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447" r:id="rId4"/>
  </p:sldMasterIdLst>
  <p:notesMasterIdLst>
    <p:notesMasterId r:id="rId7"/>
  </p:notesMasterIdLst>
  <p:handoutMasterIdLst>
    <p:handoutMasterId r:id="rId8"/>
  </p:handoutMasterIdLst>
  <p:sldIdLst>
    <p:sldId id="257" r:id="rId5"/>
    <p:sldId id="258" r:id="rId6"/>
  </p:sldIdLst>
  <p:sldSz cx="3813175" cy="7616825"/>
  <p:notesSz cx="6858000" cy="9144000"/>
  <p:embeddedFontLst>
    <p:embeddedFont>
      <p:font typeface="Manrope" pitchFamily="2" charset="0"/>
      <p:regular r:id="rId9"/>
      <p:bold r:id="rId10"/>
    </p:embeddedFont>
    <p:embeddedFont>
      <p:font typeface="Manrope ExtraBold" pitchFamily="2" charset="0"/>
      <p:bold r:id="rId11"/>
    </p:embeddedFont>
    <p:embeddedFont>
      <p:font typeface="Manrope SemiBold" pitchFamily="2" charset="0"/>
      <p:bold r:id="rId12"/>
    </p:embeddedFont>
    <p:embeddedFont>
      <p:font typeface="Segoe UI" panose="020B0502040204020203" pitchFamily="34" charset="0"/>
      <p:regular r:id="rId13"/>
      <p:bold r:id="rId14"/>
      <p:italic r:id="rId15"/>
      <p:boldItalic r:id="rId16"/>
    </p:embeddedFont>
  </p:embeddedFontLst>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364C"/>
    <a:srgbClr val="C03BC4"/>
    <a:srgbClr val="E8E6DF"/>
    <a:srgbClr val="F4F3F5"/>
    <a:srgbClr val="0078D4"/>
    <a:srgbClr val="F0F0F0"/>
    <a:srgbClr val="8C8279"/>
    <a:srgbClr val="FFB900"/>
    <a:srgbClr val="091F2C"/>
    <a:srgbClr val="2A44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6328" autoAdjust="0"/>
  </p:normalViewPr>
  <p:slideViewPr>
    <p:cSldViewPr snapToGrid="0">
      <p:cViewPr>
        <p:scale>
          <a:sx n="50" d="100"/>
          <a:sy n="50" d="100"/>
        </p:scale>
        <p:origin x="4710" y="1200"/>
      </p:cViewPr>
      <p:guideLst/>
    </p:cSldViewPr>
  </p:slideViewPr>
  <p:outlineViewPr>
    <p:cViewPr>
      <p:scale>
        <a:sx n="33" d="100"/>
        <a:sy n="33" d="100"/>
      </p:scale>
      <p:origin x="0" y="-2334"/>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306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7/3/2025 12:16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2570163" y="685800"/>
            <a:ext cx="17176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7/3/2025 12:16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53595"/>
      </p:ext>
    </p:extLst>
  </p:cSld>
  <p:clrMapOvr>
    <a:masterClrMapping/>
  </p:clrMapOvr>
  <p:transition>
    <p:fade/>
  </p:transition>
  <p:extLst>
    <p:ext uri="{DCECCB84-F9BA-43D5-87BE-67443E8EF086}">
      <p15:sldGuideLst xmlns:p15="http://schemas.microsoft.com/office/powerpoint/2012/main">
        <p15:guide id="6" pos="244" userDrawn="1">
          <p15:clr>
            <a:srgbClr val="A4A3A4"/>
          </p15:clr>
        </p15:guide>
        <p15:guide id="7" pos="301" userDrawn="1">
          <p15:clr>
            <a:srgbClr val="A4A3A4"/>
          </p15:clr>
        </p15:guide>
        <p15:guide id="8" pos="429" userDrawn="1">
          <p15:clr>
            <a:srgbClr val="A4A3A4"/>
          </p15:clr>
        </p15:guide>
        <p15:guide id="9" pos="487" userDrawn="1">
          <p15:clr>
            <a:srgbClr val="A4A3A4"/>
          </p15:clr>
        </p15:guide>
        <p15:guide id="10" pos="615" userDrawn="1">
          <p15:clr>
            <a:srgbClr val="A4A3A4"/>
          </p15:clr>
        </p15:guide>
        <p15:guide id="11" pos="672" userDrawn="1">
          <p15:clr>
            <a:srgbClr val="A4A3A4"/>
          </p15:clr>
        </p15:guide>
        <p15:guide id="12" pos="801" userDrawn="1">
          <p15:clr>
            <a:srgbClr val="A4A3A4"/>
          </p15:clr>
        </p15:guide>
        <p15:guide id="13" pos="858" userDrawn="1">
          <p15:clr>
            <a:srgbClr val="A4A3A4"/>
          </p15:clr>
        </p15:guide>
        <p15:guide id="14" pos="989" userDrawn="1">
          <p15:clr>
            <a:srgbClr val="A4A3A4"/>
          </p15:clr>
        </p15:guide>
        <p15:guide id="15" pos="1047" userDrawn="1">
          <p15:clr>
            <a:srgbClr val="A4A3A4"/>
          </p15:clr>
        </p15:guide>
        <p15:guide id="16" pos="1174" userDrawn="1">
          <p15:clr>
            <a:srgbClr val="A4A3A4"/>
          </p15:clr>
        </p15:guide>
        <p15:guide id="17" pos="1229" userDrawn="1">
          <p15:clr>
            <a:srgbClr val="A4A3A4"/>
          </p15:clr>
        </p15:guide>
        <p15:guide id="18" pos="1358" userDrawn="1">
          <p15:clr>
            <a:srgbClr val="A4A3A4"/>
          </p15:clr>
        </p15:guide>
        <p15:guide id="19" pos="1417" userDrawn="1">
          <p15:clr>
            <a:srgbClr val="A4A3A4"/>
          </p15:clr>
        </p15:guide>
        <p15:guide id="20" pos="1544" userDrawn="1">
          <p15:clr>
            <a:srgbClr val="A4A3A4"/>
          </p15:clr>
        </p15:guide>
        <p15:guide id="21" pos="1601" userDrawn="1">
          <p15:clr>
            <a:srgbClr val="A4A3A4"/>
          </p15:clr>
        </p15:guide>
        <p15:guide id="22" pos="1729" userDrawn="1">
          <p15:clr>
            <a:srgbClr val="A4A3A4"/>
          </p15:clr>
        </p15:guide>
        <p15:guide id="23" pos="1787" userDrawn="1">
          <p15:clr>
            <a:srgbClr val="A4A3A4"/>
          </p15:clr>
        </p15:guide>
        <p15:guide id="24" pos="1915" userDrawn="1">
          <p15:clr>
            <a:srgbClr val="A4A3A4"/>
          </p15:clr>
        </p15:guide>
        <p15:guide id="25" pos="1973" userDrawn="1">
          <p15:clr>
            <a:srgbClr val="A4A3A4"/>
          </p15:clr>
        </p15:guide>
        <p15:guide id="26" pos="2101" userDrawn="1">
          <p15:clr>
            <a:srgbClr val="A4A3A4"/>
          </p15:clr>
        </p15:guide>
        <p15:guide id="27" pos="2158" userDrawn="1">
          <p15:clr>
            <a:srgbClr val="A4A3A4"/>
          </p15:clr>
        </p15:guide>
        <p15:guide id="28" orient="horz" pos="1005" userDrawn="1">
          <p15:clr>
            <a:srgbClr val="5ACBF0"/>
          </p15:clr>
        </p15:guide>
        <p15:guide id="29" orient="horz" pos="1412" userDrawn="1">
          <p15:clr>
            <a:srgbClr val="5ACBF0"/>
          </p15:clr>
        </p15:guide>
        <p15:guide id="30" orient="horz" pos="320" userDrawn="1">
          <p15:clr>
            <a:srgbClr val="5ACBF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985" y="507788"/>
            <a:ext cx="3446157" cy="173253"/>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182715" y="1594339"/>
            <a:ext cx="3446157" cy="5043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3813175" cy="7616825"/>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183032" cy="649969"/>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98" tIns="45758" rIns="57198" bIns="45758" numCol="1" spcCol="0" rtlCol="0" fromWordArt="0" anchor="t" anchorCtr="0" forceAA="0" compatLnSpc="1">
            <a:prstTxWarp prst="textNoShape">
              <a:avLst/>
            </a:prstTxWarp>
            <a:noAutofit/>
          </a:bodyPr>
          <a:lstStyle/>
          <a:p>
            <a:pPr algn="ctr" defTabSz="291677" fontAlgn="base">
              <a:lnSpc>
                <a:spcPct val="90000"/>
              </a:lnSpc>
              <a:spcBef>
                <a:spcPct val="0"/>
              </a:spcBef>
              <a:spcAft>
                <a:spcPct val="0"/>
              </a:spcAft>
            </a:pPr>
            <a:endParaRPr lang="en-US" sz="751"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91516" cy="324985"/>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98" tIns="45758" rIns="57198" bIns="45758" numCol="1" spcCol="0" rtlCol="0" fromWordArt="0" anchor="t" anchorCtr="0" forceAA="0" compatLnSpc="1">
            <a:prstTxWarp prst="textNoShape">
              <a:avLst/>
            </a:prstTxWarp>
            <a:noAutofit/>
          </a:bodyPr>
          <a:lstStyle/>
          <a:p>
            <a:pPr algn="ctr" defTabSz="291677" fontAlgn="base">
              <a:lnSpc>
                <a:spcPct val="90000"/>
              </a:lnSpc>
              <a:spcBef>
                <a:spcPct val="0"/>
              </a:spcBef>
              <a:spcAft>
                <a:spcPct val="0"/>
              </a:spcAft>
            </a:pPr>
            <a:endParaRPr lang="en-US" sz="751"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18689686"/>
      </p:ext>
    </p:extLst>
  </p:cSld>
  <p:clrMap bg1="lt1" tx1="dk1" bg2="lt2" tx2="dk2" accent1="accent1" accent2="accent2" accent3="accent3" accent4="accent4" accent5="accent5" accent6="accent6" hlink="hlink" folHlink="folHlink"/>
  <p:sldLayoutIdLst>
    <p:sldLayoutId id="2147485493" r:id="rId1"/>
  </p:sldLayoutIdLst>
  <p:transition>
    <p:fade/>
  </p:transition>
  <p:hf sldNum="0" hdr="0" ftr="0" dt="0"/>
  <p:txStyles>
    <p:titleStyle>
      <a:lvl1pPr algn="l" defTabSz="291762" rtl="0" eaLnBrk="1" latinLnBrk="0" hangingPunct="1">
        <a:lnSpc>
          <a:spcPct val="100000"/>
        </a:lnSpc>
        <a:spcBef>
          <a:spcPct val="0"/>
        </a:spcBef>
        <a:buNone/>
        <a:defRPr lang="en-US" sz="1126" b="0" kern="1200" cap="none" spc="-16" baseline="0" dirty="0" smtClean="0">
          <a:ln w="3175">
            <a:noFill/>
          </a:ln>
          <a:solidFill>
            <a:schemeClr val="tx2"/>
          </a:solidFill>
          <a:effectLst/>
          <a:latin typeface="+mj-lt"/>
          <a:ea typeface="+mn-ea"/>
          <a:cs typeface="Segoe UI" pitchFamily="34" charset="0"/>
        </a:defRPr>
      </a:lvl1pPr>
    </p:titleStyle>
    <p:bodyStyle>
      <a:lvl1pPr marL="71506" marR="0" indent="-71506"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76" kern="1200" spc="0" baseline="0">
          <a:solidFill>
            <a:schemeClr val="tx1"/>
          </a:solidFill>
          <a:latin typeface="+mn-lt"/>
          <a:ea typeface="+mn-ea"/>
          <a:cs typeface="Segoe UI" panose="020B0502040204020203" pitchFamily="34" charset="0"/>
        </a:defRPr>
      </a:lvl1pPr>
      <a:lvl2pPr marL="143012" marR="0" indent="-71506"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626" kern="1200" spc="0" baseline="0">
          <a:solidFill>
            <a:schemeClr val="tx1"/>
          </a:solidFill>
          <a:latin typeface="+mn-lt"/>
          <a:ea typeface="+mn-ea"/>
          <a:cs typeface="+mn-cs"/>
        </a:defRPr>
      </a:lvl2pPr>
      <a:lvl3pPr marL="205580" marR="0" indent="-62568"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00" kern="1200" spc="0" baseline="0">
          <a:solidFill>
            <a:schemeClr val="tx1"/>
          </a:solidFill>
          <a:latin typeface="+mn-lt"/>
          <a:ea typeface="+mn-ea"/>
          <a:cs typeface="+mn-cs"/>
        </a:defRPr>
      </a:lvl3pPr>
      <a:lvl4pPr marL="263679" marR="0" indent="-56609"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438" kern="1200" spc="0" baseline="0">
          <a:solidFill>
            <a:schemeClr val="tx1"/>
          </a:solidFill>
          <a:latin typeface="+mn-lt"/>
          <a:ea typeface="+mn-ea"/>
          <a:cs typeface="+mn-cs"/>
        </a:defRPr>
      </a:lvl4pPr>
      <a:lvl5pPr marL="320288" marR="0" indent="-52636"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438" kern="1200" spc="0" baseline="0">
          <a:solidFill>
            <a:schemeClr val="tx1"/>
          </a:solidFill>
          <a:latin typeface="+mn-lt"/>
          <a:ea typeface="+mn-ea"/>
          <a:cs typeface="+mn-cs"/>
        </a:defRPr>
      </a:lvl5pPr>
      <a:lvl6pPr marL="802345" indent="-72941" algn="l" defTabSz="291762" rtl="0" eaLnBrk="1" latinLnBrk="0" hangingPunct="1">
        <a:spcBef>
          <a:spcPct val="20000"/>
        </a:spcBef>
        <a:buFont typeface="Arial" pitchFamily="34" charset="0"/>
        <a:buChar char="•"/>
        <a:defRPr sz="626" kern="1200">
          <a:solidFill>
            <a:schemeClr val="tx1"/>
          </a:solidFill>
          <a:latin typeface="+mn-lt"/>
          <a:ea typeface="+mn-ea"/>
          <a:cs typeface="+mn-cs"/>
        </a:defRPr>
      </a:lvl6pPr>
      <a:lvl7pPr marL="948226" indent="-72941" algn="l" defTabSz="291762" rtl="0" eaLnBrk="1" latinLnBrk="0" hangingPunct="1">
        <a:spcBef>
          <a:spcPct val="20000"/>
        </a:spcBef>
        <a:buFont typeface="Arial" pitchFamily="34" charset="0"/>
        <a:buChar char="•"/>
        <a:defRPr sz="626" kern="1200">
          <a:solidFill>
            <a:schemeClr val="tx1"/>
          </a:solidFill>
          <a:latin typeface="+mn-lt"/>
          <a:ea typeface="+mn-ea"/>
          <a:cs typeface="+mn-cs"/>
        </a:defRPr>
      </a:lvl7pPr>
      <a:lvl8pPr marL="1094107" indent="-72941" algn="l" defTabSz="291762" rtl="0" eaLnBrk="1" latinLnBrk="0" hangingPunct="1">
        <a:spcBef>
          <a:spcPct val="20000"/>
        </a:spcBef>
        <a:buFont typeface="Arial" pitchFamily="34" charset="0"/>
        <a:buChar char="•"/>
        <a:defRPr sz="626" kern="1200">
          <a:solidFill>
            <a:schemeClr val="tx1"/>
          </a:solidFill>
          <a:latin typeface="+mn-lt"/>
          <a:ea typeface="+mn-ea"/>
          <a:cs typeface="+mn-cs"/>
        </a:defRPr>
      </a:lvl8pPr>
      <a:lvl9pPr marL="1239988" indent="-72941" algn="l" defTabSz="291762" rtl="0" eaLnBrk="1" latinLnBrk="0" hangingPunct="1">
        <a:spcBef>
          <a:spcPct val="20000"/>
        </a:spcBef>
        <a:buFont typeface="Arial" pitchFamily="34" charset="0"/>
        <a:buChar char="•"/>
        <a:defRPr sz="626" kern="1200">
          <a:solidFill>
            <a:schemeClr val="tx1"/>
          </a:solidFill>
          <a:latin typeface="+mn-lt"/>
          <a:ea typeface="+mn-ea"/>
          <a:cs typeface="+mn-cs"/>
        </a:defRPr>
      </a:lvl9pPr>
    </p:bodyStyle>
    <p:otherStyle>
      <a:defPPr>
        <a:defRPr lang="en-US"/>
      </a:defPPr>
      <a:lvl1pPr marL="0" algn="l" defTabSz="291762" rtl="0" eaLnBrk="1" latinLnBrk="0" hangingPunct="1">
        <a:defRPr sz="563" kern="1200">
          <a:solidFill>
            <a:schemeClr val="tx1"/>
          </a:solidFill>
          <a:latin typeface="+mn-lt"/>
          <a:ea typeface="+mn-ea"/>
          <a:cs typeface="+mn-cs"/>
        </a:defRPr>
      </a:lvl1pPr>
      <a:lvl2pPr marL="145881" algn="l" defTabSz="291762" rtl="0" eaLnBrk="1" latinLnBrk="0" hangingPunct="1">
        <a:defRPr sz="563" kern="1200">
          <a:solidFill>
            <a:schemeClr val="tx1"/>
          </a:solidFill>
          <a:latin typeface="+mn-lt"/>
          <a:ea typeface="+mn-ea"/>
          <a:cs typeface="+mn-cs"/>
        </a:defRPr>
      </a:lvl2pPr>
      <a:lvl3pPr marL="291762" algn="l" defTabSz="291762" rtl="0" eaLnBrk="1" latinLnBrk="0" hangingPunct="1">
        <a:defRPr sz="563" kern="1200">
          <a:solidFill>
            <a:schemeClr val="tx1"/>
          </a:solidFill>
          <a:latin typeface="+mn-lt"/>
          <a:ea typeface="+mn-ea"/>
          <a:cs typeface="+mn-cs"/>
        </a:defRPr>
      </a:lvl3pPr>
      <a:lvl4pPr marL="437643" algn="l" defTabSz="291762" rtl="0" eaLnBrk="1" latinLnBrk="0" hangingPunct="1">
        <a:defRPr sz="563" kern="1200">
          <a:solidFill>
            <a:schemeClr val="tx1"/>
          </a:solidFill>
          <a:latin typeface="+mn-lt"/>
          <a:ea typeface="+mn-ea"/>
          <a:cs typeface="+mn-cs"/>
        </a:defRPr>
      </a:lvl4pPr>
      <a:lvl5pPr marL="583523" algn="l" defTabSz="291762" rtl="0" eaLnBrk="1" latinLnBrk="0" hangingPunct="1">
        <a:defRPr sz="563" kern="1200">
          <a:solidFill>
            <a:schemeClr val="tx1"/>
          </a:solidFill>
          <a:latin typeface="+mn-lt"/>
          <a:ea typeface="+mn-ea"/>
          <a:cs typeface="+mn-cs"/>
        </a:defRPr>
      </a:lvl5pPr>
      <a:lvl6pPr marL="729405" algn="l" defTabSz="291762" rtl="0" eaLnBrk="1" latinLnBrk="0" hangingPunct="1">
        <a:defRPr sz="563" kern="1200">
          <a:solidFill>
            <a:schemeClr val="tx1"/>
          </a:solidFill>
          <a:latin typeface="+mn-lt"/>
          <a:ea typeface="+mn-ea"/>
          <a:cs typeface="+mn-cs"/>
        </a:defRPr>
      </a:lvl6pPr>
      <a:lvl7pPr marL="875285" algn="l" defTabSz="291762" rtl="0" eaLnBrk="1" latinLnBrk="0" hangingPunct="1">
        <a:defRPr sz="563" kern="1200">
          <a:solidFill>
            <a:schemeClr val="tx1"/>
          </a:solidFill>
          <a:latin typeface="+mn-lt"/>
          <a:ea typeface="+mn-ea"/>
          <a:cs typeface="+mn-cs"/>
        </a:defRPr>
      </a:lvl7pPr>
      <a:lvl8pPr marL="1021166" algn="l" defTabSz="291762" rtl="0" eaLnBrk="1" latinLnBrk="0" hangingPunct="1">
        <a:defRPr sz="563" kern="1200">
          <a:solidFill>
            <a:schemeClr val="tx1"/>
          </a:solidFill>
          <a:latin typeface="+mn-lt"/>
          <a:ea typeface="+mn-ea"/>
          <a:cs typeface="+mn-cs"/>
        </a:defRPr>
      </a:lvl8pPr>
      <a:lvl9pPr marL="1167047" algn="l" defTabSz="291762" rtl="0" eaLnBrk="1" latinLnBrk="0" hangingPunct="1">
        <a:defRPr sz="56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113" userDrawn="1">
          <p15:clr>
            <a:srgbClr val="C35EA4"/>
          </p15:clr>
        </p15:guide>
        <p15:guide id="17" pos="2289" userDrawn="1">
          <p15:clr>
            <a:srgbClr val="C35EA4"/>
          </p15:clr>
        </p15:guide>
        <p15:guide id="25" orient="horz" pos="410" userDrawn="1">
          <p15:clr>
            <a:srgbClr val="C35EA4"/>
          </p15:clr>
        </p15:guide>
        <p15:guide id="26" orient="horz" pos="4386" userDrawn="1">
          <p15:clr>
            <a:srgbClr val="C35EA4"/>
          </p15:clr>
        </p15:guide>
        <p15:guide id="27" orient="horz" pos="204" userDrawn="1">
          <p15:clr>
            <a:srgbClr val="A4A3A4"/>
          </p15:clr>
        </p15:guide>
        <p15:guide id="28" pos="60" userDrawn="1">
          <p15:clr>
            <a:srgbClr val="A4A3A4"/>
          </p15:clr>
        </p15:guide>
        <p15:guide id="29" orient="horz" pos="4593" userDrawn="1">
          <p15:clr>
            <a:srgbClr val="A4A3A4"/>
          </p15:clr>
        </p15:guide>
        <p15:guide id="30" pos="2342" userDrawn="1">
          <p15:clr>
            <a:srgbClr val="A4A3A4"/>
          </p15:clr>
        </p15:guide>
        <p15:guide id="31" orient="horz" pos="445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bg1"/>
            </a:gs>
          </a:gsLst>
          <a:lin ang="0" scaled="1"/>
        </a:gradFill>
        <a:effectLst/>
      </p:bgPr>
    </p:bg>
    <p:spTree>
      <p:nvGrpSpPr>
        <p:cNvPr id="1" name=""/>
        <p:cNvGrpSpPr/>
        <p:nvPr/>
      </p:nvGrpSpPr>
      <p:grpSpPr>
        <a:xfrm>
          <a:off x="0" y="0"/>
          <a:ext cx="0" cy="0"/>
          <a:chOff x="0" y="0"/>
          <a:chExt cx="0" cy="0"/>
        </a:xfrm>
      </p:grpSpPr>
      <p:pic>
        <p:nvPicPr>
          <p:cNvPr id="5" name="Picture 4" descr="A yellow sign with black text&#10;&#10;Description automatically generated">
            <a:extLst>
              <a:ext uri="{FF2B5EF4-FFF2-40B4-BE49-F238E27FC236}">
                <a16:creationId xmlns:a16="http://schemas.microsoft.com/office/drawing/2014/main" id="{AF053C87-18A3-8946-755C-FBB25DCDD49A}"/>
              </a:ext>
            </a:extLst>
          </p:cNvPr>
          <p:cNvPicPr>
            <a:picLocks noChangeAspect="1"/>
          </p:cNvPicPr>
          <p:nvPr/>
        </p:nvPicPr>
        <p:blipFill>
          <a:blip r:embed="rId2"/>
          <a:stretch>
            <a:fillRect/>
          </a:stretch>
        </p:blipFill>
        <p:spPr>
          <a:xfrm>
            <a:off x="301751" y="305335"/>
            <a:ext cx="1684697" cy="393096"/>
          </a:xfrm>
          <a:prstGeom prst="rect">
            <a:avLst/>
          </a:prstGeom>
        </p:spPr>
      </p:pic>
      <p:pic>
        <p:nvPicPr>
          <p:cNvPr id="31" name="Picture 30">
            <a:extLst>
              <a:ext uri="{FF2B5EF4-FFF2-40B4-BE49-F238E27FC236}">
                <a16:creationId xmlns:a16="http://schemas.microsoft.com/office/drawing/2014/main" id="{397A3E0E-626C-7351-4009-B72D0F082148}"/>
              </a:ext>
            </a:extLst>
          </p:cNvPr>
          <p:cNvPicPr>
            <a:picLocks noChangeAspect="1"/>
          </p:cNvPicPr>
          <p:nvPr/>
        </p:nvPicPr>
        <p:blipFill rotWithShape="1">
          <a:blip r:embed="rId3"/>
          <a:srcRect l="-118" r="-118"/>
          <a:stretch>
            <a:fillRect/>
          </a:stretch>
        </p:blipFill>
        <p:spPr>
          <a:xfrm>
            <a:off x="0" y="3812661"/>
            <a:ext cx="3813176" cy="3804164"/>
          </a:xfrm>
          <a:prstGeom prst="rect">
            <a:avLst/>
          </a:prstGeom>
        </p:spPr>
      </p:pic>
      <p:sp>
        <p:nvSpPr>
          <p:cNvPr id="3" name="TextBox 2">
            <a:extLst>
              <a:ext uri="{FF2B5EF4-FFF2-40B4-BE49-F238E27FC236}">
                <a16:creationId xmlns:a16="http://schemas.microsoft.com/office/drawing/2014/main" id="{5D9C67DE-FFF3-EEF6-55F2-F02414DE56F6}"/>
              </a:ext>
            </a:extLst>
          </p:cNvPr>
          <p:cNvSpPr txBox="1"/>
          <p:nvPr/>
        </p:nvSpPr>
        <p:spPr>
          <a:xfrm>
            <a:off x="301751" y="865415"/>
            <a:ext cx="2720849" cy="1107996"/>
          </a:xfrm>
          <a:prstGeom prst="rect">
            <a:avLst/>
          </a:prstGeom>
          <a:noFill/>
        </p:spPr>
        <p:txBody>
          <a:bodyPr wrap="square" lIns="0" tIns="0" rIns="0" bIns="0" rtlCol="0">
            <a:spAutoFit/>
          </a:bodyPr>
          <a:lstStyle/>
          <a:p>
            <a:r>
              <a:rPr lang="en-US" sz="2400" dirty="0">
                <a:solidFill>
                  <a:srgbClr val="214792"/>
                </a:solidFill>
                <a:latin typeface="Manrope ExtraBold" pitchFamily="2" charset="0"/>
              </a:rPr>
              <a:t>Simplify complex billing in Dynamics 365.</a:t>
            </a:r>
          </a:p>
        </p:txBody>
      </p:sp>
      <p:pic>
        <p:nvPicPr>
          <p:cNvPr id="7" name="Graphic 6">
            <a:extLst>
              <a:ext uri="{FF2B5EF4-FFF2-40B4-BE49-F238E27FC236}">
                <a16:creationId xmlns:a16="http://schemas.microsoft.com/office/drawing/2014/main" id="{DB58908D-F620-5E02-796C-5C0DDB0FD3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7215" y="2975321"/>
            <a:ext cx="1625822" cy="365809"/>
          </a:xfrm>
          <a:prstGeom prst="rect">
            <a:avLst/>
          </a:prstGeom>
        </p:spPr>
      </p:pic>
      <p:sp>
        <p:nvSpPr>
          <p:cNvPr id="8" name="Rounded Rectangle 32">
            <a:extLst>
              <a:ext uri="{FF2B5EF4-FFF2-40B4-BE49-F238E27FC236}">
                <a16:creationId xmlns:a16="http://schemas.microsoft.com/office/drawing/2014/main" id="{EACA29BF-F327-FE54-A610-5DA4262DA09B}"/>
              </a:ext>
            </a:extLst>
          </p:cNvPr>
          <p:cNvSpPr/>
          <p:nvPr/>
        </p:nvSpPr>
        <p:spPr>
          <a:xfrm>
            <a:off x="301751" y="2186003"/>
            <a:ext cx="1604835" cy="366340"/>
          </a:xfrm>
          <a:prstGeom prst="roundRect">
            <a:avLst>
              <a:gd name="adj" fmla="val 9626"/>
            </a:avLst>
          </a:prstGeom>
          <a:gradFill flip="none" rotWithShape="1">
            <a:gsLst>
              <a:gs pos="0">
                <a:srgbClr val="004778"/>
              </a:gs>
              <a:gs pos="100000">
                <a:srgbClr val="0062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91440" rIns="137160" bIns="91440" rtlCol="0" anchor="ctr">
            <a:spAutoFit/>
          </a:bodyPr>
          <a:lstStyle/>
          <a:p>
            <a:pPr algn="ctr"/>
            <a:r>
              <a:rPr lang="en-US" sz="1050" dirty="0">
                <a:solidFill>
                  <a:srgbClr val="FFFFFF"/>
                </a:solidFill>
                <a:latin typeface="Manrope SemiBold" pitchFamily="2" charset="0"/>
              </a:rPr>
              <a:t>Learn more</a:t>
            </a:r>
          </a:p>
        </p:txBody>
      </p:sp>
      <p:pic>
        <p:nvPicPr>
          <p:cNvPr id="2" name="Picture 1">
            <a:extLst>
              <a:ext uri="{FF2B5EF4-FFF2-40B4-BE49-F238E27FC236}">
                <a16:creationId xmlns:a16="http://schemas.microsoft.com/office/drawing/2014/main" id="{675EF937-3179-F45B-248F-753E29D47BF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4980" y="2881740"/>
            <a:ext cx="1273690" cy="459390"/>
          </a:xfrm>
          <a:prstGeom prst="rect">
            <a:avLst/>
          </a:prstGeom>
        </p:spPr>
      </p:pic>
      <p:grpSp>
        <p:nvGrpSpPr>
          <p:cNvPr id="13" name="Group 12">
            <a:extLst>
              <a:ext uri="{FF2B5EF4-FFF2-40B4-BE49-F238E27FC236}">
                <a16:creationId xmlns:a16="http://schemas.microsoft.com/office/drawing/2014/main" id="{263EFEB3-7D0D-2DDD-CA00-395BEF9761E6}"/>
              </a:ext>
            </a:extLst>
          </p:cNvPr>
          <p:cNvGrpSpPr/>
          <p:nvPr/>
        </p:nvGrpSpPr>
        <p:grpSpPr>
          <a:xfrm>
            <a:off x="-5149821" y="0"/>
            <a:ext cx="4823248" cy="10591800"/>
            <a:chOff x="-5149821" y="0"/>
            <a:chExt cx="4823248" cy="10591800"/>
          </a:xfrm>
        </p:grpSpPr>
        <p:sp>
          <p:nvSpPr>
            <p:cNvPr id="28" name="Rectangle 27">
              <a:extLst>
                <a:ext uri="{FF2B5EF4-FFF2-40B4-BE49-F238E27FC236}">
                  <a16:creationId xmlns:a16="http://schemas.microsoft.com/office/drawing/2014/main" id="{B25D5EBC-30FC-A9AA-1630-A6F5345F87A1}"/>
                </a:ext>
              </a:extLst>
            </p:cNvPr>
            <p:cNvSpPr/>
            <p:nvPr/>
          </p:nvSpPr>
          <p:spPr>
            <a:xfrm>
              <a:off x="-5149821" y="0"/>
              <a:ext cx="4823248" cy="1059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anrope" pitchFamily="2" charset="0"/>
              </a:endParaRPr>
            </a:p>
          </p:txBody>
        </p:sp>
        <p:sp>
          <p:nvSpPr>
            <p:cNvPr id="29" name="TextBox 28">
              <a:extLst>
                <a:ext uri="{FF2B5EF4-FFF2-40B4-BE49-F238E27FC236}">
                  <a16:creationId xmlns:a16="http://schemas.microsoft.com/office/drawing/2014/main" id="{A54919D4-FD6B-E3DE-1402-51AF5D4D5C15}"/>
                </a:ext>
              </a:extLst>
            </p:cNvPr>
            <p:cNvSpPr txBox="1"/>
            <p:nvPr/>
          </p:nvSpPr>
          <p:spPr>
            <a:xfrm>
              <a:off x="-4829582" y="328162"/>
              <a:ext cx="4473982" cy="738664"/>
            </a:xfrm>
            <a:prstGeom prst="rect">
              <a:avLst/>
            </a:prstGeom>
            <a:noFill/>
          </p:spPr>
          <p:txBody>
            <a:bodyPr wrap="square" lIns="0" tIns="0" rIns="0" bIns="0" rtlCol="0">
              <a:spAutoFit/>
            </a:bodyPr>
            <a:lstStyle/>
            <a:p>
              <a:pPr>
                <a:spcBef>
                  <a:spcPts val="1200"/>
                </a:spcBef>
              </a:pPr>
              <a:r>
                <a:rPr lang="en-US" sz="1600" b="1" dirty="0">
                  <a:solidFill>
                    <a:srgbClr val="2F2F2F"/>
                  </a:solidFill>
                  <a:latin typeface="Manrope" pitchFamily="2" charset="0"/>
                  <a:cs typeface="Arial" panose="020B0604020202020204" pitchFamily="34" charset="0"/>
                </a:rPr>
                <a:t>Use this PowerPoint as a starting point to build a custom-branded asset by adding your own logos, fonts, </a:t>
              </a:r>
              <a:r>
                <a:rPr lang="en-US" sz="1600" b="1" dirty="0" err="1">
                  <a:solidFill>
                    <a:srgbClr val="2F2F2F"/>
                  </a:solidFill>
                  <a:latin typeface="Manrope" pitchFamily="2" charset="0"/>
                  <a:cs typeface="Arial" panose="020B0604020202020204" pitchFamily="34" charset="0"/>
                </a:rPr>
                <a:t>colours</a:t>
              </a:r>
              <a:r>
                <a:rPr lang="en-US" sz="1600" b="1" dirty="0">
                  <a:solidFill>
                    <a:srgbClr val="2F2F2F"/>
                  </a:solidFill>
                  <a:latin typeface="Manrope" pitchFamily="2" charset="0"/>
                  <a:cs typeface="Arial" panose="020B0604020202020204" pitchFamily="34" charset="0"/>
                </a:rPr>
                <a:t>, and messaging.</a:t>
              </a:r>
              <a:endParaRPr lang="en-US" sz="1000" b="1" dirty="0">
                <a:solidFill>
                  <a:srgbClr val="2F2F2F"/>
                </a:solidFill>
                <a:latin typeface="Manrope" pitchFamily="2" charset="0"/>
                <a:cs typeface="Arial" panose="020B0604020202020204" pitchFamily="34" charset="0"/>
              </a:endParaRPr>
            </a:p>
          </p:txBody>
        </p:sp>
        <p:sp>
          <p:nvSpPr>
            <p:cNvPr id="30" name="TextBox 29">
              <a:extLst>
                <a:ext uri="{FF2B5EF4-FFF2-40B4-BE49-F238E27FC236}">
                  <a16:creationId xmlns:a16="http://schemas.microsoft.com/office/drawing/2014/main" id="{C84C2133-212B-5AFF-D476-71F3686E9DB3}"/>
                </a:ext>
              </a:extLst>
            </p:cNvPr>
            <p:cNvSpPr txBox="1"/>
            <p:nvPr/>
          </p:nvSpPr>
          <p:spPr>
            <a:xfrm>
              <a:off x="-4829582" y="1234342"/>
              <a:ext cx="3898414" cy="415498"/>
            </a:xfrm>
            <a:prstGeom prst="rect">
              <a:avLst/>
            </a:prstGeom>
            <a:solidFill>
              <a:srgbClr val="FFFF00"/>
            </a:solidFill>
          </p:spPr>
          <p:txBody>
            <a:bodyPr wrap="square" rtlCol="0">
              <a:spAutoFit/>
            </a:bodyPr>
            <a:lstStyle/>
            <a:p>
              <a:r>
                <a:rPr lang="en-US" sz="1050" dirty="0">
                  <a:solidFill>
                    <a:srgbClr val="0A1B45"/>
                  </a:solidFill>
                  <a:latin typeface="Manrope" pitchFamily="2" charset="0"/>
                  <a:cs typeface="Arial" panose="020B0604020202020204" pitchFamily="34" charset="0"/>
                </a:rPr>
                <a:t>Areas marked in yellow indicate where your custom branding, content, or visuals should be applied.</a:t>
              </a:r>
            </a:p>
          </p:txBody>
        </p:sp>
        <p:grpSp>
          <p:nvGrpSpPr>
            <p:cNvPr id="32" name="Group 31">
              <a:extLst>
                <a:ext uri="{FF2B5EF4-FFF2-40B4-BE49-F238E27FC236}">
                  <a16:creationId xmlns:a16="http://schemas.microsoft.com/office/drawing/2014/main" id="{7EC2D5CD-427F-F702-369C-54561364491E}"/>
                </a:ext>
              </a:extLst>
            </p:cNvPr>
            <p:cNvGrpSpPr/>
            <p:nvPr/>
          </p:nvGrpSpPr>
          <p:grpSpPr>
            <a:xfrm>
              <a:off x="-4829582" y="5963178"/>
              <a:ext cx="3683416" cy="738664"/>
              <a:chOff x="-3852716" y="3897267"/>
              <a:chExt cx="3014516" cy="604524"/>
            </a:xfrm>
          </p:grpSpPr>
          <p:sp>
            <p:nvSpPr>
              <p:cNvPr id="45" name="TextBox 44">
                <a:extLst>
                  <a:ext uri="{FF2B5EF4-FFF2-40B4-BE49-F238E27FC236}">
                    <a16:creationId xmlns:a16="http://schemas.microsoft.com/office/drawing/2014/main" id="{029D9351-5F54-0A8F-D0E5-79F2E8B6FF78}"/>
                  </a:ext>
                </a:extLst>
              </p:cNvPr>
              <p:cNvSpPr txBox="1"/>
              <p:nvPr/>
            </p:nvSpPr>
            <p:spPr>
              <a:xfrm>
                <a:off x="-3633224" y="3897267"/>
                <a:ext cx="2795024"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Replace any yellow-highlighted text with copy tailored to your brand. Be sure to match the font </a:t>
                </a:r>
                <a:r>
                  <a:rPr lang="en-US" sz="1050" dirty="0" err="1">
                    <a:solidFill>
                      <a:srgbClr val="0A1B45"/>
                    </a:solidFill>
                    <a:latin typeface="Manrope" pitchFamily="2" charset="0"/>
                    <a:cs typeface="Arial" panose="020B0604020202020204" pitchFamily="34" charset="0"/>
                  </a:rPr>
                  <a:t>colour</a:t>
                </a:r>
                <a:r>
                  <a:rPr lang="en-US" sz="1050" dirty="0">
                    <a:solidFill>
                      <a:srgbClr val="0A1B45"/>
                    </a:solidFill>
                    <a:latin typeface="Manrope" pitchFamily="2" charset="0"/>
                    <a:cs typeface="Arial" panose="020B0604020202020204" pitchFamily="34" charset="0"/>
                  </a:rPr>
                  <a:t> to the rest of the slide and adjust the text style and layout if needed.</a:t>
                </a:r>
                <a:endParaRPr lang="en-US" sz="1100" dirty="0">
                  <a:solidFill>
                    <a:srgbClr val="0A1B45"/>
                  </a:solidFill>
                  <a:latin typeface="Manrope" pitchFamily="2" charset="0"/>
                  <a:cs typeface="Arial" panose="020B0604020202020204" pitchFamily="34" charset="0"/>
                </a:endParaRPr>
              </a:p>
            </p:txBody>
          </p:sp>
          <p:sp>
            <p:nvSpPr>
              <p:cNvPr id="46" name="TextBox 45">
                <a:extLst>
                  <a:ext uri="{FF2B5EF4-FFF2-40B4-BE49-F238E27FC236}">
                    <a16:creationId xmlns:a16="http://schemas.microsoft.com/office/drawing/2014/main" id="{04E57879-C539-5158-2B9E-7A0C13EDEB18}"/>
                  </a:ext>
                </a:extLst>
              </p:cNvPr>
              <p:cNvSpPr txBox="1">
                <a:spLocks noChangeAspect="1"/>
              </p:cNvSpPr>
              <p:nvPr/>
            </p:nvSpPr>
            <p:spPr>
              <a:xfrm>
                <a:off x="-3852716" y="3908780"/>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2</a:t>
                </a:r>
              </a:p>
            </p:txBody>
          </p:sp>
        </p:grpSp>
        <p:grpSp>
          <p:nvGrpSpPr>
            <p:cNvPr id="33" name="Group 32">
              <a:extLst>
                <a:ext uri="{FF2B5EF4-FFF2-40B4-BE49-F238E27FC236}">
                  <a16:creationId xmlns:a16="http://schemas.microsoft.com/office/drawing/2014/main" id="{4921B7CD-82FC-EE23-1C1C-7424C6FC87A8}"/>
                </a:ext>
              </a:extLst>
            </p:cNvPr>
            <p:cNvGrpSpPr/>
            <p:nvPr/>
          </p:nvGrpSpPr>
          <p:grpSpPr>
            <a:xfrm>
              <a:off x="-4829582" y="6972136"/>
              <a:ext cx="3767214" cy="1061829"/>
              <a:chOff x="-3852716" y="4723000"/>
              <a:chExt cx="3083096" cy="869003"/>
            </a:xfrm>
          </p:grpSpPr>
          <p:sp>
            <p:nvSpPr>
              <p:cNvPr id="43" name="TextBox 42">
                <a:extLst>
                  <a:ext uri="{FF2B5EF4-FFF2-40B4-BE49-F238E27FC236}">
                    <a16:creationId xmlns:a16="http://schemas.microsoft.com/office/drawing/2014/main" id="{16B41BBD-3193-A153-E049-CCBE5977D02C}"/>
                  </a:ext>
                </a:extLst>
              </p:cNvPr>
              <p:cNvSpPr txBox="1"/>
              <p:nvPr/>
            </p:nvSpPr>
            <p:spPr>
              <a:xfrm>
                <a:off x="-3633224" y="4723000"/>
                <a:ext cx="2863604" cy="869003"/>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a:rPr>
                  <a:t>Add your organization’s logo and icons throughout the slides and Slide Master. You </a:t>
                </a:r>
                <a:r>
                  <a:rPr lang="en-US" sz="1050" b="1" dirty="0">
                    <a:solidFill>
                      <a:srgbClr val="0A1B45"/>
                    </a:solidFill>
                    <a:latin typeface="Manrope" pitchFamily="2" charset="0"/>
                    <a:cs typeface="Arial"/>
                  </a:rPr>
                  <a:t>may also swap out images</a:t>
                </a:r>
                <a:r>
                  <a:rPr lang="en-US" sz="1050" dirty="0">
                    <a:solidFill>
                      <a:srgbClr val="0A1B45"/>
                    </a:solidFill>
                    <a:latin typeface="Manrope" pitchFamily="2" charset="0"/>
                    <a:cs typeface="Arial"/>
                  </a:rPr>
                  <a:t> to suit your audience or branding. Please note: if you use the included visuals, they are intended only for use within this template and should not be repurposed elsewhere.</a:t>
                </a:r>
                <a:endParaRPr lang="en-US" sz="1100" dirty="0">
                  <a:solidFill>
                    <a:srgbClr val="0A1B45"/>
                  </a:solidFill>
                  <a:latin typeface="Manrope" pitchFamily="2" charset="0"/>
                  <a:cs typeface="Arial"/>
                </a:endParaRPr>
              </a:p>
            </p:txBody>
          </p:sp>
          <p:sp>
            <p:nvSpPr>
              <p:cNvPr id="44" name="TextBox 43">
                <a:extLst>
                  <a:ext uri="{FF2B5EF4-FFF2-40B4-BE49-F238E27FC236}">
                    <a16:creationId xmlns:a16="http://schemas.microsoft.com/office/drawing/2014/main" id="{58D0E246-7D79-0043-9A21-CD90C6F74673}"/>
                  </a:ext>
                </a:extLst>
              </p:cNvPr>
              <p:cNvSpPr txBox="1">
                <a:spLocks noChangeAspect="1"/>
              </p:cNvSpPr>
              <p:nvPr/>
            </p:nvSpPr>
            <p:spPr>
              <a:xfrm>
                <a:off x="-3852716" y="4733480"/>
                <a:ext cx="197566" cy="207805"/>
              </a:xfrm>
              <a:prstGeom prst="rect">
                <a:avLst/>
              </a:prstGeom>
              <a:solidFill>
                <a:srgbClr val="FFFF00"/>
              </a:solidFill>
            </p:spPr>
            <p:txBody>
              <a:bodyPr wrap="square" rtlCol="0" anchor="ctr">
                <a:spAutoFit/>
              </a:bodyPr>
              <a:lstStyle/>
              <a:p>
                <a:pPr algn="ctr"/>
                <a:r>
                  <a:rPr lang="en-US" sz="1050" dirty="0">
                    <a:solidFill>
                      <a:srgbClr val="0A1B45"/>
                    </a:solidFill>
                    <a:cs typeface="Segoe UI" panose="020B0502040204020203" pitchFamily="34" charset="0"/>
                  </a:rPr>
                  <a:t>3</a:t>
                </a:r>
              </a:p>
            </p:txBody>
          </p:sp>
        </p:grpSp>
        <p:grpSp>
          <p:nvGrpSpPr>
            <p:cNvPr id="34" name="Group 33">
              <a:extLst>
                <a:ext uri="{FF2B5EF4-FFF2-40B4-BE49-F238E27FC236}">
                  <a16:creationId xmlns:a16="http://schemas.microsoft.com/office/drawing/2014/main" id="{2B15CDEE-B325-30F2-362E-032A4C542BE2}"/>
                </a:ext>
              </a:extLst>
            </p:cNvPr>
            <p:cNvGrpSpPr/>
            <p:nvPr/>
          </p:nvGrpSpPr>
          <p:grpSpPr>
            <a:xfrm>
              <a:off x="-4829582" y="8354434"/>
              <a:ext cx="3892343" cy="1300903"/>
              <a:chOff x="-3852716" y="5854275"/>
              <a:chExt cx="3185502" cy="1064661"/>
            </a:xfrm>
          </p:grpSpPr>
          <p:sp>
            <p:nvSpPr>
              <p:cNvPr id="40" name="TextBox 39">
                <a:extLst>
                  <a:ext uri="{FF2B5EF4-FFF2-40B4-BE49-F238E27FC236}">
                    <a16:creationId xmlns:a16="http://schemas.microsoft.com/office/drawing/2014/main" id="{87BAC799-C89D-8636-1D6C-B10E2866F695}"/>
                  </a:ext>
                </a:extLst>
              </p:cNvPr>
              <p:cNvSpPr txBox="1"/>
              <p:nvPr/>
            </p:nvSpPr>
            <p:spPr>
              <a:xfrm>
                <a:off x="-3633224" y="5854275"/>
                <a:ext cx="2966010"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Once complete, name your file and choose where to save it. Remove any yellow highlighting and extra instructional elements. Then, go to the File menu and select Export to save your final version as a </a:t>
                </a:r>
                <a:r>
                  <a:rPr lang="en-US" sz="1050" b="1" dirty="0">
                    <a:solidFill>
                      <a:srgbClr val="0A1B45"/>
                    </a:solidFill>
                    <a:latin typeface="Manrope" pitchFamily="2" charset="0"/>
                    <a:cs typeface="Arial" panose="020B0604020202020204" pitchFamily="34" charset="0"/>
                  </a:rPr>
                  <a:t>PNG.</a:t>
                </a:r>
                <a:endParaRPr lang="en-US" sz="1100" b="1" dirty="0">
                  <a:solidFill>
                    <a:srgbClr val="0A1B45"/>
                  </a:solidFill>
                  <a:latin typeface="Manrope" pitchFamily="2" charset="0"/>
                  <a:cs typeface="Arial" panose="020B0604020202020204" pitchFamily="34" charset="0"/>
                </a:endParaRPr>
              </a:p>
            </p:txBody>
          </p:sp>
          <p:sp>
            <p:nvSpPr>
              <p:cNvPr id="41" name="TextBox 40">
                <a:extLst>
                  <a:ext uri="{FF2B5EF4-FFF2-40B4-BE49-F238E27FC236}">
                    <a16:creationId xmlns:a16="http://schemas.microsoft.com/office/drawing/2014/main" id="{3948B275-0A8C-A45F-9452-BACFA593BABE}"/>
                  </a:ext>
                </a:extLst>
              </p:cNvPr>
              <p:cNvSpPr txBox="1">
                <a:spLocks noChangeAspect="1"/>
              </p:cNvSpPr>
              <p:nvPr/>
            </p:nvSpPr>
            <p:spPr>
              <a:xfrm>
                <a:off x="-3852716" y="5865788"/>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4</a:t>
                </a:r>
              </a:p>
            </p:txBody>
          </p:sp>
          <p:pic>
            <p:nvPicPr>
              <p:cNvPr id="42" name="Picture 41">
                <a:extLst>
                  <a:ext uri="{FF2B5EF4-FFF2-40B4-BE49-F238E27FC236}">
                    <a16:creationId xmlns:a16="http://schemas.microsoft.com/office/drawing/2014/main" id="{18E13044-2505-0DB5-6E79-E8A67E225D44}"/>
                  </a:ext>
                </a:extLst>
              </p:cNvPr>
              <p:cNvPicPr>
                <a:picLocks noChangeAspect="1"/>
              </p:cNvPicPr>
              <p:nvPr/>
            </p:nvPicPr>
            <p:blipFill>
              <a:blip r:embed="rId7">
                <a:extLst>
                  <a:ext uri="{28A0092B-C50C-407E-A947-70E740481C1C}">
                    <a14:useLocalDpi xmlns:a14="http://schemas.microsoft.com/office/drawing/2010/main" val="0"/>
                  </a:ext>
                </a:extLst>
              </a:blip>
              <a:srcRect r="43207" b="43207"/>
              <a:stretch>
                <a:fillRect/>
              </a:stretch>
            </p:blipFill>
            <p:spPr>
              <a:xfrm>
                <a:off x="-3496929" y="6675636"/>
                <a:ext cx="1797446" cy="243300"/>
              </a:xfrm>
              <a:prstGeom prst="rect">
                <a:avLst/>
              </a:prstGeom>
              <a:ln>
                <a:solidFill>
                  <a:schemeClr val="bg1">
                    <a:lumMod val="65000"/>
                  </a:schemeClr>
                </a:solidFill>
              </a:ln>
            </p:spPr>
          </p:pic>
        </p:grpSp>
        <p:sp>
          <p:nvSpPr>
            <p:cNvPr id="35" name="TextBox 34">
              <a:extLst>
                <a:ext uri="{FF2B5EF4-FFF2-40B4-BE49-F238E27FC236}">
                  <a16:creationId xmlns:a16="http://schemas.microsoft.com/office/drawing/2014/main" id="{68BABB45-43DB-560A-BEE7-6C6353276D96}"/>
                </a:ext>
              </a:extLst>
            </p:cNvPr>
            <p:cNvSpPr txBox="1"/>
            <p:nvPr/>
          </p:nvSpPr>
          <p:spPr>
            <a:xfrm>
              <a:off x="-4561386" y="1936557"/>
              <a:ext cx="3697786" cy="1138773"/>
            </a:xfrm>
            <a:prstGeom prst="rect">
              <a:avLst/>
            </a:prstGeom>
            <a:noFill/>
          </p:spPr>
          <p:txBody>
            <a:bodyPr wrap="square" rtlCol="0">
              <a:spAutoFit/>
            </a:bodyPr>
            <a:lstStyle/>
            <a:p>
              <a:pPr>
                <a:spcBef>
                  <a:spcPts val="600"/>
                </a:spcBef>
              </a:pPr>
              <a:r>
                <a:rPr lang="en-US" sz="1050" dirty="0">
                  <a:solidFill>
                    <a:srgbClr val="2F2F2F"/>
                  </a:solidFill>
                  <a:latin typeface="Manrope" pitchFamily="2" charset="0"/>
                  <a:cs typeface="Arial" panose="020B0604020202020204" pitchFamily="34" charset="0"/>
                </a:rPr>
                <a:t>Go to the Slide Master to set up your brand fonts and </a:t>
              </a:r>
              <a:r>
                <a:rPr lang="en-US" sz="1050" dirty="0" err="1">
                  <a:solidFill>
                    <a:srgbClr val="2F2F2F"/>
                  </a:solidFill>
                  <a:latin typeface="Manrope" pitchFamily="2" charset="0"/>
                  <a:cs typeface="Arial" panose="020B0604020202020204" pitchFamily="34" charset="0"/>
                </a:rPr>
                <a:t>colour</a:t>
              </a:r>
              <a:r>
                <a:rPr lang="en-US" sz="1050" dirty="0">
                  <a:solidFill>
                    <a:srgbClr val="2F2F2F"/>
                  </a:solidFill>
                  <a:latin typeface="Manrope" pitchFamily="2" charset="0"/>
                  <a:cs typeface="Arial" panose="020B0604020202020204" pitchFamily="34" charset="0"/>
                </a:rPr>
                <a:t> palette.</a:t>
              </a:r>
            </a:p>
            <a:p>
              <a:pPr>
                <a:spcBef>
                  <a:spcPts val="600"/>
                </a:spcBef>
              </a:pPr>
              <a:r>
                <a:rPr lang="en-US" sz="1050" dirty="0">
                  <a:solidFill>
                    <a:srgbClr val="2F2F2F"/>
                  </a:solidFill>
                  <a:latin typeface="Manrope" pitchFamily="2" charset="0"/>
                  <a:cs typeface="Arial" panose="020B0604020202020204" pitchFamily="34" charset="0"/>
                </a:rPr>
                <a:t>We've already included our brand </a:t>
              </a:r>
              <a:r>
                <a:rPr lang="en-US" sz="1050" dirty="0" err="1">
                  <a:solidFill>
                    <a:srgbClr val="2F2F2F"/>
                  </a:solidFill>
                  <a:latin typeface="Manrope" pitchFamily="2" charset="0"/>
                  <a:cs typeface="Arial" panose="020B0604020202020204" pitchFamily="34" charset="0"/>
                </a:rPr>
                <a:t>colours</a:t>
              </a:r>
              <a:r>
                <a:rPr lang="en-US" sz="1050" dirty="0">
                  <a:solidFill>
                    <a:srgbClr val="2F2F2F"/>
                  </a:solidFill>
                  <a:latin typeface="Manrope" pitchFamily="2" charset="0"/>
                  <a:cs typeface="Arial" panose="020B0604020202020204" pitchFamily="34" charset="0"/>
                </a:rPr>
                <a:t> for this specific solution in the template—feel free to adjust as needed to align with your use case.</a:t>
              </a:r>
              <a:br>
                <a:rPr lang="en-US" sz="1050" dirty="0">
                  <a:solidFill>
                    <a:srgbClr val="2F2F2F"/>
                  </a:solidFill>
                  <a:latin typeface="Manrope" pitchFamily="2" charset="0"/>
                  <a:cs typeface="Arial" panose="020B0604020202020204" pitchFamily="34" charset="0"/>
                </a:rPr>
              </a:br>
              <a:endParaRPr lang="en-US" sz="1050" dirty="0">
                <a:solidFill>
                  <a:srgbClr val="2F2F2F"/>
                </a:solidFill>
                <a:latin typeface="Manrope" pitchFamily="2" charset="0"/>
                <a:cs typeface="Arial" panose="020B0604020202020204" pitchFamily="34" charset="0"/>
              </a:endParaRPr>
            </a:p>
          </p:txBody>
        </p:sp>
        <p:sp>
          <p:nvSpPr>
            <p:cNvPr id="36" name="TextBox 35">
              <a:extLst>
                <a:ext uri="{FF2B5EF4-FFF2-40B4-BE49-F238E27FC236}">
                  <a16:creationId xmlns:a16="http://schemas.microsoft.com/office/drawing/2014/main" id="{8AAFEAEB-3011-E007-C43D-85E4D2E64C8C}"/>
                </a:ext>
              </a:extLst>
            </p:cNvPr>
            <p:cNvSpPr txBox="1">
              <a:spLocks noChangeAspect="1"/>
            </p:cNvSpPr>
            <p:nvPr/>
          </p:nvSpPr>
          <p:spPr>
            <a:xfrm>
              <a:off x="-4829582" y="1950625"/>
              <a:ext cx="241405" cy="253916"/>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1</a:t>
              </a:r>
            </a:p>
          </p:txBody>
        </p:sp>
        <p:pic>
          <p:nvPicPr>
            <p:cNvPr id="37" name="Picture 36" descr="Graphical user interface, application&#10;&#10;Description automatically generated">
              <a:extLst>
                <a:ext uri="{FF2B5EF4-FFF2-40B4-BE49-F238E27FC236}">
                  <a16:creationId xmlns:a16="http://schemas.microsoft.com/office/drawing/2014/main" id="{0A6392F5-5B61-F40B-70F9-5DD2B1930E4A}"/>
                </a:ext>
              </a:extLst>
            </p:cNvPr>
            <p:cNvPicPr>
              <a:picLocks noChangeAspect="1"/>
            </p:cNvPicPr>
            <p:nvPr/>
          </p:nvPicPr>
          <p:blipFill>
            <a:blip r:embed="rId8"/>
            <a:stretch>
              <a:fillRect/>
            </a:stretch>
          </p:blipFill>
          <p:spPr>
            <a:xfrm>
              <a:off x="-4545224" y="4460268"/>
              <a:ext cx="1930902" cy="1084470"/>
            </a:xfrm>
            <a:prstGeom prst="rect">
              <a:avLst/>
            </a:prstGeom>
          </p:spPr>
        </p:pic>
        <p:pic>
          <p:nvPicPr>
            <p:cNvPr id="38" name="Picture 37" descr="Graphical user interface, application, Word&#10;&#10;Description automatically generated">
              <a:extLst>
                <a:ext uri="{FF2B5EF4-FFF2-40B4-BE49-F238E27FC236}">
                  <a16:creationId xmlns:a16="http://schemas.microsoft.com/office/drawing/2014/main" id="{1C5F065D-0073-02E2-7927-BB25ECB8E13A}"/>
                </a:ext>
              </a:extLst>
            </p:cNvPr>
            <p:cNvPicPr>
              <a:picLocks noChangeAspect="1"/>
            </p:cNvPicPr>
            <p:nvPr/>
          </p:nvPicPr>
          <p:blipFill>
            <a:blip r:embed="rId9"/>
            <a:stretch>
              <a:fillRect/>
            </a:stretch>
          </p:blipFill>
          <p:spPr>
            <a:xfrm>
              <a:off x="-4539155" y="3689265"/>
              <a:ext cx="3892343" cy="579196"/>
            </a:xfrm>
            <a:prstGeom prst="rect">
              <a:avLst/>
            </a:prstGeom>
          </p:spPr>
        </p:pic>
        <p:sp>
          <p:nvSpPr>
            <p:cNvPr id="39" name="TextBox 38">
              <a:extLst>
                <a:ext uri="{FF2B5EF4-FFF2-40B4-BE49-F238E27FC236}">
                  <a16:creationId xmlns:a16="http://schemas.microsoft.com/office/drawing/2014/main" id="{DC3DC4EE-88BA-D934-71EE-29EEAC113095}"/>
                </a:ext>
              </a:extLst>
            </p:cNvPr>
            <p:cNvSpPr txBox="1"/>
            <p:nvPr/>
          </p:nvSpPr>
          <p:spPr>
            <a:xfrm>
              <a:off x="-4545224" y="9844206"/>
              <a:ext cx="3624147" cy="276999"/>
            </a:xfrm>
            <a:prstGeom prst="rect">
              <a:avLst/>
            </a:prstGeom>
            <a:solidFill>
              <a:srgbClr val="FFFF00"/>
            </a:solidFill>
          </p:spPr>
          <p:txBody>
            <a:bodyPr wrap="square" rtlCol="0">
              <a:spAutoFit/>
            </a:bodyPr>
            <a:lstStyle/>
            <a:p>
              <a:r>
                <a:rPr lang="en-US" sz="1200" dirty="0">
                  <a:solidFill>
                    <a:srgbClr val="C00000"/>
                  </a:solidFill>
                  <a:latin typeface="Manrope" pitchFamily="2" charset="0"/>
                  <a:cs typeface="Arial" panose="020B0604020202020204" pitchFamily="34" charset="0"/>
                </a:rPr>
                <a:t>This slide is sized to export to 300x600 pixels.</a:t>
              </a:r>
            </a:p>
          </p:txBody>
        </p:sp>
      </p:grpSp>
    </p:spTree>
    <p:extLst>
      <p:ext uri="{BB962C8B-B14F-4D97-AF65-F5344CB8AC3E}">
        <p14:creationId xmlns:p14="http://schemas.microsoft.com/office/powerpoint/2010/main" val="17229680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7">
            <a:extLst>
              <a:ext uri="{FF2B5EF4-FFF2-40B4-BE49-F238E27FC236}">
                <a16:creationId xmlns:a16="http://schemas.microsoft.com/office/drawing/2014/main" id="{890D08BC-A5F3-8556-D120-1079D21D2154}"/>
              </a:ext>
              <a:ext uri="{C183D7F6-B498-43B3-948B-1728B52AA6E4}">
                <adec:decorative xmlns:adec="http://schemas.microsoft.com/office/drawing/2017/decorative" val="1"/>
              </a:ext>
            </a:extLst>
          </p:cNvPr>
          <p:cNvSpPr/>
          <p:nvPr/>
        </p:nvSpPr>
        <p:spPr>
          <a:xfrm>
            <a:off x="0" y="0"/>
            <a:ext cx="3813175" cy="7616825"/>
          </a:xfrm>
          <a:prstGeom prst="round1Rect">
            <a:avLst>
              <a:gd name="adj" fmla="val 22429"/>
            </a:avLst>
          </a:prstGeom>
          <a:gradFill flip="none" rotWithShape="1">
            <a:gsLst>
              <a:gs pos="100000">
                <a:srgbClr val="3257A7"/>
              </a:gs>
              <a:gs pos="0">
                <a:schemeClr val="accent5"/>
              </a:gs>
            </a:gsLst>
            <a:path path="circle">
              <a:fillToRect r="100000" b="100000"/>
            </a:path>
            <a:tileRect l="-100000" t="-100000"/>
          </a:gra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yellow sign with black text&#10;&#10;Description automatically generated">
            <a:extLst>
              <a:ext uri="{FF2B5EF4-FFF2-40B4-BE49-F238E27FC236}">
                <a16:creationId xmlns:a16="http://schemas.microsoft.com/office/drawing/2014/main" id="{34F14195-7B8D-D3FC-BC6A-2F99760DD4C2}"/>
              </a:ext>
            </a:extLst>
          </p:cNvPr>
          <p:cNvPicPr>
            <a:picLocks noChangeAspect="1"/>
          </p:cNvPicPr>
          <p:nvPr/>
        </p:nvPicPr>
        <p:blipFill>
          <a:blip r:embed="rId2"/>
          <a:stretch>
            <a:fillRect/>
          </a:stretch>
        </p:blipFill>
        <p:spPr>
          <a:xfrm>
            <a:off x="301751" y="305335"/>
            <a:ext cx="1684697" cy="393096"/>
          </a:xfrm>
          <a:prstGeom prst="rect">
            <a:avLst/>
          </a:prstGeom>
        </p:spPr>
      </p:pic>
      <p:pic>
        <p:nvPicPr>
          <p:cNvPr id="8" name="Picture 7">
            <a:extLst>
              <a:ext uri="{FF2B5EF4-FFF2-40B4-BE49-F238E27FC236}">
                <a16:creationId xmlns:a16="http://schemas.microsoft.com/office/drawing/2014/main" id="{59DF9FFC-61AE-60EB-8377-495DDF58F42B}"/>
              </a:ext>
            </a:extLst>
          </p:cNvPr>
          <p:cNvPicPr>
            <a:picLocks noChangeAspect="1"/>
          </p:cNvPicPr>
          <p:nvPr/>
        </p:nvPicPr>
        <p:blipFill rotWithShape="1">
          <a:blip r:embed="rId3"/>
          <a:srcRect l="-118" r="-118"/>
          <a:stretch>
            <a:fillRect/>
          </a:stretch>
        </p:blipFill>
        <p:spPr>
          <a:xfrm>
            <a:off x="0" y="3812661"/>
            <a:ext cx="3813176" cy="3804164"/>
          </a:xfrm>
          <a:prstGeom prst="rect">
            <a:avLst/>
          </a:prstGeom>
        </p:spPr>
      </p:pic>
      <p:sp>
        <p:nvSpPr>
          <p:cNvPr id="9" name="TextBox 8">
            <a:extLst>
              <a:ext uri="{FF2B5EF4-FFF2-40B4-BE49-F238E27FC236}">
                <a16:creationId xmlns:a16="http://schemas.microsoft.com/office/drawing/2014/main" id="{B71361BB-27BC-03CA-7E5E-87896666544A}"/>
              </a:ext>
            </a:extLst>
          </p:cNvPr>
          <p:cNvSpPr txBox="1"/>
          <p:nvPr/>
        </p:nvSpPr>
        <p:spPr>
          <a:xfrm>
            <a:off x="301751" y="954315"/>
            <a:ext cx="3679699" cy="1107996"/>
          </a:xfrm>
          <a:prstGeom prst="rect">
            <a:avLst/>
          </a:prstGeom>
          <a:noFill/>
        </p:spPr>
        <p:txBody>
          <a:bodyPr wrap="square" lIns="0" tIns="0" rIns="0" bIns="0" rtlCol="0">
            <a:spAutoFit/>
          </a:bodyPr>
          <a:lstStyle/>
          <a:p>
            <a:r>
              <a:rPr lang="en-US" sz="2400" dirty="0">
                <a:solidFill>
                  <a:schemeClr val="tx2"/>
                </a:solidFill>
                <a:latin typeface="Manrope ExtraBold" pitchFamily="2" charset="0"/>
              </a:rPr>
              <a:t>Extend the power of Business Central with Subscription Billing.</a:t>
            </a:r>
          </a:p>
        </p:txBody>
      </p:sp>
      <p:pic>
        <p:nvPicPr>
          <p:cNvPr id="10" name="Graphic 9">
            <a:extLst>
              <a:ext uri="{FF2B5EF4-FFF2-40B4-BE49-F238E27FC236}">
                <a16:creationId xmlns:a16="http://schemas.microsoft.com/office/drawing/2014/main" id="{98EBD1D4-696F-EA62-B084-C0270F07D3D3}"/>
              </a:ext>
            </a:extLst>
          </p:cNvPr>
          <p:cNvPicPr>
            <a:picLocks noChangeAspect="1"/>
          </p:cNvPicPr>
          <p:nvPr/>
        </p:nvPicPr>
        <p:blipFill>
          <a:blip r:embed="rId4"/>
          <a:srcRect/>
          <a:stretch/>
        </p:blipFill>
        <p:spPr>
          <a:xfrm>
            <a:off x="2094008" y="2975321"/>
            <a:ext cx="1432235" cy="365809"/>
          </a:xfrm>
          <a:prstGeom prst="rect">
            <a:avLst/>
          </a:prstGeom>
        </p:spPr>
      </p:pic>
      <p:sp>
        <p:nvSpPr>
          <p:cNvPr id="11" name="Rounded Rectangle 32">
            <a:extLst>
              <a:ext uri="{FF2B5EF4-FFF2-40B4-BE49-F238E27FC236}">
                <a16:creationId xmlns:a16="http://schemas.microsoft.com/office/drawing/2014/main" id="{64620713-BCD0-C9D7-D8FB-58D74367AA28}"/>
              </a:ext>
            </a:extLst>
          </p:cNvPr>
          <p:cNvSpPr/>
          <p:nvPr/>
        </p:nvSpPr>
        <p:spPr>
          <a:xfrm>
            <a:off x="301751" y="2186003"/>
            <a:ext cx="1604835" cy="366340"/>
          </a:xfrm>
          <a:prstGeom prst="roundRect">
            <a:avLst>
              <a:gd name="adj" fmla="val 9626"/>
            </a:avLst>
          </a:prstGeom>
          <a:gradFill flip="none" rotWithShape="1">
            <a:gsLst>
              <a:gs pos="0">
                <a:srgbClr val="004778"/>
              </a:gs>
              <a:gs pos="100000">
                <a:srgbClr val="0062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91440" rIns="137160" bIns="91440" rtlCol="0" anchor="ctr">
            <a:spAutoFit/>
          </a:bodyPr>
          <a:lstStyle/>
          <a:p>
            <a:pPr algn="ctr"/>
            <a:r>
              <a:rPr lang="en-US" sz="1050" dirty="0">
                <a:solidFill>
                  <a:srgbClr val="FFFFFF"/>
                </a:solidFill>
                <a:latin typeface="Manrope SemiBold" pitchFamily="2" charset="0"/>
              </a:rPr>
              <a:t>Learn more</a:t>
            </a:r>
          </a:p>
        </p:txBody>
      </p:sp>
      <p:pic>
        <p:nvPicPr>
          <p:cNvPr id="12" name="Picture 11">
            <a:extLst>
              <a:ext uri="{FF2B5EF4-FFF2-40B4-BE49-F238E27FC236}">
                <a16:creationId xmlns:a16="http://schemas.microsoft.com/office/drawing/2014/main" id="{DCBF9598-F24A-8F09-83DC-CE305D0CE0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979" y="2881740"/>
            <a:ext cx="1559569" cy="562500"/>
          </a:xfrm>
          <a:prstGeom prst="rect">
            <a:avLst/>
          </a:prstGeom>
        </p:spPr>
      </p:pic>
      <p:grpSp>
        <p:nvGrpSpPr>
          <p:cNvPr id="13" name="Group 12">
            <a:extLst>
              <a:ext uri="{FF2B5EF4-FFF2-40B4-BE49-F238E27FC236}">
                <a16:creationId xmlns:a16="http://schemas.microsoft.com/office/drawing/2014/main" id="{3E1C8BA9-54EA-B222-9412-122D7D9C86F9}"/>
              </a:ext>
            </a:extLst>
          </p:cNvPr>
          <p:cNvGrpSpPr/>
          <p:nvPr/>
        </p:nvGrpSpPr>
        <p:grpSpPr>
          <a:xfrm>
            <a:off x="-5149821" y="0"/>
            <a:ext cx="4823248" cy="10591800"/>
            <a:chOff x="-5149821" y="0"/>
            <a:chExt cx="4823248" cy="10591800"/>
          </a:xfrm>
        </p:grpSpPr>
        <p:sp>
          <p:nvSpPr>
            <p:cNvPr id="14" name="Rectangle 13">
              <a:extLst>
                <a:ext uri="{FF2B5EF4-FFF2-40B4-BE49-F238E27FC236}">
                  <a16:creationId xmlns:a16="http://schemas.microsoft.com/office/drawing/2014/main" id="{9DB02140-A5C8-0317-2FF3-C98DF400A278}"/>
                </a:ext>
              </a:extLst>
            </p:cNvPr>
            <p:cNvSpPr/>
            <p:nvPr/>
          </p:nvSpPr>
          <p:spPr>
            <a:xfrm>
              <a:off x="-5149821" y="0"/>
              <a:ext cx="4823248" cy="1059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anrope" pitchFamily="2" charset="0"/>
              </a:endParaRPr>
            </a:p>
          </p:txBody>
        </p:sp>
        <p:sp>
          <p:nvSpPr>
            <p:cNvPr id="15" name="TextBox 14">
              <a:extLst>
                <a:ext uri="{FF2B5EF4-FFF2-40B4-BE49-F238E27FC236}">
                  <a16:creationId xmlns:a16="http://schemas.microsoft.com/office/drawing/2014/main" id="{C1F52F7C-3B33-96FF-917E-C83EB3DDDEA5}"/>
                </a:ext>
              </a:extLst>
            </p:cNvPr>
            <p:cNvSpPr txBox="1"/>
            <p:nvPr/>
          </p:nvSpPr>
          <p:spPr>
            <a:xfrm>
              <a:off x="-4829582" y="328162"/>
              <a:ext cx="4473982" cy="738664"/>
            </a:xfrm>
            <a:prstGeom prst="rect">
              <a:avLst/>
            </a:prstGeom>
            <a:noFill/>
          </p:spPr>
          <p:txBody>
            <a:bodyPr wrap="square" lIns="0" tIns="0" rIns="0" bIns="0" rtlCol="0">
              <a:spAutoFit/>
            </a:bodyPr>
            <a:lstStyle/>
            <a:p>
              <a:pPr>
                <a:spcBef>
                  <a:spcPts val="1200"/>
                </a:spcBef>
              </a:pPr>
              <a:r>
                <a:rPr lang="en-US" sz="1600" b="1" dirty="0">
                  <a:solidFill>
                    <a:srgbClr val="2F2F2F"/>
                  </a:solidFill>
                  <a:latin typeface="Manrope" pitchFamily="2" charset="0"/>
                  <a:cs typeface="Arial" panose="020B0604020202020204" pitchFamily="34" charset="0"/>
                </a:rPr>
                <a:t>Use this PowerPoint as a starting point to build a custom-branded asset by adding your own logos, fonts, </a:t>
              </a:r>
              <a:r>
                <a:rPr lang="en-US" sz="1600" b="1" dirty="0" err="1">
                  <a:solidFill>
                    <a:srgbClr val="2F2F2F"/>
                  </a:solidFill>
                  <a:latin typeface="Manrope" pitchFamily="2" charset="0"/>
                  <a:cs typeface="Arial" panose="020B0604020202020204" pitchFamily="34" charset="0"/>
                </a:rPr>
                <a:t>colours</a:t>
              </a:r>
              <a:r>
                <a:rPr lang="en-US" sz="1600" b="1" dirty="0">
                  <a:solidFill>
                    <a:srgbClr val="2F2F2F"/>
                  </a:solidFill>
                  <a:latin typeface="Manrope" pitchFamily="2" charset="0"/>
                  <a:cs typeface="Arial" panose="020B0604020202020204" pitchFamily="34" charset="0"/>
                </a:rPr>
                <a:t>, and messaging.</a:t>
              </a:r>
              <a:endParaRPr lang="en-US" sz="1000" b="1" dirty="0">
                <a:solidFill>
                  <a:srgbClr val="2F2F2F"/>
                </a:solidFill>
                <a:latin typeface="Manrope" pitchFamily="2" charset="0"/>
                <a:cs typeface="Arial" panose="020B0604020202020204" pitchFamily="34" charset="0"/>
              </a:endParaRPr>
            </a:p>
          </p:txBody>
        </p:sp>
        <p:sp>
          <p:nvSpPr>
            <p:cNvPr id="16" name="TextBox 15">
              <a:extLst>
                <a:ext uri="{FF2B5EF4-FFF2-40B4-BE49-F238E27FC236}">
                  <a16:creationId xmlns:a16="http://schemas.microsoft.com/office/drawing/2014/main" id="{FDD9C295-75CB-A5A9-9B09-894684DF02BA}"/>
                </a:ext>
              </a:extLst>
            </p:cNvPr>
            <p:cNvSpPr txBox="1"/>
            <p:nvPr/>
          </p:nvSpPr>
          <p:spPr>
            <a:xfrm>
              <a:off x="-4829582" y="1234342"/>
              <a:ext cx="3898414" cy="415498"/>
            </a:xfrm>
            <a:prstGeom prst="rect">
              <a:avLst/>
            </a:prstGeom>
            <a:solidFill>
              <a:srgbClr val="FFFF00"/>
            </a:solidFill>
          </p:spPr>
          <p:txBody>
            <a:bodyPr wrap="square" rtlCol="0">
              <a:spAutoFit/>
            </a:bodyPr>
            <a:lstStyle/>
            <a:p>
              <a:r>
                <a:rPr lang="en-US" sz="1050" dirty="0">
                  <a:solidFill>
                    <a:srgbClr val="0A1B45"/>
                  </a:solidFill>
                  <a:latin typeface="Manrope" pitchFamily="2" charset="0"/>
                  <a:cs typeface="Arial" panose="020B0604020202020204" pitchFamily="34" charset="0"/>
                </a:rPr>
                <a:t>Areas marked in yellow indicate where your custom branding, content, or visuals should be applied.</a:t>
              </a:r>
            </a:p>
          </p:txBody>
        </p:sp>
        <p:grpSp>
          <p:nvGrpSpPr>
            <p:cNvPr id="17" name="Group 16">
              <a:extLst>
                <a:ext uri="{FF2B5EF4-FFF2-40B4-BE49-F238E27FC236}">
                  <a16:creationId xmlns:a16="http://schemas.microsoft.com/office/drawing/2014/main" id="{ADFDA5C1-8A63-A721-9CAD-9399AD572B7F}"/>
                </a:ext>
              </a:extLst>
            </p:cNvPr>
            <p:cNvGrpSpPr/>
            <p:nvPr/>
          </p:nvGrpSpPr>
          <p:grpSpPr>
            <a:xfrm>
              <a:off x="-4829582" y="5963178"/>
              <a:ext cx="3683416" cy="738664"/>
              <a:chOff x="-3852716" y="3897267"/>
              <a:chExt cx="3014516" cy="604524"/>
            </a:xfrm>
          </p:grpSpPr>
          <p:sp>
            <p:nvSpPr>
              <p:cNvPr id="30" name="TextBox 29">
                <a:extLst>
                  <a:ext uri="{FF2B5EF4-FFF2-40B4-BE49-F238E27FC236}">
                    <a16:creationId xmlns:a16="http://schemas.microsoft.com/office/drawing/2014/main" id="{0DF307EB-A09D-1E83-06A1-B614C859ED8E}"/>
                  </a:ext>
                </a:extLst>
              </p:cNvPr>
              <p:cNvSpPr txBox="1"/>
              <p:nvPr/>
            </p:nvSpPr>
            <p:spPr>
              <a:xfrm>
                <a:off x="-3633224" y="3897267"/>
                <a:ext cx="2795024"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Replace any yellow-highlighted text with copy tailored to your brand. Be sure to match the font </a:t>
                </a:r>
                <a:r>
                  <a:rPr lang="en-US" sz="1050" dirty="0" err="1">
                    <a:solidFill>
                      <a:srgbClr val="0A1B45"/>
                    </a:solidFill>
                    <a:latin typeface="Manrope" pitchFamily="2" charset="0"/>
                    <a:cs typeface="Arial" panose="020B0604020202020204" pitchFamily="34" charset="0"/>
                  </a:rPr>
                  <a:t>colour</a:t>
                </a:r>
                <a:r>
                  <a:rPr lang="en-US" sz="1050" dirty="0">
                    <a:solidFill>
                      <a:srgbClr val="0A1B45"/>
                    </a:solidFill>
                    <a:latin typeface="Manrope" pitchFamily="2" charset="0"/>
                    <a:cs typeface="Arial" panose="020B0604020202020204" pitchFamily="34" charset="0"/>
                  </a:rPr>
                  <a:t> to the rest of the slide and adjust the text style and layout if needed.</a:t>
                </a:r>
                <a:endParaRPr lang="en-US" sz="1100" dirty="0">
                  <a:solidFill>
                    <a:srgbClr val="0A1B45"/>
                  </a:solidFill>
                  <a:latin typeface="Manrope" pitchFamily="2" charset="0"/>
                  <a:cs typeface="Arial" panose="020B0604020202020204" pitchFamily="34" charset="0"/>
                </a:endParaRPr>
              </a:p>
            </p:txBody>
          </p:sp>
          <p:sp>
            <p:nvSpPr>
              <p:cNvPr id="31" name="TextBox 30">
                <a:extLst>
                  <a:ext uri="{FF2B5EF4-FFF2-40B4-BE49-F238E27FC236}">
                    <a16:creationId xmlns:a16="http://schemas.microsoft.com/office/drawing/2014/main" id="{D4328B21-B741-1AF9-598E-9AABC23F9FE9}"/>
                  </a:ext>
                </a:extLst>
              </p:cNvPr>
              <p:cNvSpPr txBox="1">
                <a:spLocks noChangeAspect="1"/>
              </p:cNvSpPr>
              <p:nvPr/>
            </p:nvSpPr>
            <p:spPr>
              <a:xfrm>
                <a:off x="-3852716" y="3908780"/>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2</a:t>
                </a:r>
              </a:p>
            </p:txBody>
          </p:sp>
        </p:grpSp>
        <p:grpSp>
          <p:nvGrpSpPr>
            <p:cNvPr id="18" name="Group 17">
              <a:extLst>
                <a:ext uri="{FF2B5EF4-FFF2-40B4-BE49-F238E27FC236}">
                  <a16:creationId xmlns:a16="http://schemas.microsoft.com/office/drawing/2014/main" id="{68B7ED89-D7A5-0E88-824C-A67FF5B0764F}"/>
                </a:ext>
              </a:extLst>
            </p:cNvPr>
            <p:cNvGrpSpPr/>
            <p:nvPr/>
          </p:nvGrpSpPr>
          <p:grpSpPr>
            <a:xfrm>
              <a:off x="-4829582" y="6972136"/>
              <a:ext cx="3767214" cy="1061829"/>
              <a:chOff x="-3852716" y="4723000"/>
              <a:chExt cx="3083096" cy="869003"/>
            </a:xfrm>
          </p:grpSpPr>
          <p:sp>
            <p:nvSpPr>
              <p:cNvPr id="28" name="TextBox 27">
                <a:extLst>
                  <a:ext uri="{FF2B5EF4-FFF2-40B4-BE49-F238E27FC236}">
                    <a16:creationId xmlns:a16="http://schemas.microsoft.com/office/drawing/2014/main" id="{509F979D-E382-F526-BD5F-68E48D4DBA03}"/>
                  </a:ext>
                </a:extLst>
              </p:cNvPr>
              <p:cNvSpPr txBox="1"/>
              <p:nvPr/>
            </p:nvSpPr>
            <p:spPr>
              <a:xfrm>
                <a:off x="-3633224" y="4723000"/>
                <a:ext cx="2863604" cy="869003"/>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a:rPr>
                  <a:t>Add your organization’s logo and icons throughout the slides and Slide Master. You </a:t>
                </a:r>
                <a:r>
                  <a:rPr lang="en-US" sz="1050" b="1" dirty="0">
                    <a:solidFill>
                      <a:srgbClr val="0A1B45"/>
                    </a:solidFill>
                    <a:latin typeface="Manrope" pitchFamily="2" charset="0"/>
                    <a:cs typeface="Arial"/>
                  </a:rPr>
                  <a:t>may also swap out images</a:t>
                </a:r>
                <a:r>
                  <a:rPr lang="en-US" sz="1050" dirty="0">
                    <a:solidFill>
                      <a:srgbClr val="0A1B45"/>
                    </a:solidFill>
                    <a:latin typeface="Manrope" pitchFamily="2" charset="0"/>
                    <a:cs typeface="Arial"/>
                  </a:rPr>
                  <a:t> to suit your audience or branding. Please note: if you use the included visuals, they are intended only for use within this template and should not be repurposed elsewhere.</a:t>
                </a:r>
                <a:endParaRPr lang="en-US" sz="1100" dirty="0">
                  <a:solidFill>
                    <a:srgbClr val="0A1B45"/>
                  </a:solidFill>
                  <a:latin typeface="Manrope" pitchFamily="2" charset="0"/>
                  <a:cs typeface="Arial"/>
                </a:endParaRPr>
              </a:p>
            </p:txBody>
          </p:sp>
          <p:sp>
            <p:nvSpPr>
              <p:cNvPr id="29" name="TextBox 28">
                <a:extLst>
                  <a:ext uri="{FF2B5EF4-FFF2-40B4-BE49-F238E27FC236}">
                    <a16:creationId xmlns:a16="http://schemas.microsoft.com/office/drawing/2014/main" id="{1B0198B3-5D16-677B-D1D2-8DEDA51B3336}"/>
                  </a:ext>
                </a:extLst>
              </p:cNvPr>
              <p:cNvSpPr txBox="1">
                <a:spLocks noChangeAspect="1"/>
              </p:cNvSpPr>
              <p:nvPr/>
            </p:nvSpPr>
            <p:spPr>
              <a:xfrm>
                <a:off x="-3852716" y="4733480"/>
                <a:ext cx="197566" cy="207805"/>
              </a:xfrm>
              <a:prstGeom prst="rect">
                <a:avLst/>
              </a:prstGeom>
              <a:solidFill>
                <a:srgbClr val="FFFF00"/>
              </a:solidFill>
            </p:spPr>
            <p:txBody>
              <a:bodyPr wrap="square" rtlCol="0" anchor="ctr">
                <a:spAutoFit/>
              </a:bodyPr>
              <a:lstStyle/>
              <a:p>
                <a:pPr algn="ctr"/>
                <a:r>
                  <a:rPr lang="en-US" sz="1050" dirty="0">
                    <a:solidFill>
                      <a:srgbClr val="0A1B45"/>
                    </a:solidFill>
                    <a:cs typeface="Segoe UI" panose="020B0502040204020203" pitchFamily="34" charset="0"/>
                  </a:rPr>
                  <a:t>3</a:t>
                </a:r>
              </a:p>
            </p:txBody>
          </p:sp>
        </p:grpSp>
        <p:grpSp>
          <p:nvGrpSpPr>
            <p:cNvPr id="19" name="Group 18">
              <a:extLst>
                <a:ext uri="{FF2B5EF4-FFF2-40B4-BE49-F238E27FC236}">
                  <a16:creationId xmlns:a16="http://schemas.microsoft.com/office/drawing/2014/main" id="{0D6BD41D-0C61-7207-74B5-42DA78E963D7}"/>
                </a:ext>
              </a:extLst>
            </p:cNvPr>
            <p:cNvGrpSpPr/>
            <p:nvPr/>
          </p:nvGrpSpPr>
          <p:grpSpPr>
            <a:xfrm>
              <a:off x="-4829582" y="8354434"/>
              <a:ext cx="3892343" cy="1300903"/>
              <a:chOff x="-3852716" y="5854275"/>
              <a:chExt cx="3185502" cy="1064661"/>
            </a:xfrm>
          </p:grpSpPr>
          <p:sp>
            <p:nvSpPr>
              <p:cNvPr id="25" name="TextBox 24">
                <a:extLst>
                  <a:ext uri="{FF2B5EF4-FFF2-40B4-BE49-F238E27FC236}">
                    <a16:creationId xmlns:a16="http://schemas.microsoft.com/office/drawing/2014/main" id="{373DFC9E-B827-0A8F-0CFD-AE293C88070F}"/>
                  </a:ext>
                </a:extLst>
              </p:cNvPr>
              <p:cNvSpPr txBox="1"/>
              <p:nvPr/>
            </p:nvSpPr>
            <p:spPr>
              <a:xfrm>
                <a:off x="-3633224" y="5854275"/>
                <a:ext cx="2966010"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Once complete, name your file and choose where to save it. Remove any yellow highlighting and extra instructional elements. Then, go to the File menu and select Export to save your final version as a </a:t>
                </a:r>
                <a:r>
                  <a:rPr lang="en-US" sz="1050" b="1" dirty="0">
                    <a:solidFill>
                      <a:srgbClr val="0A1B45"/>
                    </a:solidFill>
                    <a:latin typeface="Manrope" pitchFamily="2" charset="0"/>
                    <a:cs typeface="Arial" panose="020B0604020202020204" pitchFamily="34" charset="0"/>
                  </a:rPr>
                  <a:t>PNG.</a:t>
                </a:r>
                <a:endParaRPr lang="en-US" sz="1100" b="1" dirty="0">
                  <a:solidFill>
                    <a:srgbClr val="0A1B45"/>
                  </a:solidFill>
                  <a:latin typeface="Manrope" pitchFamily="2" charset="0"/>
                  <a:cs typeface="Arial" panose="020B0604020202020204" pitchFamily="34" charset="0"/>
                </a:endParaRPr>
              </a:p>
            </p:txBody>
          </p:sp>
          <p:sp>
            <p:nvSpPr>
              <p:cNvPr id="26" name="TextBox 25">
                <a:extLst>
                  <a:ext uri="{FF2B5EF4-FFF2-40B4-BE49-F238E27FC236}">
                    <a16:creationId xmlns:a16="http://schemas.microsoft.com/office/drawing/2014/main" id="{2A3B550C-FB30-B99E-2828-E1A2BC28DEE4}"/>
                  </a:ext>
                </a:extLst>
              </p:cNvPr>
              <p:cNvSpPr txBox="1">
                <a:spLocks noChangeAspect="1"/>
              </p:cNvSpPr>
              <p:nvPr/>
            </p:nvSpPr>
            <p:spPr>
              <a:xfrm>
                <a:off x="-3852716" y="5865788"/>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4</a:t>
                </a:r>
              </a:p>
            </p:txBody>
          </p:sp>
          <p:pic>
            <p:nvPicPr>
              <p:cNvPr id="27" name="Picture 26">
                <a:extLst>
                  <a:ext uri="{FF2B5EF4-FFF2-40B4-BE49-F238E27FC236}">
                    <a16:creationId xmlns:a16="http://schemas.microsoft.com/office/drawing/2014/main" id="{1241255E-22DC-E06C-AD88-EC295CE26390}"/>
                  </a:ext>
                </a:extLst>
              </p:cNvPr>
              <p:cNvPicPr>
                <a:picLocks noChangeAspect="1"/>
              </p:cNvPicPr>
              <p:nvPr/>
            </p:nvPicPr>
            <p:blipFill>
              <a:blip r:embed="rId6">
                <a:extLst>
                  <a:ext uri="{28A0092B-C50C-407E-A947-70E740481C1C}">
                    <a14:useLocalDpi xmlns:a14="http://schemas.microsoft.com/office/drawing/2010/main" val="0"/>
                  </a:ext>
                </a:extLst>
              </a:blip>
              <a:srcRect r="43207" b="43207"/>
              <a:stretch>
                <a:fillRect/>
              </a:stretch>
            </p:blipFill>
            <p:spPr>
              <a:xfrm>
                <a:off x="-3496929" y="6675636"/>
                <a:ext cx="1797446" cy="243300"/>
              </a:xfrm>
              <a:prstGeom prst="rect">
                <a:avLst/>
              </a:prstGeom>
              <a:ln>
                <a:solidFill>
                  <a:schemeClr val="bg1">
                    <a:lumMod val="65000"/>
                  </a:schemeClr>
                </a:solidFill>
              </a:ln>
            </p:spPr>
          </p:pic>
        </p:grpSp>
        <p:sp>
          <p:nvSpPr>
            <p:cNvPr id="20" name="TextBox 19">
              <a:extLst>
                <a:ext uri="{FF2B5EF4-FFF2-40B4-BE49-F238E27FC236}">
                  <a16:creationId xmlns:a16="http://schemas.microsoft.com/office/drawing/2014/main" id="{EB39B381-C418-9653-CF3D-ECC9533DC9B4}"/>
                </a:ext>
              </a:extLst>
            </p:cNvPr>
            <p:cNvSpPr txBox="1"/>
            <p:nvPr/>
          </p:nvSpPr>
          <p:spPr>
            <a:xfrm>
              <a:off x="-4561386" y="1936557"/>
              <a:ext cx="3697786" cy="1138773"/>
            </a:xfrm>
            <a:prstGeom prst="rect">
              <a:avLst/>
            </a:prstGeom>
            <a:noFill/>
          </p:spPr>
          <p:txBody>
            <a:bodyPr wrap="square" rtlCol="0">
              <a:spAutoFit/>
            </a:bodyPr>
            <a:lstStyle/>
            <a:p>
              <a:pPr>
                <a:spcBef>
                  <a:spcPts val="600"/>
                </a:spcBef>
              </a:pPr>
              <a:r>
                <a:rPr lang="en-US" sz="1050" dirty="0">
                  <a:solidFill>
                    <a:srgbClr val="2F2F2F"/>
                  </a:solidFill>
                  <a:latin typeface="Manrope" pitchFamily="2" charset="0"/>
                  <a:cs typeface="Arial" panose="020B0604020202020204" pitchFamily="34" charset="0"/>
                </a:rPr>
                <a:t>Go to the Slide Master to set up your brand fonts and </a:t>
              </a:r>
              <a:r>
                <a:rPr lang="en-US" sz="1050" dirty="0" err="1">
                  <a:solidFill>
                    <a:srgbClr val="2F2F2F"/>
                  </a:solidFill>
                  <a:latin typeface="Manrope" pitchFamily="2" charset="0"/>
                  <a:cs typeface="Arial" panose="020B0604020202020204" pitchFamily="34" charset="0"/>
                </a:rPr>
                <a:t>colour</a:t>
              </a:r>
              <a:r>
                <a:rPr lang="en-US" sz="1050" dirty="0">
                  <a:solidFill>
                    <a:srgbClr val="2F2F2F"/>
                  </a:solidFill>
                  <a:latin typeface="Manrope" pitchFamily="2" charset="0"/>
                  <a:cs typeface="Arial" panose="020B0604020202020204" pitchFamily="34" charset="0"/>
                </a:rPr>
                <a:t> palette.</a:t>
              </a:r>
            </a:p>
            <a:p>
              <a:pPr>
                <a:spcBef>
                  <a:spcPts val="600"/>
                </a:spcBef>
              </a:pPr>
              <a:r>
                <a:rPr lang="en-US" sz="1050" dirty="0">
                  <a:solidFill>
                    <a:srgbClr val="2F2F2F"/>
                  </a:solidFill>
                  <a:latin typeface="Manrope" pitchFamily="2" charset="0"/>
                  <a:cs typeface="Arial" panose="020B0604020202020204" pitchFamily="34" charset="0"/>
                </a:rPr>
                <a:t>We've already included our brand </a:t>
              </a:r>
              <a:r>
                <a:rPr lang="en-US" sz="1050" dirty="0" err="1">
                  <a:solidFill>
                    <a:srgbClr val="2F2F2F"/>
                  </a:solidFill>
                  <a:latin typeface="Manrope" pitchFamily="2" charset="0"/>
                  <a:cs typeface="Arial" panose="020B0604020202020204" pitchFamily="34" charset="0"/>
                </a:rPr>
                <a:t>colours</a:t>
              </a:r>
              <a:r>
                <a:rPr lang="en-US" sz="1050" dirty="0">
                  <a:solidFill>
                    <a:srgbClr val="2F2F2F"/>
                  </a:solidFill>
                  <a:latin typeface="Manrope" pitchFamily="2" charset="0"/>
                  <a:cs typeface="Arial" panose="020B0604020202020204" pitchFamily="34" charset="0"/>
                </a:rPr>
                <a:t> for this specific solution in the template—feel free to adjust as needed to align with your use case.</a:t>
              </a:r>
              <a:br>
                <a:rPr lang="en-US" sz="1050" dirty="0">
                  <a:solidFill>
                    <a:srgbClr val="2F2F2F"/>
                  </a:solidFill>
                  <a:latin typeface="Manrope" pitchFamily="2" charset="0"/>
                  <a:cs typeface="Arial" panose="020B0604020202020204" pitchFamily="34" charset="0"/>
                </a:rPr>
              </a:br>
              <a:endParaRPr lang="en-US" sz="1050" dirty="0">
                <a:solidFill>
                  <a:srgbClr val="2F2F2F"/>
                </a:solidFill>
                <a:latin typeface="Manrope" pitchFamily="2" charset="0"/>
                <a:cs typeface="Arial" panose="020B0604020202020204" pitchFamily="34" charset="0"/>
              </a:endParaRPr>
            </a:p>
          </p:txBody>
        </p:sp>
        <p:sp>
          <p:nvSpPr>
            <p:cNvPr id="21" name="TextBox 20">
              <a:extLst>
                <a:ext uri="{FF2B5EF4-FFF2-40B4-BE49-F238E27FC236}">
                  <a16:creationId xmlns:a16="http://schemas.microsoft.com/office/drawing/2014/main" id="{EBF849F7-52BA-6496-BFD3-A6604B5BC0B5}"/>
                </a:ext>
              </a:extLst>
            </p:cNvPr>
            <p:cNvSpPr txBox="1">
              <a:spLocks noChangeAspect="1"/>
            </p:cNvSpPr>
            <p:nvPr/>
          </p:nvSpPr>
          <p:spPr>
            <a:xfrm>
              <a:off x="-4829582" y="1950625"/>
              <a:ext cx="241405" cy="253916"/>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1</a:t>
              </a:r>
            </a:p>
          </p:txBody>
        </p:sp>
        <p:pic>
          <p:nvPicPr>
            <p:cNvPr id="22" name="Picture 21" descr="Graphical user interface, application&#10;&#10;Description automatically generated">
              <a:extLst>
                <a:ext uri="{FF2B5EF4-FFF2-40B4-BE49-F238E27FC236}">
                  <a16:creationId xmlns:a16="http://schemas.microsoft.com/office/drawing/2014/main" id="{7E65E2EE-1C9E-F609-0FFE-0EA6A8610D5C}"/>
                </a:ext>
              </a:extLst>
            </p:cNvPr>
            <p:cNvPicPr>
              <a:picLocks noChangeAspect="1"/>
            </p:cNvPicPr>
            <p:nvPr/>
          </p:nvPicPr>
          <p:blipFill>
            <a:blip r:embed="rId7"/>
            <a:stretch>
              <a:fillRect/>
            </a:stretch>
          </p:blipFill>
          <p:spPr>
            <a:xfrm>
              <a:off x="-4545224" y="4460268"/>
              <a:ext cx="1930902" cy="1084470"/>
            </a:xfrm>
            <a:prstGeom prst="rect">
              <a:avLst/>
            </a:prstGeom>
          </p:spPr>
        </p:pic>
        <p:pic>
          <p:nvPicPr>
            <p:cNvPr id="23" name="Picture 22" descr="Graphical user interface, application, Word&#10;&#10;Description automatically generated">
              <a:extLst>
                <a:ext uri="{FF2B5EF4-FFF2-40B4-BE49-F238E27FC236}">
                  <a16:creationId xmlns:a16="http://schemas.microsoft.com/office/drawing/2014/main" id="{076A019D-2583-BBFC-4805-F0EACBD47EDD}"/>
                </a:ext>
              </a:extLst>
            </p:cNvPr>
            <p:cNvPicPr>
              <a:picLocks noChangeAspect="1"/>
            </p:cNvPicPr>
            <p:nvPr/>
          </p:nvPicPr>
          <p:blipFill>
            <a:blip r:embed="rId8"/>
            <a:stretch>
              <a:fillRect/>
            </a:stretch>
          </p:blipFill>
          <p:spPr>
            <a:xfrm>
              <a:off x="-4539155" y="3689265"/>
              <a:ext cx="3892343" cy="579196"/>
            </a:xfrm>
            <a:prstGeom prst="rect">
              <a:avLst/>
            </a:prstGeom>
          </p:spPr>
        </p:pic>
        <p:sp>
          <p:nvSpPr>
            <p:cNvPr id="24" name="TextBox 23">
              <a:extLst>
                <a:ext uri="{FF2B5EF4-FFF2-40B4-BE49-F238E27FC236}">
                  <a16:creationId xmlns:a16="http://schemas.microsoft.com/office/drawing/2014/main" id="{6E0A4912-8AB0-17FA-E703-94B43DEDA333}"/>
                </a:ext>
              </a:extLst>
            </p:cNvPr>
            <p:cNvSpPr txBox="1"/>
            <p:nvPr/>
          </p:nvSpPr>
          <p:spPr>
            <a:xfrm>
              <a:off x="-4545224" y="9844206"/>
              <a:ext cx="3624147" cy="276999"/>
            </a:xfrm>
            <a:prstGeom prst="rect">
              <a:avLst/>
            </a:prstGeom>
            <a:solidFill>
              <a:srgbClr val="FFFF00"/>
            </a:solidFill>
          </p:spPr>
          <p:txBody>
            <a:bodyPr wrap="square" rtlCol="0">
              <a:spAutoFit/>
            </a:bodyPr>
            <a:lstStyle/>
            <a:p>
              <a:r>
                <a:rPr lang="en-US" sz="1200" dirty="0">
                  <a:solidFill>
                    <a:srgbClr val="C00000"/>
                  </a:solidFill>
                  <a:latin typeface="Manrope" pitchFamily="2" charset="0"/>
                  <a:cs typeface="Arial" panose="020B0604020202020204" pitchFamily="34" charset="0"/>
                </a:rPr>
                <a:t>This slide is sized to export to 300x600 pixels.</a:t>
              </a:r>
            </a:p>
          </p:txBody>
        </p:sp>
      </p:grpSp>
    </p:spTree>
    <p:extLst>
      <p:ext uri="{BB962C8B-B14F-4D97-AF65-F5344CB8AC3E}">
        <p14:creationId xmlns:p14="http://schemas.microsoft.com/office/powerpoint/2010/main" val="3566430572"/>
      </p:ext>
    </p:extLst>
  </p:cSld>
  <p:clrMapOvr>
    <a:masterClrMapping/>
  </p:clrMapOvr>
  <p:transition>
    <p:fade/>
  </p:transition>
</p:sld>
</file>

<file path=ppt/theme/theme1.xml><?xml version="1.0" encoding="utf-8"?>
<a:theme xmlns:a="http://schemas.openxmlformats.org/drawingml/2006/main" name="TPM Template">
  <a:themeElements>
    <a:clrScheme name="SBS theme">
      <a:dk1>
        <a:srgbClr val="EAECFA"/>
      </a:dk1>
      <a:lt1>
        <a:srgbClr val="F1FBFD"/>
      </a:lt1>
      <a:dk2>
        <a:srgbClr val="F1F7FD"/>
      </a:dk2>
      <a:lt2>
        <a:srgbClr val="EAECFA"/>
      </a:lt2>
      <a:accent1>
        <a:srgbClr val="214792"/>
      </a:accent1>
      <a:accent2>
        <a:srgbClr val="00214F"/>
      </a:accent2>
      <a:accent3>
        <a:srgbClr val="00626B"/>
      </a:accent3>
      <a:accent4>
        <a:srgbClr val="004778"/>
      </a:accent4>
      <a:accent5>
        <a:srgbClr val="6D8BED"/>
      </a:accent5>
      <a:accent6>
        <a:srgbClr val="381D96"/>
      </a:accent6>
      <a:hlink>
        <a:srgbClr val="FFFFFF"/>
      </a:hlink>
      <a:folHlink>
        <a:srgbClr val="FFFFFF"/>
      </a:folHlink>
    </a:clrScheme>
    <a:fontScheme name="Manrope">
      <a:majorFont>
        <a:latin typeface="Manrope ExtraBold"/>
        <a:ea typeface=""/>
        <a:cs typeface=""/>
      </a:majorFont>
      <a:minorFont>
        <a:latin typeface="Manrop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Presentation6" id="{34D3BB0E-FFFE-2A4B-A825-6B858BBDB501}" vid="{4ED0BC65-DDC1-7941-81F3-6395F04E0D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e4f2657-dc9c-4b47-8a7d-0fcada6cd94f">
      <UserInfo>
        <DisplayName>Brand Central Administrators</DisplayName>
        <AccountId>2570</AccountId>
        <AccountType/>
      </UserInfo>
      <UserInfo>
        <DisplayName>Teresa Conte</DisplayName>
        <AccountId>563</AccountId>
        <AccountType/>
      </UserInfo>
      <UserInfo>
        <DisplayName>Nannette Sperling (Synaxis Corporation)</DisplayName>
        <AccountId>565</AccountId>
        <AccountType/>
      </UserInfo>
    </SharedWithUsers>
    <_activity xmlns="6c208c42-4a00-4a01-af49-1e09494fe7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5ADC17BA179E4B8ADADC60F31462C1" ma:contentTypeVersion="18" ma:contentTypeDescription="Create a new document." ma:contentTypeScope="" ma:versionID="ac8eae8f30d7bd356db791b9f7ca3c15">
  <xsd:schema xmlns:xsd="http://www.w3.org/2001/XMLSchema" xmlns:xs="http://www.w3.org/2001/XMLSchema" xmlns:p="http://schemas.microsoft.com/office/2006/metadata/properties" xmlns:ns3="ae4f2657-dc9c-4b47-8a7d-0fcada6cd94f" xmlns:ns4="6c208c42-4a00-4a01-af49-1e09494fe722" targetNamespace="http://schemas.microsoft.com/office/2006/metadata/properties" ma:root="true" ma:fieldsID="35fd91477e876c0026b3b36e32f3ed1a" ns3:_="" ns4:_="">
    <xsd:import namespace="ae4f2657-dc9c-4b47-8a7d-0fcada6cd94f"/>
    <xsd:import namespace="6c208c42-4a00-4a01-af49-1e09494fe7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f2657-dc9c-4b47-8a7d-0fcada6cd9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08c42-4a00-4a01-af49-1e09494fe7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C5BE9C-53FE-4001-9F32-A7F46C49A156}">
  <ds:schemaRefs>
    <ds:schemaRef ds:uri="http://schemas.microsoft.com/sharepoint/v3/contenttype/forms"/>
  </ds:schemaRefs>
</ds:datastoreItem>
</file>

<file path=customXml/itemProps2.xml><?xml version="1.0" encoding="utf-8"?>
<ds:datastoreItem xmlns:ds="http://schemas.openxmlformats.org/officeDocument/2006/customXml" ds:itemID="{27BD8210-0B25-478F-882D-883C4E907B7C}">
  <ds:schemaRefs>
    <ds:schemaRef ds:uri="http://schemas.microsoft.com/office/infopath/2007/PartnerControls"/>
    <ds:schemaRef ds:uri="6c208c42-4a00-4a01-af49-1e09494fe722"/>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ae4f2657-dc9c-4b47-8a7d-0fcada6cd94f"/>
  </ds:schemaRefs>
</ds:datastoreItem>
</file>

<file path=customXml/itemProps3.xml><?xml version="1.0" encoding="utf-8"?>
<ds:datastoreItem xmlns:ds="http://schemas.openxmlformats.org/officeDocument/2006/customXml" ds:itemID="{DBD2C3AA-2867-49A3-B6C5-DCF957AD1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4f2657-dc9c-4b47-8a7d-0fcada6cd94f"/>
    <ds:schemaRef ds:uri="6c208c42-4a00-4a01-af49-1e09494fe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TPM Template</Template>
  <TotalTime>111</TotalTime>
  <Words>475</Words>
  <Application>Microsoft Office PowerPoint</Application>
  <PresentationFormat>Custom</PresentationFormat>
  <Paragraphs>28</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Manrope</vt:lpstr>
      <vt:lpstr>Wingdings</vt:lpstr>
      <vt:lpstr>Manrope SemiBold</vt:lpstr>
      <vt:lpstr>Arial</vt:lpstr>
      <vt:lpstr>Manrope ExtraBold</vt:lpstr>
      <vt:lpstr>Segoe UI</vt:lpstr>
      <vt:lpstr>Calibri</vt:lpstr>
      <vt:lpstr>TPM Template</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saloni@binarystream.com;grace@binarystream.com</dc:creator>
  <cp:keywords/>
  <dc:description/>
  <cp:lastModifiedBy>Grace Kobunnoi</cp:lastModifiedBy>
  <cp:revision>10</cp:revision>
  <dcterms:created xsi:type="dcterms:W3CDTF">2025-01-03T21:37:05Z</dcterms:created>
  <dcterms:modified xsi:type="dcterms:W3CDTF">2025-07-03T19:20:40Z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ediaServiceImageTags">
    <vt:lpwstr/>
  </property>
  <property fmtid="{D5CDD505-2E9C-101B-9397-08002B2CF9AE}" pid="4" name="ContentTypeId">
    <vt:lpwstr>0x010100255ADC17BA179E4B8ADADC60F31462C1</vt:lpwstr>
  </property>
  <property fmtid="{D5CDD505-2E9C-101B-9397-08002B2CF9AE}" pid="5" name="Audience">
    <vt:lpwstr/>
  </property>
  <property fmtid="{D5CDD505-2E9C-101B-9397-08002B2CF9AE}" pid="6" name="MSIP_Label_f42aa342-8706-4288-bd11-ebb85995028c_SetDate">
    <vt:lpwstr>2017-08-29T14:27:20.8568347-07:00</vt:lpwstr>
  </property>
  <property fmtid="{D5CDD505-2E9C-101B-9397-08002B2CF9AE}" pid="7" name="MSIP_Label_f42aa342-8706-4288-bd11-ebb85995028c_SiteId">
    <vt:lpwstr>72f988bf-86f1-41af-91ab-2d7cd011db47</vt:lpwstr>
  </property>
  <property fmtid="{D5CDD505-2E9C-101B-9397-08002B2CF9AE}" pid="8" name="MSIP_Label_f42aa342-8706-4288-bd11-ebb85995028c_Name">
    <vt:lpwstr>General</vt:lpwstr>
  </property>
  <property fmtid="{D5CDD505-2E9C-101B-9397-08002B2CF9AE}" pid="9" name="MSIP_Label_f42aa342-8706-4288-bd11-ebb85995028c_Extended_MSFT_Method">
    <vt:lpwstr>Automatic</vt:lpwstr>
  </property>
  <property fmtid="{D5CDD505-2E9C-101B-9397-08002B2CF9AE}" pid="10" name="Track">
    <vt:lpwstr/>
  </property>
  <property fmtid="{D5CDD505-2E9C-101B-9397-08002B2CF9AE}" pid="11" name="Event Venue">
    <vt:lpwstr/>
  </property>
  <property fmtid="{D5CDD505-2E9C-101B-9397-08002B2CF9AE}" pid="12" name="IsMyDocuments">
    <vt:bool>true</vt:bool>
  </property>
  <property fmtid="{D5CDD505-2E9C-101B-9397-08002B2CF9AE}" pid="13" name="Sensitivity">
    <vt:lpwstr>General</vt:lpwstr>
  </property>
  <property fmtid="{D5CDD505-2E9C-101B-9397-08002B2CF9AE}" pid="14" name="MSIP_Label_f42aa342-8706-4288-bd11-ebb85995028c_Ref">
    <vt:lpwstr>https://api.informationprotection.azure.com/api/72f988bf-86f1-41af-91ab-2d7cd011db47</vt:lpwstr>
  </property>
  <property fmtid="{D5CDD505-2E9C-101B-9397-08002B2CF9AE}" pid="15" name="Product">
    <vt:lpwstr/>
  </property>
  <property fmtid="{D5CDD505-2E9C-101B-9397-08002B2CF9AE}" pid="16" name="Event Location">
    <vt:lpwstr/>
  </property>
  <property fmtid="{D5CDD505-2E9C-101B-9397-08002B2CF9AE}" pid="17" name="Event1">
    <vt:lpwstr>622;#Unassigned|2c8af875-f38a-40b8-a0a9-056aed3fc8c0</vt:lpwstr>
  </property>
  <property fmtid="{D5CDD505-2E9C-101B-9397-08002B2CF9AE}" pid="18" name="Campaign">
    <vt:lpwstr/>
  </property>
</Properties>
</file>