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Lst>
  <p:sldSz cx="12192000" cy="6858000"/>
  <p:notesSz cx="6858000" cy="9144000"/>
  <p:embeddedFontLst>
    <p:embeddedFont>
      <p:font typeface="Manrope" pitchFamily="2" charset="0"/>
      <p:regular r:id="rId4"/>
      <p:bold r:id="rId5"/>
    </p:embeddedFont>
    <p:embeddedFont>
      <p:font typeface="Manrope ExtraBold" pitchFamily="2" charset="0"/>
      <p:bold r:id="rId6"/>
    </p:embeddedFont>
    <p:embeddedFont>
      <p:font typeface="Manrope SemiBold" pitchFamily="2" charset="0"/>
      <p:bold r:id="rId7"/>
    </p:embeddedFont>
  </p:embeddedFont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B7CD7-4FF6-4B61-9746-A935663B57BD}" v="13" dt="2025-07-10T06:10:43.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94660"/>
  </p:normalViewPr>
  <p:slideViewPr>
    <p:cSldViewPr snapToGrid="0">
      <p:cViewPr varScale="1">
        <p:scale>
          <a:sx n="73" d="100"/>
          <a:sy n="73" d="100"/>
        </p:scale>
        <p:origin x="90"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4.fnt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Kobunnoi" userId="e5efa65a-dec3-4bea-b2d7-85cd3db1469f" providerId="ADAL" clId="{151B7CD7-4FF6-4B61-9746-A935663B57BD}"/>
    <pc:docChg chg="undo custSel modSld">
      <pc:chgData name="Grace Kobunnoi" userId="e5efa65a-dec3-4bea-b2d7-85cd3db1469f" providerId="ADAL" clId="{151B7CD7-4FF6-4B61-9746-A935663B57BD}" dt="2025-07-10T06:10:58.203" v="73" actId="1076"/>
      <pc:docMkLst>
        <pc:docMk/>
      </pc:docMkLst>
      <pc:sldChg chg="addSp modSp mod setBg">
        <pc:chgData name="Grace Kobunnoi" userId="e5efa65a-dec3-4bea-b2d7-85cd3db1469f" providerId="ADAL" clId="{151B7CD7-4FF6-4B61-9746-A935663B57BD}" dt="2025-07-10T06:10:58.203" v="73" actId="1076"/>
        <pc:sldMkLst>
          <pc:docMk/>
          <pc:sldMk cId="2899118745" sldId="256"/>
        </pc:sldMkLst>
        <pc:spChg chg="add mod">
          <ac:chgData name="Grace Kobunnoi" userId="e5efa65a-dec3-4bea-b2d7-85cd3db1469f" providerId="ADAL" clId="{151B7CD7-4FF6-4B61-9746-A935663B57BD}" dt="2025-07-10T06:04:55.439" v="5"/>
          <ac:spMkLst>
            <pc:docMk/>
            <pc:sldMk cId="2899118745" sldId="256"/>
            <ac:spMk id="2" creationId="{CBEC95EC-F602-1AA6-78DE-5C791F3B13C4}"/>
          </ac:spMkLst>
        </pc:spChg>
        <pc:spChg chg="mod">
          <ac:chgData name="Grace Kobunnoi" userId="e5efa65a-dec3-4bea-b2d7-85cd3db1469f" providerId="ADAL" clId="{151B7CD7-4FF6-4B61-9746-A935663B57BD}" dt="2025-07-10T06:04:29.718" v="0"/>
          <ac:spMkLst>
            <pc:docMk/>
            <pc:sldMk cId="2899118745" sldId="256"/>
            <ac:spMk id="4" creationId="{4C229A5C-B16F-C841-CCC5-E68CB902D618}"/>
          </ac:spMkLst>
        </pc:spChg>
        <pc:spChg chg="mod">
          <ac:chgData name="Grace Kobunnoi" userId="e5efa65a-dec3-4bea-b2d7-85cd3db1469f" providerId="ADAL" clId="{151B7CD7-4FF6-4B61-9746-A935663B57BD}" dt="2025-07-10T06:05:03.614" v="8" actId="207"/>
          <ac:spMkLst>
            <pc:docMk/>
            <pc:sldMk cId="2899118745" sldId="256"/>
            <ac:spMk id="5" creationId="{2284C368-347B-1550-B5F6-525761AFCAC2}"/>
          </ac:spMkLst>
        </pc:spChg>
        <pc:spChg chg="add mod">
          <ac:chgData name="Grace Kobunnoi" userId="e5efa65a-dec3-4bea-b2d7-85cd3db1469f" providerId="ADAL" clId="{151B7CD7-4FF6-4B61-9746-A935663B57BD}" dt="2025-07-10T06:10:56.446" v="72" actId="14100"/>
          <ac:spMkLst>
            <pc:docMk/>
            <pc:sldMk cId="2899118745" sldId="256"/>
            <ac:spMk id="6" creationId="{81FA800F-781C-6577-B3CE-0784973824D4}"/>
          </ac:spMkLst>
        </pc:spChg>
        <pc:picChg chg="mod">
          <ac:chgData name="Grace Kobunnoi" userId="e5efa65a-dec3-4bea-b2d7-85cd3db1469f" providerId="ADAL" clId="{151B7CD7-4FF6-4B61-9746-A935663B57BD}" dt="2025-07-10T06:09:01.795" v="59" actId="14826"/>
          <ac:picMkLst>
            <pc:docMk/>
            <pc:sldMk cId="2899118745" sldId="256"/>
            <ac:picMk id="7" creationId="{24B41284-53DB-818D-B26A-2A0B3970C0E1}"/>
          </ac:picMkLst>
        </pc:picChg>
        <pc:picChg chg="add mod">
          <ac:chgData name="Grace Kobunnoi" userId="e5efa65a-dec3-4bea-b2d7-85cd3db1469f" providerId="ADAL" clId="{151B7CD7-4FF6-4B61-9746-A935663B57BD}" dt="2025-07-10T06:10:58.203" v="73" actId="1076"/>
          <ac:picMkLst>
            <pc:docMk/>
            <pc:sldMk cId="2899118745" sldId="256"/>
            <ac:picMk id="10" creationId="{6F8DA5F8-1384-B702-31F4-B0849777F68D}"/>
          </ac:picMkLst>
        </pc:picChg>
      </pc:sldChg>
      <pc:sldChg chg="addSp delSp modSp mod setBg">
        <pc:chgData name="Grace Kobunnoi" userId="e5efa65a-dec3-4bea-b2d7-85cd3db1469f" providerId="ADAL" clId="{151B7CD7-4FF6-4B61-9746-A935663B57BD}" dt="2025-07-10T06:10:17.644" v="64" actId="478"/>
        <pc:sldMkLst>
          <pc:docMk/>
          <pc:sldMk cId="1723978993" sldId="257"/>
        </pc:sldMkLst>
        <pc:spChg chg="mod">
          <ac:chgData name="Grace Kobunnoi" userId="e5efa65a-dec3-4bea-b2d7-85cd3db1469f" providerId="ADAL" clId="{151B7CD7-4FF6-4B61-9746-A935663B57BD}" dt="2025-07-10T06:08:50.083" v="58" actId="113"/>
          <ac:spMkLst>
            <pc:docMk/>
            <pc:sldMk cId="1723978993" sldId="257"/>
            <ac:spMk id="26" creationId="{5F46A980-D795-FF6C-A214-6CD212F752B8}"/>
          </ac:spMkLst>
        </pc:spChg>
        <pc:spChg chg="mod">
          <ac:chgData name="Grace Kobunnoi" userId="e5efa65a-dec3-4bea-b2d7-85cd3db1469f" providerId="ADAL" clId="{151B7CD7-4FF6-4B61-9746-A935663B57BD}" dt="2025-07-10T06:08:50.083" v="58" actId="113"/>
          <ac:spMkLst>
            <pc:docMk/>
            <pc:sldMk cId="1723978993" sldId="257"/>
            <ac:spMk id="27" creationId="{14C6E27D-7820-7C4F-5883-BB9EEEF4EEA5}"/>
          </ac:spMkLst>
        </pc:spChg>
        <pc:spChg chg="mod">
          <ac:chgData name="Grace Kobunnoi" userId="e5efa65a-dec3-4bea-b2d7-85cd3db1469f" providerId="ADAL" clId="{151B7CD7-4FF6-4B61-9746-A935663B57BD}" dt="2025-07-10T06:07:22.858" v="27" actId="207"/>
          <ac:spMkLst>
            <pc:docMk/>
            <pc:sldMk cId="1723978993" sldId="257"/>
            <ac:spMk id="36" creationId="{5204B7A0-C23C-11F1-EB5E-7AFE27899641}"/>
          </ac:spMkLst>
        </pc:spChg>
        <pc:spChg chg="mod">
          <ac:chgData name="Grace Kobunnoi" userId="e5efa65a-dec3-4bea-b2d7-85cd3db1469f" providerId="ADAL" clId="{151B7CD7-4FF6-4B61-9746-A935663B57BD}" dt="2025-07-10T06:08:45.467" v="56" actId="14100"/>
          <ac:spMkLst>
            <pc:docMk/>
            <pc:sldMk cId="1723978993" sldId="257"/>
            <ac:spMk id="37" creationId="{162CB5F2-0625-78A0-AFB9-C2553A025686}"/>
          </ac:spMkLst>
        </pc:spChg>
        <pc:spChg chg="mod">
          <ac:chgData name="Grace Kobunnoi" userId="e5efa65a-dec3-4bea-b2d7-85cd3db1469f" providerId="ADAL" clId="{151B7CD7-4FF6-4B61-9746-A935663B57BD}" dt="2025-07-10T06:05:50.358" v="17" actId="207"/>
          <ac:spMkLst>
            <pc:docMk/>
            <pc:sldMk cId="1723978993" sldId="257"/>
            <ac:spMk id="43" creationId="{27EF2FF1-3F8A-ED41-4ACD-FF7FCD33F366}"/>
          </ac:spMkLst>
        </pc:spChg>
        <pc:spChg chg="mod">
          <ac:chgData name="Grace Kobunnoi" userId="e5efa65a-dec3-4bea-b2d7-85cd3db1469f" providerId="ADAL" clId="{151B7CD7-4FF6-4B61-9746-A935663B57BD}" dt="2025-07-10T06:06:10.079" v="20" actId="207"/>
          <ac:spMkLst>
            <pc:docMk/>
            <pc:sldMk cId="1723978993" sldId="257"/>
            <ac:spMk id="44" creationId="{CB7D86BD-52C6-D21D-BB35-73EE5B17E14C}"/>
          </ac:spMkLst>
        </pc:spChg>
        <pc:picChg chg="add del mod modCrop">
          <ac:chgData name="Grace Kobunnoi" userId="e5efa65a-dec3-4bea-b2d7-85cd3db1469f" providerId="ADAL" clId="{151B7CD7-4FF6-4B61-9746-A935663B57BD}" dt="2025-07-10T06:10:17.644" v="64" actId="478"/>
          <ac:picMkLst>
            <pc:docMk/>
            <pc:sldMk cId="1723978993" sldId="257"/>
            <ac:picMk id="2" creationId="{5C890D55-5AE4-07DD-BD20-35737E956AE8}"/>
          </ac:picMkLst>
        </pc:picChg>
        <pc:picChg chg="mod modCrop">
          <ac:chgData name="Grace Kobunnoi" userId="e5efa65a-dec3-4bea-b2d7-85cd3db1469f" providerId="ADAL" clId="{151B7CD7-4FF6-4B61-9746-A935663B57BD}" dt="2025-07-10T06:07:52.516" v="34" actId="18131"/>
          <ac:picMkLst>
            <pc:docMk/>
            <pc:sldMk cId="1723978993" sldId="257"/>
            <ac:picMk id="40" creationId="{52436B65-592D-04AC-F91B-839359063FAF}"/>
          </ac:picMkLst>
        </pc:picChg>
        <pc:picChg chg="mod">
          <ac:chgData name="Grace Kobunnoi" userId="e5efa65a-dec3-4bea-b2d7-85cd3db1469f" providerId="ADAL" clId="{151B7CD7-4FF6-4B61-9746-A935663B57BD}" dt="2025-07-10T06:06:04.259" v="18" actId="14826"/>
          <ac:picMkLst>
            <pc:docMk/>
            <pc:sldMk cId="1723978993" sldId="257"/>
            <ac:picMk id="42" creationId="{9847C959-9C5F-E1E0-9144-8501A3B46D4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328101"/>
      </p:ext>
    </p:extLst>
  </p:cSld>
  <p:clrMapOvr>
    <a:masterClrMapping/>
  </p:clrMapOvr>
  <p:transition>
    <p:fade/>
  </p:transition>
  <p:extLst>
    <p:ext uri="{DCECCB84-F9BA-43D5-87BE-67443E8EF086}">
      <p15:sldGuideLst xmlns:p15="http://schemas.microsoft.com/office/powerpoint/2012/main">
        <p15:guide id="6" pos="244">
          <p15:clr>
            <a:srgbClr val="A4A3A4"/>
          </p15:clr>
        </p15:guide>
        <p15:guide id="7" pos="301">
          <p15:clr>
            <a:srgbClr val="A4A3A4"/>
          </p15:clr>
        </p15:guide>
        <p15:guide id="8" pos="429">
          <p15:clr>
            <a:srgbClr val="A4A3A4"/>
          </p15:clr>
        </p15:guide>
        <p15:guide id="9" pos="487">
          <p15:clr>
            <a:srgbClr val="A4A3A4"/>
          </p15:clr>
        </p15:guide>
        <p15:guide id="10" pos="615">
          <p15:clr>
            <a:srgbClr val="A4A3A4"/>
          </p15:clr>
        </p15:guide>
        <p15:guide id="11" pos="672">
          <p15:clr>
            <a:srgbClr val="A4A3A4"/>
          </p15:clr>
        </p15:guide>
        <p15:guide id="12" pos="801">
          <p15:clr>
            <a:srgbClr val="A4A3A4"/>
          </p15:clr>
        </p15:guide>
        <p15:guide id="13" pos="858">
          <p15:clr>
            <a:srgbClr val="A4A3A4"/>
          </p15:clr>
        </p15:guide>
        <p15:guide id="14" pos="989">
          <p15:clr>
            <a:srgbClr val="A4A3A4"/>
          </p15:clr>
        </p15:guide>
        <p15:guide id="15" pos="1047">
          <p15:clr>
            <a:srgbClr val="A4A3A4"/>
          </p15:clr>
        </p15:guide>
        <p15:guide id="16" pos="1174">
          <p15:clr>
            <a:srgbClr val="A4A3A4"/>
          </p15:clr>
        </p15:guide>
        <p15:guide id="17" pos="1229">
          <p15:clr>
            <a:srgbClr val="A4A3A4"/>
          </p15:clr>
        </p15:guide>
        <p15:guide id="18" pos="1358">
          <p15:clr>
            <a:srgbClr val="A4A3A4"/>
          </p15:clr>
        </p15:guide>
        <p15:guide id="19" pos="1417">
          <p15:clr>
            <a:srgbClr val="A4A3A4"/>
          </p15:clr>
        </p15:guide>
        <p15:guide id="20" pos="1544">
          <p15:clr>
            <a:srgbClr val="A4A3A4"/>
          </p15:clr>
        </p15:guide>
        <p15:guide id="21" pos="1601">
          <p15:clr>
            <a:srgbClr val="A4A3A4"/>
          </p15:clr>
        </p15:guide>
        <p15:guide id="22" pos="1729">
          <p15:clr>
            <a:srgbClr val="A4A3A4"/>
          </p15:clr>
        </p15:guide>
        <p15:guide id="23" pos="1787">
          <p15:clr>
            <a:srgbClr val="A4A3A4"/>
          </p15:clr>
        </p15:guide>
        <p15:guide id="24" pos="1915">
          <p15:clr>
            <a:srgbClr val="A4A3A4"/>
          </p15:clr>
        </p15:guide>
        <p15:guide id="25" pos="1973">
          <p15:clr>
            <a:srgbClr val="A4A3A4"/>
          </p15:clr>
        </p15:guide>
        <p15:guide id="26" pos="2101">
          <p15:clr>
            <a:srgbClr val="A4A3A4"/>
          </p15:clr>
        </p15:guide>
        <p15:guide id="27" pos="2158">
          <p15:clr>
            <a:srgbClr val="A4A3A4"/>
          </p15:clr>
        </p15:guide>
        <p15:guide id="28" orient="horz" pos="1005">
          <p15:clr>
            <a:srgbClr val="5ACBF0"/>
          </p15:clr>
        </p15:guide>
        <p15:guide id="29" orient="horz" pos="1412">
          <p15:clr>
            <a:srgbClr val="5ACBF0"/>
          </p15:clr>
        </p15:guide>
        <p15:guide id="30" orient="horz" pos="32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424-7E2E-9FF5-1787-A17BA5E5D9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139AAC-FB2E-5DD3-98F4-72CF3557A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BB24C4-55E1-6968-DBDC-D03748D350E4}"/>
              </a:ext>
            </a:extLst>
          </p:cNvPr>
          <p:cNvSpPr>
            <a:spLocks noGrp="1"/>
          </p:cNvSpPr>
          <p:nvPr>
            <p:ph type="dt" sz="half" idx="10"/>
          </p:nvPr>
        </p:nvSpPr>
        <p:spPr/>
        <p:txBody>
          <a:bodyPr/>
          <a:lstStyle/>
          <a:p>
            <a:fld id="{290B2C8C-6E2A-4D6D-A497-16A167E1B1A7}" type="datetimeFigureOut">
              <a:rPr lang="en-US" smtClean="0"/>
              <a:t>7/9/2025</a:t>
            </a:fld>
            <a:endParaRPr lang="en-US"/>
          </a:p>
        </p:txBody>
      </p:sp>
      <p:sp>
        <p:nvSpPr>
          <p:cNvPr id="5" name="Footer Placeholder 4">
            <a:extLst>
              <a:ext uri="{FF2B5EF4-FFF2-40B4-BE49-F238E27FC236}">
                <a16:creationId xmlns:a16="http://schemas.microsoft.com/office/drawing/2014/main" id="{7DD50142-1155-38D1-A794-D700301C7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2F0FC-92E7-C3DA-766D-75E8304F0B76}"/>
              </a:ext>
            </a:extLst>
          </p:cNvPr>
          <p:cNvSpPr>
            <a:spLocks noGrp="1"/>
          </p:cNvSpPr>
          <p:nvPr>
            <p:ph type="sldNum" sz="quarter" idx="12"/>
          </p:nvPr>
        </p:nvSpPr>
        <p:spPr/>
        <p:txBody>
          <a:bodyPr/>
          <a:lstStyle/>
          <a:p>
            <a:fld id="{79C7199F-6CDE-40C8-8A2B-E6EEE3A0884F}" type="slidenum">
              <a:rPr lang="en-US" smtClean="0"/>
              <a:t>‹#›</a:t>
            </a:fld>
            <a:endParaRPr lang="en-US"/>
          </a:p>
        </p:txBody>
      </p:sp>
    </p:spTree>
    <p:extLst>
      <p:ext uri="{BB962C8B-B14F-4D97-AF65-F5344CB8AC3E}">
        <p14:creationId xmlns:p14="http://schemas.microsoft.com/office/powerpoint/2010/main" val="2268070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4" y="457200"/>
            <a:ext cx="11018520" cy="155993"/>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3" y="1435504"/>
            <a:ext cx="11018520" cy="45412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2"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5"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500" tIns="41199" rIns="51500" bIns="41199" numCol="1" spcCol="0" rtlCol="0" fromWordArt="0" anchor="t" anchorCtr="0" forceAA="0" compatLnSpc="1">
            <a:prstTxWarp prst="textNoShape">
              <a:avLst/>
            </a:prstTxWarp>
            <a:noAutofit/>
          </a:bodyPr>
          <a:lstStyle/>
          <a:p>
            <a:pPr algn="ctr" defTabSz="262626" fontAlgn="base">
              <a:lnSpc>
                <a:spcPct val="90000"/>
              </a:lnSpc>
              <a:spcBef>
                <a:spcPct val="0"/>
              </a:spcBef>
              <a:spcAft>
                <a:spcPct val="0"/>
              </a:spcAft>
            </a:pPr>
            <a:endParaRPr lang="en-US" sz="676"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1"/>
            <a:ext cx="292607"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500" tIns="41199" rIns="51500" bIns="41199" numCol="1" spcCol="0" rtlCol="0" fromWordArt="0" anchor="t" anchorCtr="0" forceAA="0" compatLnSpc="1">
            <a:prstTxWarp prst="textNoShape">
              <a:avLst/>
            </a:prstTxWarp>
            <a:noAutofit/>
          </a:bodyPr>
          <a:lstStyle/>
          <a:p>
            <a:pPr algn="ctr" defTabSz="262626" fontAlgn="base">
              <a:lnSpc>
                <a:spcPct val="90000"/>
              </a:lnSpc>
              <a:spcBef>
                <a:spcPct val="0"/>
              </a:spcBef>
              <a:spcAft>
                <a:spcPct val="0"/>
              </a:spcAft>
            </a:pPr>
            <a:endParaRPr lang="en-US" sz="676"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01293593"/>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fade/>
  </p:transition>
  <p:txStyles>
    <p:titleStyle>
      <a:lvl1pPr algn="l" defTabSz="262703" rtl="0" eaLnBrk="1" latinLnBrk="0" hangingPunct="1">
        <a:lnSpc>
          <a:spcPct val="100000"/>
        </a:lnSpc>
        <a:spcBef>
          <a:spcPct val="0"/>
        </a:spcBef>
        <a:buNone/>
        <a:defRPr lang="en-US" sz="1014" b="0" kern="1200" cap="none" spc="-14" baseline="0" dirty="0" smtClean="0">
          <a:ln w="3175">
            <a:noFill/>
          </a:ln>
          <a:solidFill>
            <a:schemeClr val="tx2"/>
          </a:solidFill>
          <a:effectLst/>
          <a:latin typeface="+mj-lt"/>
          <a:ea typeface="+mn-ea"/>
          <a:cs typeface="Segoe UI" pitchFamily="34" charset="0"/>
        </a:defRPr>
      </a:lvl1pPr>
    </p:titleStyle>
    <p:bodyStyle>
      <a:lvl1pPr marL="64384" marR="0" indent="-64384" algn="l" defTabSz="26270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9" kern="1200" spc="0" baseline="0">
          <a:solidFill>
            <a:schemeClr val="tx1"/>
          </a:solidFill>
          <a:latin typeface="+mn-lt"/>
          <a:ea typeface="+mn-ea"/>
          <a:cs typeface="Segoe UI" panose="020B0502040204020203" pitchFamily="34" charset="0"/>
        </a:defRPr>
      </a:lvl1pPr>
      <a:lvl2pPr marL="128768" marR="0" indent="-64384" algn="l" defTabSz="26270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4" kern="1200" spc="0" baseline="0">
          <a:solidFill>
            <a:schemeClr val="tx1"/>
          </a:solidFill>
          <a:latin typeface="+mn-lt"/>
          <a:ea typeface="+mn-ea"/>
          <a:cs typeface="+mn-cs"/>
        </a:defRPr>
      </a:lvl2pPr>
      <a:lvl3pPr marL="185104" marR="0" indent="-56336" algn="l" defTabSz="26270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50" kern="1200" spc="0" baseline="0">
          <a:solidFill>
            <a:schemeClr val="tx1"/>
          </a:solidFill>
          <a:latin typeface="+mn-lt"/>
          <a:ea typeface="+mn-ea"/>
          <a:cs typeface="+mn-cs"/>
        </a:defRPr>
      </a:lvl3pPr>
      <a:lvl4pPr marL="237417" marR="0" indent="-50971" algn="l" defTabSz="26270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94" kern="1200" spc="0" baseline="0">
          <a:solidFill>
            <a:schemeClr val="tx1"/>
          </a:solidFill>
          <a:latin typeface="+mn-lt"/>
          <a:ea typeface="+mn-ea"/>
          <a:cs typeface="+mn-cs"/>
        </a:defRPr>
      </a:lvl4pPr>
      <a:lvl5pPr marL="288387" marR="0" indent="-47393" algn="l" defTabSz="26270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94" kern="1200" spc="0" baseline="0">
          <a:solidFill>
            <a:schemeClr val="tx1"/>
          </a:solidFill>
          <a:latin typeface="+mn-lt"/>
          <a:ea typeface="+mn-ea"/>
          <a:cs typeface="+mn-cs"/>
        </a:defRPr>
      </a:lvl5pPr>
      <a:lvl6pPr marL="722431" indent="-65676" algn="l" defTabSz="262703" rtl="0" eaLnBrk="1" latinLnBrk="0" hangingPunct="1">
        <a:spcBef>
          <a:spcPct val="20000"/>
        </a:spcBef>
        <a:buFont typeface="Arial" pitchFamily="34" charset="0"/>
        <a:buChar char="•"/>
        <a:defRPr sz="564" kern="1200">
          <a:solidFill>
            <a:schemeClr val="tx1"/>
          </a:solidFill>
          <a:latin typeface="+mn-lt"/>
          <a:ea typeface="+mn-ea"/>
          <a:cs typeface="+mn-cs"/>
        </a:defRPr>
      </a:lvl6pPr>
      <a:lvl7pPr marL="853783" indent="-65676" algn="l" defTabSz="262703" rtl="0" eaLnBrk="1" latinLnBrk="0" hangingPunct="1">
        <a:spcBef>
          <a:spcPct val="20000"/>
        </a:spcBef>
        <a:buFont typeface="Arial" pitchFamily="34" charset="0"/>
        <a:buChar char="•"/>
        <a:defRPr sz="564" kern="1200">
          <a:solidFill>
            <a:schemeClr val="tx1"/>
          </a:solidFill>
          <a:latin typeface="+mn-lt"/>
          <a:ea typeface="+mn-ea"/>
          <a:cs typeface="+mn-cs"/>
        </a:defRPr>
      </a:lvl7pPr>
      <a:lvl8pPr marL="985134" indent="-65676" algn="l" defTabSz="262703" rtl="0" eaLnBrk="1" latinLnBrk="0" hangingPunct="1">
        <a:spcBef>
          <a:spcPct val="20000"/>
        </a:spcBef>
        <a:buFont typeface="Arial" pitchFamily="34" charset="0"/>
        <a:buChar char="•"/>
        <a:defRPr sz="564" kern="1200">
          <a:solidFill>
            <a:schemeClr val="tx1"/>
          </a:solidFill>
          <a:latin typeface="+mn-lt"/>
          <a:ea typeface="+mn-ea"/>
          <a:cs typeface="+mn-cs"/>
        </a:defRPr>
      </a:lvl8pPr>
      <a:lvl9pPr marL="1116485" indent="-65676" algn="l" defTabSz="262703" rtl="0" eaLnBrk="1" latinLnBrk="0" hangingPunct="1">
        <a:spcBef>
          <a:spcPct val="20000"/>
        </a:spcBef>
        <a:buFont typeface="Arial" pitchFamily="34" charset="0"/>
        <a:buChar char="•"/>
        <a:defRPr sz="564" kern="1200">
          <a:solidFill>
            <a:schemeClr val="tx1"/>
          </a:solidFill>
          <a:latin typeface="+mn-lt"/>
          <a:ea typeface="+mn-ea"/>
          <a:cs typeface="+mn-cs"/>
        </a:defRPr>
      </a:lvl9pPr>
    </p:bodyStyle>
    <p:otherStyle>
      <a:defPPr>
        <a:defRPr lang="en-US"/>
      </a:defPPr>
      <a:lvl1pPr marL="0" algn="l" defTabSz="262703" rtl="0" eaLnBrk="1" latinLnBrk="0" hangingPunct="1">
        <a:defRPr sz="507" kern="1200">
          <a:solidFill>
            <a:schemeClr val="tx1"/>
          </a:solidFill>
          <a:latin typeface="+mn-lt"/>
          <a:ea typeface="+mn-ea"/>
          <a:cs typeface="+mn-cs"/>
        </a:defRPr>
      </a:lvl1pPr>
      <a:lvl2pPr marL="131351" algn="l" defTabSz="262703" rtl="0" eaLnBrk="1" latinLnBrk="0" hangingPunct="1">
        <a:defRPr sz="507" kern="1200">
          <a:solidFill>
            <a:schemeClr val="tx1"/>
          </a:solidFill>
          <a:latin typeface="+mn-lt"/>
          <a:ea typeface="+mn-ea"/>
          <a:cs typeface="+mn-cs"/>
        </a:defRPr>
      </a:lvl2pPr>
      <a:lvl3pPr marL="262703" algn="l" defTabSz="262703" rtl="0" eaLnBrk="1" latinLnBrk="0" hangingPunct="1">
        <a:defRPr sz="507" kern="1200">
          <a:solidFill>
            <a:schemeClr val="tx1"/>
          </a:solidFill>
          <a:latin typeface="+mn-lt"/>
          <a:ea typeface="+mn-ea"/>
          <a:cs typeface="+mn-cs"/>
        </a:defRPr>
      </a:lvl3pPr>
      <a:lvl4pPr marL="394054" algn="l" defTabSz="262703" rtl="0" eaLnBrk="1" latinLnBrk="0" hangingPunct="1">
        <a:defRPr sz="507" kern="1200">
          <a:solidFill>
            <a:schemeClr val="tx1"/>
          </a:solidFill>
          <a:latin typeface="+mn-lt"/>
          <a:ea typeface="+mn-ea"/>
          <a:cs typeface="+mn-cs"/>
        </a:defRPr>
      </a:lvl4pPr>
      <a:lvl5pPr marL="525404" algn="l" defTabSz="262703" rtl="0" eaLnBrk="1" latinLnBrk="0" hangingPunct="1">
        <a:defRPr sz="507" kern="1200">
          <a:solidFill>
            <a:schemeClr val="tx1"/>
          </a:solidFill>
          <a:latin typeface="+mn-lt"/>
          <a:ea typeface="+mn-ea"/>
          <a:cs typeface="+mn-cs"/>
        </a:defRPr>
      </a:lvl5pPr>
      <a:lvl6pPr marL="656756" algn="l" defTabSz="262703" rtl="0" eaLnBrk="1" latinLnBrk="0" hangingPunct="1">
        <a:defRPr sz="507" kern="1200">
          <a:solidFill>
            <a:schemeClr val="tx1"/>
          </a:solidFill>
          <a:latin typeface="+mn-lt"/>
          <a:ea typeface="+mn-ea"/>
          <a:cs typeface="+mn-cs"/>
        </a:defRPr>
      </a:lvl6pPr>
      <a:lvl7pPr marL="788107" algn="l" defTabSz="262703" rtl="0" eaLnBrk="1" latinLnBrk="0" hangingPunct="1">
        <a:defRPr sz="507" kern="1200">
          <a:solidFill>
            <a:schemeClr val="tx1"/>
          </a:solidFill>
          <a:latin typeface="+mn-lt"/>
          <a:ea typeface="+mn-ea"/>
          <a:cs typeface="+mn-cs"/>
        </a:defRPr>
      </a:lvl7pPr>
      <a:lvl8pPr marL="919458" algn="l" defTabSz="262703" rtl="0" eaLnBrk="1" latinLnBrk="0" hangingPunct="1">
        <a:defRPr sz="507" kern="1200">
          <a:solidFill>
            <a:schemeClr val="tx1"/>
          </a:solidFill>
          <a:latin typeface="+mn-lt"/>
          <a:ea typeface="+mn-ea"/>
          <a:cs typeface="+mn-cs"/>
        </a:defRPr>
      </a:lvl8pPr>
      <a:lvl9pPr marL="1050809" algn="l" defTabSz="262703" rtl="0" eaLnBrk="1" latinLnBrk="0" hangingPunct="1">
        <a:defRPr sz="50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13">
          <p15:clr>
            <a:srgbClr val="C35EA4"/>
          </p15:clr>
        </p15:guide>
        <p15:guide id="17" pos="2289">
          <p15:clr>
            <a:srgbClr val="C35EA4"/>
          </p15:clr>
        </p15:guide>
        <p15:guide id="25" orient="horz" pos="410">
          <p15:clr>
            <a:srgbClr val="C35EA4"/>
          </p15:clr>
        </p15:guide>
        <p15:guide id="26" orient="horz" pos="4386">
          <p15:clr>
            <a:srgbClr val="C35EA4"/>
          </p15:clr>
        </p15:guide>
        <p15:guide id="27" orient="horz" pos="204">
          <p15:clr>
            <a:srgbClr val="A4A3A4"/>
          </p15:clr>
        </p15:guide>
        <p15:guide id="28" pos="60">
          <p15:clr>
            <a:srgbClr val="A4A3A4"/>
          </p15:clr>
        </p15:guide>
        <p15:guide id="29" orient="horz" pos="4593">
          <p15:clr>
            <a:srgbClr val="A4A3A4"/>
          </p15:clr>
        </p15:guide>
        <p15:guide id="30" pos="2342">
          <p15:clr>
            <a:srgbClr val="A4A3A4"/>
          </p15:clr>
        </p15:guide>
        <p15:guide id="31" orient="horz" pos="44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0">
              <a:schemeClr val="bg1"/>
            </a:gs>
          </a:gsLst>
          <a:lin ang="81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29A5C-B16F-C841-CCC5-E68CB902D618}"/>
              </a:ext>
            </a:extLst>
          </p:cNvPr>
          <p:cNvSpPr>
            <a:spLocks noGrp="1"/>
          </p:cNvSpPr>
          <p:nvPr>
            <p:ph type="title"/>
          </p:nvPr>
        </p:nvSpPr>
        <p:spPr/>
        <p:txBody>
          <a:bodyPr/>
          <a:lstStyle/>
          <a:p>
            <a:r>
              <a:rPr lang="en-US" b="1" dirty="0">
                <a:latin typeface="Manrope" pitchFamily="2" charset="0"/>
              </a:rPr>
              <a:t>Partner customization guidance</a:t>
            </a:r>
          </a:p>
        </p:txBody>
      </p:sp>
      <p:sp>
        <p:nvSpPr>
          <p:cNvPr id="5" name="Content Placeholder 4">
            <a:extLst>
              <a:ext uri="{FF2B5EF4-FFF2-40B4-BE49-F238E27FC236}">
                <a16:creationId xmlns:a16="http://schemas.microsoft.com/office/drawing/2014/main" id="{2284C368-347B-1550-B5F6-525761AFCAC2}"/>
              </a:ext>
            </a:extLst>
          </p:cNvPr>
          <p:cNvSpPr>
            <a:spLocks noGrp="1"/>
          </p:cNvSpPr>
          <p:nvPr>
            <p:ph idx="1"/>
          </p:nvPr>
        </p:nvSpPr>
        <p:spPr>
          <a:xfrm>
            <a:off x="838200" y="1825625"/>
            <a:ext cx="5105400" cy="4351338"/>
          </a:xfrm>
        </p:spPr>
        <p:txBody>
          <a:bodyPr>
            <a:normAutofit/>
          </a:bodyPr>
          <a:lstStyle/>
          <a:p>
            <a:pPr marL="0" indent="0">
              <a:buNone/>
            </a:pPr>
            <a:r>
              <a:rPr lang="en-CA" sz="1200" dirty="0">
                <a:solidFill>
                  <a:schemeClr val="accent1"/>
                </a:solidFill>
                <a:latin typeface="Manrope" pitchFamily="2" charset="0"/>
              </a:rPr>
              <a:t>This landing page template is a starting point you can customize to fit your brand. The sample copy is designed for a gated </a:t>
            </a:r>
            <a:r>
              <a:rPr lang="en-CA" sz="1200" dirty="0" err="1">
                <a:solidFill>
                  <a:schemeClr val="accent1"/>
                </a:solidFill>
                <a:latin typeface="Manrope" pitchFamily="2" charset="0"/>
              </a:rPr>
              <a:t>ebook</a:t>
            </a:r>
            <a:r>
              <a:rPr lang="en-CA" sz="1200" dirty="0">
                <a:solidFill>
                  <a:schemeClr val="accent1"/>
                </a:solidFill>
                <a:latin typeface="Manrope" pitchFamily="2" charset="0"/>
              </a:rPr>
              <a:t>, but it can easily be adapted to promote the case study or any other downloadable asset.</a:t>
            </a:r>
            <a:endParaRPr lang="en-US" sz="1200" dirty="0">
              <a:solidFill>
                <a:schemeClr val="accent1"/>
              </a:solidFill>
              <a:latin typeface="Manrope" pitchFamily="2" charset="0"/>
            </a:endParaRPr>
          </a:p>
          <a:p>
            <a:pPr marL="0" indent="0">
              <a:buNone/>
            </a:pPr>
            <a:r>
              <a:rPr lang="en-CA" sz="1200" dirty="0">
                <a:solidFill>
                  <a:schemeClr val="accent1"/>
                </a:solidFill>
                <a:latin typeface="Manrope" pitchFamily="2" charset="0"/>
              </a:rPr>
              <a:t> </a:t>
            </a:r>
            <a:endParaRPr lang="en-US" sz="1200" dirty="0">
              <a:solidFill>
                <a:schemeClr val="accent1"/>
              </a:solidFill>
              <a:latin typeface="Manrope" pitchFamily="2" charset="0"/>
            </a:endParaRPr>
          </a:p>
          <a:p>
            <a:pPr marL="0" indent="0">
              <a:buNone/>
            </a:pPr>
            <a:r>
              <a:rPr lang="en-CA" sz="1200" dirty="0">
                <a:solidFill>
                  <a:schemeClr val="accent1"/>
                </a:solidFill>
                <a:latin typeface="Manrope" pitchFamily="2" charset="0"/>
              </a:rPr>
              <a:t>(Refer to the example on the right to see how brand colors, logos, and other elements can be tailored.)</a:t>
            </a:r>
            <a:endParaRPr lang="en-US" sz="1200" dirty="0">
              <a:solidFill>
                <a:schemeClr val="accent1"/>
              </a:solidFill>
              <a:latin typeface="Manrope" pitchFamily="2" charset="0"/>
            </a:endParaRPr>
          </a:p>
          <a:p>
            <a:pPr marL="0" indent="0">
              <a:buNone/>
            </a:pPr>
            <a:r>
              <a:rPr lang="en-CA" sz="1200" dirty="0">
                <a:solidFill>
                  <a:schemeClr val="accent1"/>
                </a:solidFill>
                <a:latin typeface="Manrope" pitchFamily="2" charset="0"/>
              </a:rPr>
              <a:t> </a:t>
            </a:r>
            <a:endParaRPr lang="en-US" sz="1200" dirty="0">
              <a:solidFill>
                <a:schemeClr val="accent1"/>
              </a:solidFill>
              <a:latin typeface="Manrope" pitchFamily="2" charset="0"/>
            </a:endParaRPr>
          </a:p>
          <a:p>
            <a:pPr marL="0" indent="0">
              <a:buNone/>
            </a:pPr>
            <a:r>
              <a:rPr lang="en-CA" sz="1200" b="1" dirty="0">
                <a:solidFill>
                  <a:schemeClr val="accent1"/>
                </a:solidFill>
                <a:latin typeface="Manrope" pitchFamily="2" charset="0"/>
              </a:rPr>
              <a:t>A few tips as you customize:</a:t>
            </a:r>
            <a:endParaRPr lang="en-US" sz="1200" dirty="0">
              <a:solidFill>
                <a:schemeClr val="accent1"/>
              </a:solidFill>
              <a:latin typeface="Manrope" pitchFamily="2" charset="0"/>
            </a:endParaRPr>
          </a:p>
          <a:p>
            <a:pPr lvl="0">
              <a:lnSpc>
                <a:spcPts val="2000"/>
              </a:lnSpc>
            </a:pPr>
            <a:r>
              <a:rPr lang="en-CA" sz="1200" b="1" dirty="0">
                <a:solidFill>
                  <a:schemeClr val="accent1"/>
                </a:solidFill>
                <a:latin typeface="Manrope" pitchFamily="2" charset="0"/>
              </a:rPr>
              <a:t>Update the visuals</a:t>
            </a:r>
            <a:r>
              <a:rPr lang="en-CA" sz="1200" dirty="0">
                <a:solidFill>
                  <a:schemeClr val="accent1"/>
                </a:solidFill>
                <a:latin typeface="Manrope" pitchFamily="2" charset="0"/>
              </a:rPr>
              <a:t>. Swap in your brand colors for blocks, overlays, icons, and text headers.</a:t>
            </a:r>
            <a:endParaRPr lang="en-US" sz="1200" dirty="0">
              <a:solidFill>
                <a:schemeClr val="accent1"/>
              </a:solidFill>
              <a:latin typeface="Manrope" pitchFamily="2" charset="0"/>
            </a:endParaRPr>
          </a:p>
          <a:p>
            <a:pPr lvl="0">
              <a:lnSpc>
                <a:spcPts val="2000"/>
              </a:lnSpc>
            </a:pPr>
            <a:r>
              <a:rPr lang="en-CA" sz="1200" b="1" dirty="0">
                <a:solidFill>
                  <a:schemeClr val="accent1"/>
                </a:solidFill>
                <a:latin typeface="Manrope" pitchFamily="2" charset="0"/>
              </a:rPr>
              <a:t>Create your own form</a:t>
            </a:r>
            <a:r>
              <a:rPr lang="en-CA" sz="1200" dirty="0">
                <a:solidFill>
                  <a:schemeClr val="accent1"/>
                </a:solidFill>
                <a:latin typeface="Manrope" pitchFamily="2" charset="0"/>
              </a:rPr>
              <a:t>. The lead capture form shown here is just an example. You’ll need to build your own version with the fields that make sense for your audience. As a general best practice, collect only what you really need (fewer fields usually lead to higher conversion. And don’t forget to include any relevant privacy or data use disclaimers, especially if you're collecting personal information.</a:t>
            </a:r>
            <a:endParaRPr lang="en-US" sz="1200" dirty="0">
              <a:solidFill>
                <a:schemeClr val="accent1"/>
              </a:solidFill>
              <a:latin typeface="Manrope" pitchFamily="2" charset="0"/>
            </a:endParaRPr>
          </a:p>
          <a:p>
            <a:endParaRPr lang="en-US" sz="1200" dirty="0">
              <a:solidFill>
                <a:schemeClr val="accent1"/>
              </a:solidFill>
              <a:latin typeface="Manrope" pitchFamily="2" charset="0"/>
            </a:endParaRPr>
          </a:p>
        </p:txBody>
      </p:sp>
      <p:pic>
        <p:nvPicPr>
          <p:cNvPr id="7" name="Picture 6">
            <a:extLst>
              <a:ext uri="{FF2B5EF4-FFF2-40B4-BE49-F238E27FC236}">
                <a16:creationId xmlns:a16="http://schemas.microsoft.com/office/drawing/2014/main" id="{24B41284-53DB-818D-B26A-2A0B3970C0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0325" y="2360338"/>
            <a:ext cx="5492600" cy="3071131"/>
          </a:xfrm>
          <a:prstGeom prst="rect">
            <a:avLst/>
          </a:prstGeom>
          <a:ln>
            <a:solidFill>
              <a:schemeClr val="accent1">
                <a:shade val="15000"/>
              </a:schemeClr>
            </a:solidFill>
          </a:ln>
        </p:spPr>
      </p:pic>
      <p:sp>
        <p:nvSpPr>
          <p:cNvPr id="9" name="TextBox 8">
            <a:extLst>
              <a:ext uri="{FF2B5EF4-FFF2-40B4-BE49-F238E27FC236}">
                <a16:creationId xmlns:a16="http://schemas.microsoft.com/office/drawing/2014/main" id="{CBB2D71A-CDC6-E39F-0F05-7EAB9A556763}"/>
              </a:ext>
            </a:extLst>
          </p:cNvPr>
          <p:cNvSpPr txBox="1"/>
          <p:nvPr/>
        </p:nvSpPr>
        <p:spPr>
          <a:xfrm>
            <a:off x="6438900" y="5645835"/>
            <a:ext cx="5753100" cy="253916"/>
          </a:xfrm>
          <a:prstGeom prst="rect">
            <a:avLst/>
          </a:prstGeom>
          <a:noFill/>
        </p:spPr>
        <p:txBody>
          <a:bodyPr wrap="square">
            <a:spAutoFit/>
          </a:bodyPr>
          <a:lstStyle/>
          <a:p>
            <a:r>
              <a:rPr lang="en-US" sz="1050" b="1" i="1" dirty="0">
                <a:latin typeface="Manrope" pitchFamily="2" charset="0"/>
              </a:rPr>
              <a:t>Example of template that has been customized with brand colors, logo, and icons</a:t>
            </a:r>
          </a:p>
        </p:txBody>
      </p:sp>
      <p:sp>
        <p:nvSpPr>
          <p:cNvPr id="6" name="TextBox 5">
            <a:extLst>
              <a:ext uri="{FF2B5EF4-FFF2-40B4-BE49-F238E27FC236}">
                <a16:creationId xmlns:a16="http://schemas.microsoft.com/office/drawing/2014/main" id="{81FA800F-781C-6577-B3CE-0784973824D4}"/>
              </a:ext>
            </a:extLst>
          </p:cNvPr>
          <p:cNvSpPr txBox="1"/>
          <p:nvPr/>
        </p:nvSpPr>
        <p:spPr>
          <a:xfrm>
            <a:off x="695598" y="503828"/>
            <a:ext cx="8278585" cy="677108"/>
          </a:xfrm>
          <a:prstGeom prst="rect">
            <a:avLst/>
          </a:prstGeom>
          <a:noFill/>
        </p:spPr>
        <p:txBody>
          <a:bodyPr wrap="square">
            <a:spAutoFit/>
          </a:bodyPr>
          <a:lstStyle/>
          <a:p>
            <a:r>
              <a:rPr lang="en-US" sz="3800" b="1" dirty="0">
                <a:solidFill>
                  <a:schemeClr val="accent1"/>
                </a:solidFill>
                <a:latin typeface="Manrope" pitchFamily="2" charset="0"/>
              </a:rPr>
              <a:t>Partner customization guidance.</a:t>
            </a:r>
            <a:endParaRPr lang="en-US" sz="3800" dirty="0">
              <a:solidFill>
                <a:schemeClr val="accent1"/>
              </a:solidFill>
            </a:endParaRPr>
          </a:p>
        </p:txBody>
      </p:sp>
      <p:pic>
        <p:nvPicPr>
          <p:cNvPr id="10" name="Graphic 9">
            <a:extLst>
              <a:ext uri="{FF2B5EF4-FFF2-40B4-BE49-F238E27FC236}">
                <a16:creationId xmlns:a16="http://schemas.microsoft.com/office/drawing/2014/main" id="{6F8DA5F8-1384-B702-31F4-B0849777F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5440" y="381550"/>
            <a:ext cx="2612572" cy="785132"/>
          </a:xfrm>
          <a:prstGeom prst="rect">
            <a:avLst/>
          </a:prstGeom>
        </p:spPr>
      </p:pic>
    </p:spTree>
    <p:extLst>
      <p:ext uri="{BB962C8B-B14F-4D97-AF65-F5344CB8AC3E}">
        <p14:creationId xmlns:p14="http://schemas.microsoft.com/office/powerpoint/2010/main" val="289911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CB7D86BD-52C6-D21D-BB35-73EE5B17E14C}"/>
              </a:ext>
            </a:extLst>
          </p:cNvPr>
          <p:cNvSpPr/>
          <p:nvPr/>
        </p:nvSpPr>
        <p:spPr>
          <a:xfrm>
            <a:off x="0" y="0"/>
            <a:ext cx="12192000" cy="1840523"/>
          </a:xfrm>
          <a:prstGeom prst="rect">
            <a:avLst/>
          </a:prstGeom>
          <a:gradFill>
            <a:gsLst>
              <a:gs pos="100000">
                <a:schemeClr val="tx2"/>
              </a:gs>
              <a:gs pos="0">
                <a:schemeClr val="bg1"/>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54A0A8D-A244-0220-828E-9E0D8D0497AA}"/>
              </a:ext>
              <a:ext uri="{C183D7F6-B498-43B3-948B-1728B52AA6E4}">
                <adec:decorative xmlns:adec="http://schemas.microsoft.com/office/drawing/2017/decorative" val="1"/>
              </a:ext>
            </a:extLst>
          </p:cNvPr>
          <p:cNvGrpSpPr/>
          <p:nvPr/>
        </p:nvGrpSpPr>
        <p:grpSpPr>
          <a:xfrm>
            <a:off x="8128000" y="2047471"/>
            <a:ext cx="3023755" cy="4301837"/>
            <a:chOff x="8333509" y="2285999"/>
            <a:chExt cx="3023755" cy="4301837"/>
          </a:xfrm>
        </p:grpSpPr>
        <p:sp>
          <p:nvSpPr>
            <p:cNvPr id="25" name="Rectangle 24">
              <a:extLst>
                <a:ext uri="{FF2B5EF4-FFF2-40B4-BE49-F238E27FC236}">
                  <a16:creationId xmlns:a16="http://schemas.microsoft.com/office/drawing/2014/main" id="{1A521851-77A6-24D0-3053-680B53797FA7}"/>
                </a:ext>
              </a:extLst>
            </p:cNvPr>
            <p:cNvSpPr/>
            <p:nvPr/>
          </p:nvSpPr>
          <p:spPr>
            <a:xfrm>
              <a:off x="8333509" y="2285999"/>
              <a:ext cx="3023755" cy="4301837"/>
            </a:xfrm>
            <a:prstGeom prst="rect">
              <a:avLst/>
            </a:prstGeom>
            <a:solidFill>
              <a:srgbClr val="F4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nrope" pitchFamily="2" charset="0"/>
              </a:endParaRPr>
            </a:p>
          </p:txBody>
        </p:sp>
        <p:sp>
          <p:nvSpPr>
            <p:cNvPr id="26" name="TextBox 25">
              <a:extLst>
                <a:ext uri="{FF2B5EF4-FFF2-40B4-BE49-F238E27FC236}">
                  <a16:creationId xmlns:a16="http://schemas.microsoft.com/office/drawing/2014/main" id="{5F46A980-D795-FF6C-A214-6CD212F752B8}"/>
                </a:ext>
              </a:extLst>
            </p:cNvPr>
            <p:cNvSpPr txBox="1"/>
            <p:nvPr/>
          </p:nvSpPr>
          <p:spPr>
            <a:xfrm>
              <a:off x="8608868" y="2453763"/>
              <a:ext cx="2473037" cy="276999"/>
            </a:xfrm>
            <a:prstGeom prst="rect">
              <a:avLst/>
            </a:prstGeom>
            <a:noFill/>
          </p:spPr>
          <p:txBody>
            <a:bodyPr wrap="square" lIns="91440" tIns="45720" rIns="91440" bIns="45720" rtlCol="0" anchor="t">
              <a:spAutoFit/>
            </a:bodyPr>
            <a:lstStyle/>
            <a:p>
              <a:pPr algn="ctr"/>
              <a:r>
                <a:rPr lang="en-US" sz="1200" b="1">
                  <a:solidFill>
                    <a:schemeClr val="accent2"/>
                  </a:solidFill>
                  <a:latin typeface="Manrope" pitchFamily="2" charset="0"/>
                  <a:cs typeface="Segoe UI Semibold"/>
                </a:rPr>
                <a:t>Yes, I want the e-book</a:t>
              </a:r>
              <a:endParaRPr lang="en-US" sz="1200" b="1">
                <a:solidFill>
                  <a:schemeClr val="accent2"/>
                </a:solidFill>
                <a:latin typeface="Manrope" pitchFamily="2" charset="0"/>
                <a:cs typeface="Segoe UI Semibold" panose="020B0702040204020203" pitchFamily="34" charset="0"/>
              </a:endParaRPr>
            </a:p>
          </p:txBody>
        </p:sp>
        <p:sp>
          <p:nvSpPr>
            <p:cNvPr id="27" name="TextBox 26">
              <a:extLst>
                <a:ext uri="{FF2B5EF4-FFF2-40B4-BE49-F238E27FC236}">
                  <a16:creationId xmlns:a16="http://schemas.microsoft.com/office/drawing/2014/main" id="{14C6E27D-7820-7C4F-5883-BB9EEEF4EEA5}"/>
                </a:ext>
              </a:extLst>
            </p:cNvPr>
            <p:cNvSpPr txBox="1"/>
            <p:nvPr/>
          </p:nvSpPr>
          <p:spPr>
            <a:xfrm>
              <a:off x="8608868" y="2748069"/>
              <a:ext cx="2473037" cy="246221"/>
            </a:xfrm>
            <a:prstGeom prst="rect">
              <a:avLst/>
            </a:prstGeom>
            <a:noFill/>
          </p:spPr>
          <p:txBody>
            <a:bodyPr wrap="square" rtlCol="0">
              <a:spAutoFit/>
            </a:bodyPr>
            <a:lstStyle/>
            <a:p>
              <a:pPr algn="ctr"/>
              <a:r>
                <a:rPr lang="en-US" sz="1000" b="1" dirty="0">
                  <a:solidFill>
                    <a:schemeClr val="accent2"/>
                  </a:solidFill>
                  <a:latin typeface="Manrope" pitchFamily="2" charset="0"/>
                  <a:cs typeface="Segoe UI" panose="020B0502040204020203" pitchFamily="34" charset="0"/>
                </a:rPr>
                <a:t>Here is my information</a:t>
              </a:r>
            </a:p>
          </p:txBody>
        </p:sp>
        <p:sp>
          <p:nvSpPr>
            <p:cNvPr id="28" name="Rectangle 27">
              <a:extLst>
                <a:ext uri="{FF2B5EF4-FFF2-40B4-BE49-F238E27FC236}">
                  <a16:creationId xmlns:a16="http://schemas.microsoft.com/office/drawing/2014/main" id="{3D96265E-8D4E-47DC-32B4-FA0E22344D06}"/>
                </a:ext>
              </a:extLst>
            </p:cNvPr>
            <p:cNvSpPr/>
            <p:nvPr/>
          </p:nvSpPr>
          <p:spPr>
            <a:xfrm>
              <a:off x="8608868" y="3086100"/>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accent1"/>
                  </a:solidFill>
                  <a:latin typeface="Manrope" pitchFamily="2" charset="0"/>
                </a:rPr>
                <a:t>First name *</a:t>
              </a:r>
            </a:p>
          </p:txBody>
        </p:sp>
        <p:sp>
          <p:nvSpPr>
            <p:cNvPr id="29" name="Rectangle 28">
              <a:extLst>
                <a:ext uri="{FF2B5EF4-FFF2-40B4-BE49-F238E27FC236}">
                  <a16:creationId xmlns:a16="http://schemas.microsoft.com/office/drawing/2014/main" id="{6D4BF36E-BE5C-AC48-54D1-A94833B61F5C}"/>
                </a:ext>
              </a:extLst>
            </p:cNvPr>
            <p:cNvSpPr/>
            <p:nvPr/>
          </p:nvSpPr>
          <p:spPr>
            <a:xfrm>
              <a:off x="8608868" y="3561665"/>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1"/>
                  </a:solidFill>
                  <a:latin typeface="Manrope" pitchFamily="2" charset="0"/>
                </a:rPr>
                <a:t>Last name *</a:t>
              </a:r>
            </a:p>
          </p:txBody>
        </p:sp>
        <p:sp>
          <p:nvSpPr>
            <p:cNvPr id="30" name="Rectangle 29">
              <a:extLst>
                <a:ext uri="{FF2B5EF4-FFF2-40B4-BE49-F238E27FC236}">
                  <a16:creationId xmlns:a16="http://schemas.microsoft.com/office/drawing/2014/main" id="{6CCF9752-B975-13C5-ACF4-6179AEA8D736}"/>
                </a:ext>
              </a:extLst>
            </p:cNvPr>
            <p:cNvSpPr/>
            <p:nvPr/>
          </p:nvSpPr>
          <p:spPr>
            <a:xfrm>
              <a:off x="8608868" y="4037230"/>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1"/>
                  </a:solidFill>
                  <a:latin typeface="Manrope" pitchFamily="2" charset="0"/>
                </a:rPr>
                <a:t>Email *</a:t>
              </a:r>
            </a:p>
          </p:txBody>
        </p:sp>
        <p:sp>
          <p:nvSpPr>
            <p:cNvPr id="31" name="Rectangle 30">
              <a:extLst>
                <a:ext uri="{FF2B5EF4-FFF2-40B4-BE49-F238E27FC236}">
                  <a16:creationId xmlns:a16="http://schemas.microsoft.com/office/drawing/2014/main" id="{F219D06D-4DF1-9CB6-E31C-7053DEA7E2F7}"/>
                </a:ext>
              </a:extLst>
            </p:cNvPr>
            <p:cNvSpPr/>
            <p:nvPr/>
          </p:nvSpPr>
          <p:spPr>
            <a:xfrm>
              <a:off x="8608868" y="4513299"/>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1"/>
                  </a:solidFill>
                  <a:latin typeface="Manrope" pitchFamily="2" charset="0"/>
                </a:rPr>
                <a:t>Company name</a:t>
              </a:r>
            </a:p>
          </p:txBody>
        </p:sp>
        <p:sp>
          <p:nvSpPr>
            <p:cNvPr id="32" name="Rectangle 31">
              <a:extLst>
                <a:ext uri="{FF2B5EF4-FFF2-40B4-BE49-F238E27FC236}">
                  <a16:creationId xmlns:a16="http://schemas.microsoft.com/office/drawing/2014/main" id="{D799AF70-6639-AB81-AE5B-92139E6CFC60}"/>
                </a:ext>
              </a:extLst>
            </p:cNvPr>
            <p:cNvSpPr/>
            <p:nvPr/>
          </p:nvSpPr>
          <p:spPr>
            <a:xfrm>
              <a:off x="8608868" y="4989368"/>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1"/>
                  </a:solidFill>
                  <a:latin typeface="Manrope" pitchFamily="2" charset="0"/>
                </a:rPr>
                <a:t>Job title</a:t>
              </a:r>
            </a:p>
          </p:txBody>
        </p:sp>
        <p:sp>
          <p:nvSpPr>
            <p:cNvPr id="33" name="Rectangle 32">
              <a:extLst>
                <a:ext uri="{FF2B5EF4-FFF2-40B4-BE49-F238E27FC236}">
                  <a16:creationId xmlns:a16="http://schemas.microsoft.com/office/drawing/2014/main" id="{C7F58D87-BF4A-D2E2-B93C-5D31E235AF43}"/>
                </a:ext>
              </a:extLst>
            </p:cNvPr>
            <p:cNvSpPr/>
            <p:nvPr/>
          </p:nvSpPr>
          <p:spPr>
            <a:xfrm>
              <a:off x="8608868" y="5465437"/>
              <a:ext cx="2473037"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1"/>
                  </a:solidFill>
                  <a:latin typeface="Manrope" pitchFamily="2" charset="0"/>
                </a:rPr>
                <a:t>Country *</a:t>
              </a:r>
            </a:p>
          </p:txBody>
        </p:sp>
        <p:sp>
          <p:nvSpPr>
            <p:cNvPr id="34" name="Rectangle 33">
              <a:extLst>
                <a:ext uri="{FF2B5EF4-FFF2-40B4-BE49-F238E27FC236}">
                  <a16:creationId xmlns:a16="http://schemas.microsoft.com/office/drawing/2014/main" id="{AC6F1EE2-DD94-E2CA-2871-99FBE5AB4F84}"/>
                </a:ext>
              </a:extLst>
            </p:cNvPr>
            <p:cNvSpPr/>
            <p:nvPr/>
          </p:nvSpPr>
          <p:spPr>
            <a:xfrm>
              <a:off x="8608868" y="6005945"/>
              <a:ext cx="2473037"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latin typeface="Manrope" pitchFamily="2" charset="0"/>
                  <a:cs typeface="Segoe UI"/>
                </a:rPr>
                <a:t>Get the e-book</a:t>
              </a:r>
              <a:endParaRPr lang="en-US" sz="1200">
                <a:solidFill>
                  <a:schemeClr val="tx1"/>
                </a:solidFill>
                <a:latin typeface="Manrope" pitchFamily="2" charset="0"/>
                <a:cs typeface="Segoe UI" panose="020B0502040204020203" pitchFamily="34" charset="0"/>
              </a:endParaRPr>
            </a:p>
          </p:txBody>
        </p:sp>
      </p:grpSp>
      <p:sp>
        <p:nvSpPr>
          <p:cNvPr id="35" name="Rectangle: Rounded Corners 10">
            <a:extLst>
              <a:ext uri="{FF2B5EF4-FFF2-40B4-BE49-F238E27FC236}">
                <a16:creationId xmlns:a16="http://schemas.microsoft.com/office/drawing/2014/main" id="{F4266FD7-D508-AACB-A08D-11324F2E938A}"/>
              </a:ext>
            </a:extLst>
          </p:cNvPr>
          <p:cNvSpPr/>
          <p:nvPr/>
        </p:nvSpPr>
        <p:spPr bwMode="auto">
          <a:xfrm>
            <a:off x="8390750" y="5765800"/>
            <a:ext cx="2478861" cy="404730"/>
          </a:xfrm>
          <a:prstGeom prst="roundRect">
            <a:avLst>
              <a:gd name="adj" fmla="val 10268"/>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indent="0" algn="ctr">
              <a:buFont typeface="Wingdings" panose="05000000000000000000" pitchFamily="2" charset="2"/>
              <a:buNone/>
            </a:pPr>
            <a:endParaRPr lang="en-US" sz="2000">
              <a:solidFill>
                <a:schemeClr val="accent1"/>
              </a:solidFill>
              <a:latin typeface="Manrope" pitchFamily="2" charset="0"/>
            </a:endParaRPr>
          </a:p>
        </p:txBody>
      </p:sp>
      <p:sp>
        <p:nvSpPr>
          <p:cNvPr id="36" name="Title 24">
            <a:extLst>
              <a:ext uri="{FF2B5EF4-FFF2-40B4-BE49-F238E27FC236}">
                <a16:creationId xmlns:a16="http://schemas.microsoft.com/office/drawing/2014/main" id="{5204B7A0-C23C-11F1-EB5E-7AFE27899641}"/>
              </a:ext>
            </a:extLst>
          </p:cNvPr>
          <p:cNvSpPr txBox="1">
            <a:spLocks/>
          </p:cNvSpPr>
          <p:nvPr/>
        </p:nvSpPr>
        <p:spPr>
          <a:xfrm>
            <a:off x="914400" y="770592"/>
            <a:ext cx="7341325" cy="8803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solidFill>
                <a:latin typeface="Manrope SemiBold" pitchFamily="2" charset="0"/>
                <a:cs typeface="Segoe UI"/>
              </a:rPr>
              <a:t>Take control of recurring revenue with </a:t>
            </a:r>
            <a:r>
              <a:rPr lang="en-US" sz="1800" b="1" dirty="0">
                <a:solidFill>
                  <a:schemeClr val="accent4"/>
                </a:solidFill>
                <a:latin typeface="Manrope SemiBold" pitchFamily="2" charset="0"/>
                <a:cs typeface="Segoe UI"/>
              </a:rPr>
              <a:t>advanced billing and revenue recognition</a:t>
            </a:r>
            <a:r>
              <a:rPr lang="en-US" sz="1800" dirty="0">
                <a:solidFill>
                  <a:schemeClr val="accent2"/>
                </a:solidFill>
                <a:latin typeface="Manrope SemiBold" pitchFamily="2" charset="0"/>
                <a:cs typeface="Segoe UI"/>
              </a:rPr>
              <a:t> features—fully integrated in Business Central.</a:t>
            </a:r>
            <a:endParaRPr lang="en-US" dirty="0">
              <a:solidFill>
                <a:schemeClr val="accent2"/>
              </a:solidFill>
              <a:latin typeface="Manrope SemiBold" pitchFamily="2" charset="0"/>
            </a:endParaRPr>
          </a:p>
        </p:txBody>
      </p:sp>
      <p:sp>
        <p:nvSpPr>
          <p:cNvPr id="37" name="Text Placeholder 4">
            <a:extLst>
              <a:ext uri="{FF2B5EF4-FFF2-40B4-BE49-F238E27FC236}">
                <a16:creationId xmlns:a16="http://schemas.microsoft.com/office/drawing/2014/main" id="{162CB5F2-0625-78A0-AFB9-C2553A025686}"/>
              </a:ext>
            </a:extLst>
          </p:cNvPr>
          <p:cNvSpPr txBox="1">
            <a:spLocks/>
          </p:cNvSpPr>
          <p:nvPr/>
        </p:nvSpPr>
        <p:spPr>
          <a:xfrm>
            <a:off x="919617" y="2047471"/>
            <a:ext cx="6852783" cy="4221568"/>
          </a:xfrm>
          <a:prstGeom prst="rect">
            <a:avLst/>
          </a:prstGeom>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dirty="0">
                <a:solidFill>
                  <a:schemeClr val="accent2"/>
                </a:solidFill>
              </a:rPr>
              <a:t>Business Central gets you started, but scaling subscriptions is another story. Complex billing needs, evolving models, and compliance demands can quickly outgrow native tools. If you’re juggling usage-based pricing, manual deferrals, or complex invoicing rules, it’s time to rethink your approach.</a:t>
            </a:r>
          </a:p>
          <a:p>
            <a:pPr marL="0" indent="0">
              <a:lnSpc>
                <a:spcPct val="120000"/>
              </a:lnSpc>
              <a:buNone/>
            </a:pPr>
            <a:r>
              <a:rPr lang="en-US" sz="1200" dirty="0">
                <a:solidFill>
                  <a:schemeClr val="accent2"/>
                </a:solidFill>
              </a:rPr>
              <a:t>That’s why [Partner Name] is sharing a new approach with Binary Stream’s Subscription Billing Suite (SBS), fully embedded in Business Central. With SBS you can automate complex invoicing, manage custom pricing models, and automate both long‑ and short‑term revenue deferrals for ASC 606/IFRS 15 compliance. The solution also adds contract‑level flexibility and allows you to generate real‑time revenue reports, right inside Business Central.</a:t>
            </a:r>
          </a:p>
          <a:p>
            <a:pPr marL="0" indent="0">
              <a:lnSpc>
                <a:spcPct val="120000"/>
              </a:lnSpc>
              <a:buNone/>
            </a:pPr>
            <a:r>
              <a:rPr lang="en-US" sz="1200" dirty="0">
                <a:solidFill>
                  <a:schemeClr val="accent2"/>
                </a:solidFill>
              </a:rPr>
              <a:t>In this free guide, you’ll learn:</a:t>
            </a:r>
          </a:p>
          <a:p>
            <a:pPr>
              <a:lnSpc>
                <a:spcPct val="120000"/>
              </a:lnSpc>
            </a:pPr>
            <a:r>
              <a:rPr lang="en-US" sz="1200" b="1" dirty="0">
                <a:solidFill>
                  <a:schemeClr val="accent2"/>
                </a:solidFill>
              </a:rPr>
              <a:t>Recognition signals that you’ve outgrown Business Central’s core billing tools.</a:t>
            </a:r>
          </a:p>
          <a:p>
            <a:pPr>
              <a:lnSpc>
                <a:spcPct val="120000"/>
              </a:lnSpc>
            </a:pPr>
            <a:r>
              <a:rPr lang="en-US" sz="1200" b="1" dirty="0">
                <a:solidFill>
                  <a:schemeClr val="accent2"/>
                </a:solidFill>
              </a:rPr>
              <a:t>A decision framework for selecting the right add‑on solution.</a:t>
            </a:r>
          </a:p>
          <a:p>
            <a:pPr>
              <a:lnSpc>
                <a:spcPct val="120000"/>
              </a:lnSpc>
            </a:pPr>
            <a:r>
              <a:rPr lang="en-US" sz="1200" b="1" dirty="0">
                <a:solidFill>
                  <a:schemeClr val="accent2"/>
                </a:solidFill>
              </a:rPr>
              <a:t>Real ROI: How one customer cut month‑end billing time by 60 % and stayed audit‑ready.</a:t>
            </a:r>
          </a:p>
          <a:p>
            <a:pPr marL="0" indent="0">
              <a:lnSpc>
                <a:spcPct val="120000"/>
              </a:lnSpc>
              <a:buNone/>
            </a:pPr>
            <a:r>
              <a:rPr lang="en-US" sz="1200" dirty="0">
                <a:solidFill>
                  <a:schemeClr val="accent2"/>
                </a:solidFill>
              </a:rPr>
              <a:t>Whether you’re launching new plans, scaling internationally, or wrestling with revenue recognition, this playbook shows you how to grow subscriptions—without growing headaches.</a:t>
            </a:r>
          </a:p>
          <a:p>
            <a:pPr>
              <a:lnSpc>
                <a:spcPct val="120000"/>
              </a:lnSpc>
            </a:pPr>
            <a:endParaRPr lang="en-US" sz="1200" dirty="0">
              <a:solidFill>
                <a:schemeClr val="accent2"/>
              </a:solidFill>
            </a:endParaRPr>
          </a:p>
        </p:txBody>
      </p:sp>
      <p:sp>
        <p:nvSpPr>
          <p:cNvPr id="38" name="TextBox 37">
            <a:extLst>
              <a:ext uri="{FF2B5EF4-FFF2-40B4-BE49-F238E27FC236}">
                <a16:creationId xmlns:a16="http://schemas.microsoft.com/office/drawing/2014/main" id="{9725F665-8580-E1AA-ADCA-1DF5048D1F4C}"/>
              </a:ext>
            </a:extLst>
          </p:cNvPr>
          <p:cNvSpPr txBox="1"/>
          <p:nvPr/>
        </p:nvSpPr>
        <p:spPr>
          <a:xfrm>
            <a:off x="8127999" y="6420161"/>
            <a:ext cx="3023755" cy="246221"/>
          </a:xfrm>
          <a:prstGeom prst="rect">
            <a:avLst/>
          </a:prstGeom>
          <a:noFill/>
        </p:spPr>
        <p:txBody>
          <a:bodyPr wrap="square" rtlCol="0">
            <a:spAutoFit/>
          </a:bodyPr>
          <a:lstStyle/>
          <a:p>
            <a:pPr algn="ctr"/>
            <a:r>
              <a:rPr lang="en-US" sz="1000" i="1" dirty="0">
                <a:solidFill>
                  <a:schemeClr val="bg1">
                    <a:lumMod val="50000"/>
                  </a:schemeClr>
                </a:solidFill>
                <a:latin typeface="Manrope" pitchFamily="2" charset="0"/>
                <a:cs typeface="Segoe UI" panose="020B0502040204020203" pitchFamily="34" charset="0"/>
              </a:rPr>
              <a:t>Insert privacy statement/link here.</a:t>
            </a:r>
          </a:p>
        </p:txBody>
      </p:sp>
      <p:sp>
        <p:nvSpPr>
          <p:cNvPr id="39" name="Rectangle 38">
            <a:extLst>
              <a:ext uri="{FF2B5EF4-FFF2-40B4-BE49-F238E27FC236}">
                <a16:creationId xmlns:a16="http://schemas.microsoft.com/office/drawing/2014/main" id="{63D27246-4E5E-6533-F66C-29D686B1DBE6}"/>
              </a:ext>
            </a:extLst>
          </p:cNvPr>
          <p:cNvSpPr/>
          <p:nvPr/>
        </p:nvSpPr>
        <p:spPr>
          <a:xfrm>
            <a:off x="8390659" y="5780117"/>
            <a:ext cx="2473037" cy="405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accent1"/>
                </a:solidFill>
                <a:latin typeface="Manrope" pitchFamily="2" charset="0"/>
                <a:cs typeface="Segoe UI"/>
              </a:rPr>
              <a:t>Get the e-book.</a:t>
            </a:r>
            <a:endParaRPr lang="en-US" sz="1200">
              <a:solidFill>
                <a:schemeClr val="accent1"/>
              </a:solidFill>
              <a:latin typeface="Manrope" pitchFamily="2" charset="0"/>
              <a:cs typeface="Segoe UI" panose="020B0502040204020203" pitchFamily="34" charset="0"/>
            </a:endParaRPr>
          </a:p>
        </p:txBody>
      </p:sp>
      <p:pic>
        <p:nvPicPr>
          <p:cNvPr id="40" name="Picture 39" descr="Person on busy street">
            <a:extLst>
              <a:ext uri="{FF2B5EF4-FFF2-40B4-BE49-F238E27FC236}">
                <a16:creationId xmlns:a16="http://schemas.microsoft.com/office/drawing/2014/main" id="{52436B65-592D-04AC-F91B-839359063FAF}"/>
              </a:ext>
            </a:extLst>
          </p:cNvPr>
          <p:cNvPicPr>
            <a:picLocks noChangeAspect="1"/>
          </p:cNvPicPr>
          <p:nvPr/>
        </p:nvPicPr>
        <p:blipFill>
          <a:blip r:embed="rId2">
            <a:extLst>
              <a:ext uri="{28A0092B-C50C-407E-A947-70E740481C1C}">
                <a14:useLocalDpi xmlns:a14="http://schemas.microsoft.com/office/drawing/2010/main" val="0"/>
              </a:ext>
            </a:extLst>
          </a:blip>
          <a:srcRect l="6215" t="12538" b="19949"/>
          <a:stretch>
            <a:fillRect/>
          </a:stretch>
        </p:blipFill>
        <p:spPr>
          <a:xfrm>
            <a:off x="8386354" y="1"/>
            <a:ext cx="3805646" cy="1828799"/>
          </a:xfrm>
          <a:prstGeom prst="rect">
            <a:avLst/>
          </a:prstGeom>
        </p:spPr>
      </p:pic>
      <p:pic>
        <p:nvPicPr>
          <p:cNvPr id="42" name="MS logo gray - EMF">
            <a:extLst>
              <a:ext uri="{FF2B5EF4-FFF2-40B4-BE49-F238E27FC236}">
                <a16:creationId xmlns:a16="http://schemas.microsoft.com/office/drawing/2014/main" id="{9847C959-9C5F-E1E0-9144-8501A3B46D4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black">
          <a:xfrm>
            <a:off x="6074348" y="105507"/>
            <a:ext cx="1606809" cy="579120"/>
          </a:xfrm>
          <a:prstGeom prst="rect">
            <a:avLst/>
          </a:prstGeom>
        </p:spPr>
      </p:pic>
      <p:sp>
        <p:nvSpPr>
          <p:cNvPr id="43" name="Rectangle 42">
            <a:extLst>
              <a:ext uri="{FF2B5EF4-FFF2-40B4-BE49-F238E27FC236}">
                <a16:creationId xmlns:a16="http://schemas.microsoft.com/office/drawing/2014/main" id="{27EF2FF1-3F8A-ED41-4ACD-FF7FCD33F366}"/>
              </a:ext>
            </a:extLst>
          </p:cNvPr>
          <p:cNvSpPr/>
          <p:nvPr/>
        </p:nvSpPr>
        <p:spPr>
          <a:xfrm>
            <a:off x="877143" y="209879"/>
            <a:ext cx="2473037" cy="4817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Manrope" pitchFamily="2" charset="0"/>
              </a:rPr>
              <a:t>Partner logo</a:t>
            </a:r>
          </a:p>
        </p:txBody>
      </p:sp>
    </p:spTree>
    <p:extLst>
      <p:ext uri="{BB962C8B-B14F-4D97-AF65-F5344CB8AC3E}">
        <p14:creationId xmlns:p14="http://schemas.microsoft.com/office/powerpoint/2010/main" val="1723978993"/>
      </p:ext>
    </p:extLst>
  </p:cSld>
  <p:clrMapOvr>
    <a:masterClrMapping/>
  </p:clrMapOvr>
</p:sld>
</file>

<file path=ppt/theme/theme1.xml><?xml version="1.0" encoding="utf-8"?>
<a:theme xmlns:a="http://schemas.openxmlformats.org/drawingml/2006/main" name="SBS theme">
  <a:themeElements>
    <a:clrScheme name="SBS theme">
      <a:dk1>
        <a:srgbClr val="EAECFA"/>
      </a:dk1>
      <a:lt1>
        <a:srgbClr val="F1FBFD"/>
      </a:lt1>
      <a:dk2>
        <a:srgbClr val="F1F7FD"/>
      </a:dk2>
      <a:lt2>
        <a:srgbClr val="EAECFA"/>
      </a:lt2>
      <a:accent1>
        <a:srgbClr val="214792"/>
      </a:accent1>
      <a:accent2>
        <a:srgbClr val="00214F"/>
      </a:accent2>
      <a:accent3>
        <a:srgbClr val="00626B"/>
      </a:accent3>
      <a:accent4>
        <a:srgbClr val="004778"/>
      </a:accent4>
      <a:accent5>
        <a:srgbClr val="6D8BED"/>
      </a:accent5>
      <a:accent6>
        <a:srgbClr val="381D96"/>
      </a:accent6>
      <a:hlink>
        <a:srgbClr val="FFFFFF"/>
      </a:hlink>
      <a:folHlink>
        <a:srgbClr val="FFFFFF"/>
      </a:folHlink>
    </a:clrScheme>
    <a:fontScheme name="Manrope">
      <a:majorFont>
        <a:latin typeface="Manrope ExtraBold"/>
        <a:ea typeface=""/>
        <a:cs typeface=""/>
      </a:majorFont>
      <a:minorFont>
        <a:latin typeface="Manrop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SBS theme" id="{5A04B0FB-F223-46E0-AB8E-B54ABABB588E}" vid="{BAA06F88-2745-49A4-B092-6355FE374126}"/>
    </a:ext>
  </a:extLst>
</a:theme>
</file>

<file path=docProps/app.xml><?xml version="1.0" encoding="utf-8"?>
<Properties xmlns="http://schemas.openxmlformats.org/officeDocument/2006/extended-properties" xmlns:vt="http://schemas.openxmlformats.org/officeDocument/2006/docPropsVTypes">
  <Template>SBS theme</Template>
  <TotalTime>18</TotalTime>
  <Words>456</Words>
  <Application>Microsoft Office PowerPoint</Application>
  <PresentationFormat>Widescreen</PresentationFormat>
  <Paragraphs>30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Wingdings</vt:lpstr>
      <vt:lpstr>Manrope</vt:lpstr>
      <vt:lpstr>Arial</vt:lpstr>
      <vt:lpstr>Manrope SemiBold</vt:lpstr>
      <vt:lpstr>Manrope ExtraBold</vt:lpstr>
      <vt:lpstr>SBS theme</vt:lpstr>
      <vt:lpstr>Partner customization guidance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Grace Kobunnoi</dc:creator>
  <cp:lastModifiedBy>Grace Kobunnoi</cp:lastModifiedBy>
  <cp:revision>2</cp:revision>
  <dcterms:created xsi:type="dcterms:W3CDTF">2025-07-10T05:37:28Z</dcterms:created>
  <dcterms:modified xsi:type="dcterms:W3CDTF">2025-07-10T06:11:01Z</dcterms:modified>
</cp:coreProperties>
</file>