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Lst>
  <p:notesMasterIdLst>
    <p:notesMasterId r:id="rId11"/>
  </p:notesMasterIdLst>
  <p:sldIdLst>
    <p:sldId id="267" r:id="rId5"/>
    <p:sldId id="268" r:id="rId6"/>
    <p:sldId id="269" r:id="rId7"/>
    <p:sldId id="270" r:id="rId8"/>
    <p:sldId id="272" r:id="rId9"/>
    <p:sldId id="271" r:id="rId10"/>
  </p:sldIdLst>
  <p:sldSz cx="15243175" cy="7974013"/>
  <p:notesSz cx="6858000" cy="9144000"/>
  <p:embeddedFontLst>
    <p:embeddedFont>
      <p:font typeface="Manrope" pitchFamily="2" charset="0"/>
      <p:regular r:id="rId12"/>
      <p:bold r:id="rId13"/>
    </p:embeddedFont>
    <p:embeddedFont>
      <p:font typeface="Manrope ExtraBold" pitchFamily="2" charset="0"/>
      <p:bold r:id="rId14"/>
    </p:embeddedFont>
    <p:embeddedFont>
      <p:font typeface="Segoe UI" panose="020B0502040204020203" pitchFamily="34" charset="0"/>
      <p:regular r:id="rId15"/>
      <p:bold r:id="rId16"/>
      <p:italic r:id="rId17"/>
      <p:boldItalic r:id="rId1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2" userDrawn="1">
          <p15:clr>
            <a:srgbClr val="A4A3A4"/>
          </p15:clr>
        </p15:guide>
        <p15:guide id="2" pos="278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39E732-9038-C96B-0E46-D3BC6839311A}" name="Christine Morrell" initials="CM" userId="S::cmorrell@bridge.partners::f6ff1a7b-8f2e-43be-988b-04565cba3f94" providerId="AD"/>
  <p188:author id="{646AEE80-DDDE-4945-2C69-5E6A44ADFBBB}" name="Eachean Edmundson" initials="EE" userId="Eachean Edmunds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3DAE0"/>
    <a:srgbClr val="CFD7D8"/>
    <a:srgbClr val="00214F"/>
    <a:srgbClr val="0A1B45"/>
    <a:srgbClr val="E5A110"/>
    <a:srgbClr val="FBEAC6"/>
    <a:srgbClr val="60251A"/>
    <a:srgbClr val="DC8D7F"/>
    <a:srgbClr val="0A849F"/>
    <a:srgbClr val="088B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49"/>
    <p:restoredTop sz="94694"/>
  </p:normalViewPr>
  <p:slideViewPr>
    <p:cSldViewPr snapToGrid="0">
      <p:cViewPr>
        <p:scale>
          <a:sx n="75" d="100"/>
          <a:sy n="75" d="100"/>
        </p:scale>
        <p:origin x="1350" y="900"/>
      </p:cViewPr>
      <p:guideLst>
        <p:guide orient="horz" pos="352"/>
        <p:guide pos="278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font" Target="fonts/font5.fntdata"/><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font" Target="fonts/font4.fntdata"/><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3.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C57D76-DD15-FE4E-A9EE-F8F9FA2DD27C}" type="datetimeFigureOut">
              <a:rPr lang="en-US" smtClean="0"/>
              <a:t>7/3/2025</a:t>
            </a:fld>
            <a:endParaRPr lang="en-US"/>
          </a:p>
        </p:txBody>
      </p:sp>
      <p:sp>
        <p:nvSpPr>
          <p:cNvPr id="4" name="Slide Image Placeholder 3"/>
          <p:cNvSpPr>
            <a:spLocks noGrp="1" noRot="1" noChangeAspect="1"/>
          </p:cNvSpPr>
          <p:nvPr>
            <p:ph type="sldImg" idx="2"/>
          </p:nvPr>
        </p:nvSpPr>
        <p:spPr>
          <a:xfrm>
            <a:off x="479425" y="1143000"/>
            <a:ext cx="589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97A947-27B7-D44E-BCBF-1CD79DDF6382}" type="slidenum">
              <a:rPr lang="en-US" smtClean="0"/>
              <a:t>‹#›</a:t>
            </a:fld>
            <a:endParaRPr lang="en-US"/>
          </a:p>
        </p:txBody>
      </p:sp>
    </p:spTree>
    <p:extLst>
      <p:ext uri="{BB962C8B-B14F-4D97-AF65-F5344CB8AC3E}">
        <p14:creationId xmlns:p14="http://schemas.microsoft.com/office/powerpoint/2010/main" val="4252405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bk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21014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7969" y="424543"/>
            <a:ext cx="13147238" cy="154127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47969" y="2122712"/>
            <a:ext cx="13147238" cy="5059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47968" y="7390729"/>
            <a:ext cx="3429714" cy="424542"/>
          </a:xfrm>
          <a:prstGeom prst="rect">
            <a:avLst/>
          </a:prstGeom>
        </p:spPr>
        <p:txBody>
          <a:bodyPr vert="horz" lIns="91440" tIns="45720" rIns="91440" bIns="45720" rtlCol="0" anchor="ctr"/>
          <a:lstStyle>
            <a:lvl1pPr algn="l">
              <a:defRPr sz="1395">
                <a:solidFill>
                  <a:schemeClr val="tx1">
                    <a:tint val="75000"/>
                  </a:schemeClr>
                </a:solidFill>
              </a:defRPr>
            </a:lvl1pPr>
          </a:lstStyle>
          <a:p>
            <a:fld id="{A64986C1-6602-9544-9E91-AEDEBCFB1ABF}" type="datetimeFigureOut">
              <a:rPr lang="en-US" smtClean="0"/>
              <a:t>7/3/2025</a:t>
            </a:fld>
            <a:endParaRPr lang="en-US"/>
          </a:p>
        </p:txBody>
      </p:sp>
      <p:sp>
        <p:nvSpPr>
          <p:cNvPr id="5" name="Footer Placeholder 4"/>
          <p:cNvSpPr>
            <a:spLocks noGrp="1"/>
          </p:cNvSpPr>
          <p:nvPr>
            <p:ph type="ftr" sz="quarter" idx="3"/>
          </p:nvPr>
        </p:nvSpPr>
        <p:spPr>
          <a:xfrm>
            <a:off x="5049302" y="7390729"/>
            <a:ext cx="5144572" cy="424542"/>
          </a:xfrm>
          <a:prstGeom prst="rect">
            <a:avLst/>
          </a:prstGeom>
        </p:spPr>
        <p:txBody>
          <a:bodyPr vert="horz" lIns="91440" tIns="45720" rIns="91440" bIns="45720" rtlCol="0" anchor="ctr"/>
          <a:lstStyle>
            <a:lvl1pPr algn="ctr">
              <a:defRPr sz="139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65493" y="7390729"/>
            <a:ext cx="3429714" cy="424542"/>
          </a:xfrm>
          <a:prstGeom prst="rect">
            <a:avLst/>
          </a:prstGeom>
        </p:spPr>
        <p:txBody>
          <a:bodyPr vert="horz" lIns="91440" tIns="45720" rIns="91440" bIns="45720" rtlCol="0" anchor="ctr"/>
          <a:lstStyle>
            <a:lvl1pPr algn="r">
              <a:defRPr sz="1395">
                <a:solidFill>
                  <a:schemeClr val="tx1">
                    <a:tint val="75000"/>
                  </a:schemeClr>
                </a:solidFill>
              </a:defRPr>
            </a:lvl1pPr>
          </a:lstStyle>
          <a:p>
            <a:fld id="{2E20725F-D6D1-464F-9A22-B2CFEFF06526}" type="slidenum">
              <a:rPr lang="en-US" smtClean="0"/>
              <a:t>‹#›</a:t>
            </a:fld>
            <a:endParaRPr lang="en-US"/>
          </a:p>
        </p:txBody>
      </p:sp>
    </p:spTree>
    <p:extLst>
      <p:ext uri="{BB962C8B-B14F-4D97-AF65-F5344CB8AC3E}">
        <p14:creationId xmlns:p14="http://schemas.microsoft.com/office/powerpoint/2010/main" val="832116883"/>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1063173" rtl="0" eaLnBrk="1" latinLnBrk="0" hangingPunct="1">
        <a:lnSpc>
          <a:spcPct val="90000"/>
        </a:lnSpc>
        <a:spcBef>
          <a:spcPct val="0"/>
        </a:spcBef>
        <a:buNone/>
        <a:defRPr sz="5116" kern="1200">
          <a:solidFill>
            <a:schemeClr val="tx1"/>
          </a:solidFill>
          <a:latin typeface="+mj-lt"/>
          <a:ea typeface="+mj-ea"/>
          <a:cs typeface="+mj-cs"/>
        </a:defRPr>
      </a:lvl1pPr>
    </p:titleStyle>
    <p:bodyStyle>
      <a:lvl1pPr marL="265793" indent="-265793" algn="l" defTabSz="1063173" rtl="0" eaLnBrk="1" latinLnBrk="0" hangingPunct="1">
        <a:lnSpc>
          <a:spcPct val="90000"/>
        </a:lnSpc>
        <a:spcBef>
          <a:spcPts val="1163"/>
        </a:spcBef>
        <a:buFont typeface="Arial" panose="020B0604020202020204" pitchFamily="34" charset="0"/>
        <a:buChar char="•"/>
        <a:defRPr sz="3256" kern="1200">
          <a:solidFill>
            <a:schemeClr val="tx1"/>
          </a:solidFill>
          <a:latin typeface="+mn-lt"/>
          <a:ea typeface="+mn-ea"/>
          <a:cs typeface="+mn-cs"/>
        </a:defRPr>
      </a:lvl1pPr>
      <a:lvl2pPr marL="797380" indent="-265793" algn="l" defTabSz="1063173" rtl="0" eaLnBrk="1" latinLnBrk="0" hangingPunct="1">
        <a:lnSpc>
          <a:spcPct val="90000"/>
        </a:lnSpc>
        <a:spcBef>
          <a:spcPts val="581"/>
        </a:spcBef>
        <a:buFont typeface="Arial" panose="020B0604020202020204" pitchFamily="34" charset="0"/>
        <a:buChar char="•"/>
        <a:defRPr sz="2790" kern="1200">
          <a:solidFill>
            <a:schemeClr val="tx1"/>
          </a:solidFill>
          <a:latin typeface="+mn-lt"/>
          <a:ea typeface="+mn-ea"/>
          <a:cs typeface="+mn-cs"/>
        </a:defRPr>
      </a:lvl2pPr>
      <a:lvl3pPr marL="1328966" indent="-265793" algn="l" defTabSz="1063173" rtl="0" eaLnBrk="1" latinLnBrk="0" hangingPunct="1">
        <a:lnSpc>
          <a:spcPct val="90000"/>
        </a:lnSpc>
        <a:spcBef>
          <a:spcPts val="581"/>
        </a:spcBef>
        <a:buFont typeface="Arial" panose="020B0604020202020204" pitchFamily="34" charset="0"/>
        <a:buChar char="•"/>
        <a:defRPr sz="2325" kern="1200">
          <a:solidFill>
            <a:schemeClr val="tx1"/>
          </a:solidFill>
          <a:latin typeface="+mn-lt"/>
          <a:ea typeface="+mn-ea"/>
          <a:cs typeface="+mn-cs"/>
        </a:defRPr>
      </a:lvl3pPr>
      <a:lvl4pPr marL="1860553" indent="-265793" algn="l" defTabSz="1063173" rtl="0" eaLnBrk="1" latinLnBrk="0" hangingPunct="1">
        <a:lnSpc>
          <a:spcPct val="90000"/>
        </a:lnSpc>
        <a:spcBef>
          <a:spcPts val="581"/>
        </a:spcBef>
        <a:buFont typeface="Arial" panose="020B0604020202020204" pitchFamily="34" charset="0"/>
        <a:buChar char="•"/>
        <a:defRPr sz="2093" kern="1200">
          <a:solidFill>
            <a:schemeClr val="tx1"/>
          </a:solidFill>
          <a:latin typeface="+mn-lt"/>
          <a:ea typeface="+mn-ea"/>
          <a:cs typeface="+mn-cs"/>
        </a:defRPr>
      </a:lvl4pPr>
      <a:lvl5pPr marL="2392139" indent="-265793" algn="l" defTabSz="1063173" rtl="0" eaLnBrk="1" latinLnBrk="0" hangingPunct="1">
        <a:lnSpc>
          <a:spcPct val="90000"/>
        </a:lnSpc>
        <a:spcBef>
          <a:spcPts val="581"/>
        </a:spcBef>
        <a:buFont typeface="Arial" panose="020B0604020202020204" pitchFamily="34" charset="0"/>
        <a:buChar char="•"/>
        <a:defRPr sz="2093" kern="1200">
          <a:solidFill>
            <a:schemeClr val="tx1"/>
          </a:solidFill>
          <a:latin typeface="+mn-lt"/>
          <a:ea typeface="+mn-ea"/>
          <a:cs typeface="+mn-cs"/>
        </a:defRPr>
      </a:lvl5pPr>
      <a:lvl6pPr marL="2923725" indent="-265793" algn="l" defTabSz="1063173" rtl="0" eaLnBrk="1" latinLnBrk="0" hangingPunct="1">
        <a:lnSpc>
          <a:spcPct val="90000"/>
        </a:lnSpc>
        <a:spcBef>
          <a:spcPts val="581"/>
        </a:spcBef>
        <a:buFont typeface="Arial" panose="020B0604020202020204" pitchFamily="34" charset="0"/>
        <a:buChar char="•"/>
        <a:defRPr sz="2093" kern="1200">
          <a:solidFill>
            <a:schemeClr val="tx1"/>
          </a:solidFill>
          <a:latin typeface="+mn-lt"/>
          <a:ea typeface="+mn-ea"/>
          <a:cs typeface="+mn-cs"/>
        </a:defRPr>
      </a:lvl6pPr>
      <a:lvl7pPr marL="3455312" indent="-265793" algn="l" defTabSz="1063173" rtl="0" eaLnBrk="1" latinLnBrk="0" hangingPunct="1">
        <a:lnSpc>
          <a:spcPct val="90000"/>
        </a:lnSpc>
        <a:spcBef>
          <a:spcPts val="581"/>
        </a:spcBef>
        <a:buFont typeface="Arial" panose="020B0604020202020204" pitchFamily="34" charset="0"/>
        <a:buChar char="•"/>
        <a:defRPr sz="2093" kern="1200">
          <a:solidFill>
            <a:schemeClr val="tx1"/>
          </a:solidFill>
          <a:latin typeface="+mn-lt"/>
          <a:ea typeface="+mn-ea"/>
          <a:cs typeface="+mn-cs"/>
        </a:defRPr>
      </a:lvl7pPr>
      <a:lvl8pPr marL="3986898" indent="-265793" algn="l" defTabSz="1063173" rtl="0" eaLnBrk="1" latinLnBrk="0" hangingPunct="1">
        <a:lnSpc>
          <a:spcPct val="90000"/>
        </a:lnSpc>
        <a:spcBef>
          <a:spcPts val="581"/>
        </a:spcBef>
        <a:buFont typeface="Arial" panose="020B0604020202020204" pitchFamily="34" charset="0"/>
        <a:buChar char="•"/>
        <a:defRPr sz="2093" kern="1200">
          <a:solidFill>
            <a:schemeClr val="tx1"/>
          </a:solidFill>
          <a:latin typeface="+mn-lt"/>
          <a:ea typeface="+mn-ea"/>
          <a:cs typeface="+mn-cs"/>
        </a:defRPr>
      </a:lvl8pPr>
      <a:lvl9pPr marL="4518485" indent="-265793" algn="l" defTabSz="1063173" rtl="0" eaLnBrk="1" latinLnBrk="0" hangingPunct="1">
        <a:lnSpc>
          <a:spcPct val="90000"/>
        </a:lnSpc>
        <a:spcBef>
          <a:spcPts val="581"/>
        </a:spcBef>
        <a:buFont typeface="Arial" panose="020B0604020202020204" pitchFamily="34" charset="0"/>
        <a:buChar char="•"/>
        <a:defRPr sz="2093" kern="1200">
          <a:solidFill>
            <a:schemeClr val="tx1"/>
          </a:solidFill>
          <a:latin typeface="+mn-lt"/>
          <a:ea typeface="+mn-ea"/>
          <a:cs typeface="+mn-cs"/>
        </a:defRPr>
      </a:lvl9pPr>
    </p:bodyStyle>
    <p:otherStyle>
      <a:defPPr>
        <a:defRPr lang="en-US"/>
      </a:defPPr>
      <a:lvl1pPr marL="0" algn="l" defTabSz="1063173" rtl="0" eaLnBrk="1" latinLnBrk="0" hangingPunct="1">
        <a:defRPr sz="2093" kern="1200">
          <a:solidFill>
            <a:schemeClr val="tx1"/>
          </a:solidFill>
          <a:latin typeface="+mn-lt"/>
          <a:ea typeface="+mn-ea"/>
          <a:cs typeface="+mn-cs"/>
        </a:defRPr>
      </a:lvl1pPr>
      <a:lvl2pPr marL="531586" algn="l" defTabSz="1063173" rtl="0" eaLnBrk="1" latinLnBrk="0" hangingPunct="1">
        <a:defRPr sz="2093" kern="1200">
          <a:solidFill>
            <a:schemeClr val="tx1"/>
          </a:solidFill>
          <a:latin typeface="+mn-lt"/>
          <a:ea typeface="+mn-ea"/>
          <a:cs typeface="+mn-cs"/>
        </a:defRPr>
      </a:lvl2pPr>
      <a:lvl3pPr marL="1063173" algn="l" defTabSz="1063173" rtl="0" eaLnBrk="1" latinLnBrk="0" hangingPunct="1">
        <a:defRPr sz="2093" kern="1200">
          <a:solidFill>
            <a:schemeClr val="tx1"/>
          </a:solidFill>
          <a:latin typeface="+mn-lt"/>
          <a:ea typeface="+mn-ea"/>
          <a:cs typeface="+mn-cs"/>
        </a:defRPr>
      </a:lvl3pPr>
      <a:lvl4pPr marL="1594759" algn="l" defTabSz="1063173" rtl="0" eaLnBrk="1" latinLnBrk="0" hangingPunct="1">
        <a:defRPr sz="2093" kern="1200">
          <a:solidFill>
            <a:schemeClr val="tx1"/>
          </a:solidFill>
          <a:latin typeface="+mn-lt"/>
          <a:ea typeface="+mn-ea"/>
          <a:cs typeface="+mn-cs"/>
        </a:defRPr>
      </a:lvl4pPr>
      <a:lvl5pPr marL="2126346" algn="l" defTabSz="1063173" rtl="0" eaLnBrk="1" latinLnBrk="0" hangingPunct="1">
        <a:defRPr sz="2093" kern="1200">
          <a:solidFill>
            <a:schemeClr val="tx1"/>
          </a:solidFill>
          <a:latin typeface="+mn-lt"/>
          <a:ea typeface="+mn-ea"/>
          <a:cs typeface="+mn-cs"/>
        </a:defRPr>
      </a:lvl5pPr>
      <a:lvl6pPr marL="2657932" algn="l" defTabSz="1063173" rtl="0" eaLnBrk="1" latinLnBrk="0" hangingPunct="1">
        <a:defRPr sz="2093" kern="1200">
          <a:solidFill>
            <a:schemeClr val="tx1"/>
          </a:solidFill>
          <a:latin typeface="+mn-lt"/>
          <a:ea typeface="+mn-ea"/>
          <a:cs typeface="+mn-cs"/>
        </a:defRPr>
      </a:lvl6pPr>
      <a:lvl7pPr marL="3189519" algn="l" defTabSz="1063173" rtl="0" eaLnBrk="1" latinLnBrk="0" hangingPunct="1">
        <a:defRPr sz="2093" kern="1200">
          <a:solidFill>
            <a:schemeClr val="tx1"/>
          </a:solidFill>
          <a:latin typeface="+mn-lt"/>
          <a:ea typeface="+mn-ea"/>
          <a:cs typeface="+mn-cs"/>
        </a:defRPr>
      </a:lvl7pPr>
      <a:lvl8pPr marL="3721105" algn="l" defTabSz="1063173" rtl="0" eaLnBrk="1" latinLnBrk="0" hangingPunct="1">
        <a:defRPr sz="2093" kern="1200">
          <a:solidFill>
            <a:schemeClr val="tx1"/>
          </a:solidFill>
          <a:latin typeface="+mn-lt"/>
          <a:ea typeface="+mn-ea"/>
          <a:cs typeface="+mn-cs"/>
        </a:defRPr>
      </a:lvl8pPr>
      <a:lvl9pPr marL="4252692" algn="l" defTabSz="1063173" rtl="0" eaLnBrk="1" latinLnBrk="0" hangingPunct="1">
        <a:defRPr sz="209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B397FD32-2221-A6C0-F030-35CDC83C3F7C}"/>
              </a:ext>
            </a:extLst>
          </p:cNvPr>
          <p:cNvSpPr>
            <a:spLocks noGrp="1" noRot="1" noMove="1" noResize="1" noEditPoints="1" noAdjustHandles="1" noChangeArrowheads="1" noChangeShapeType="1"/>
          </p:cNvSpPr>
          <p:nvPr/>
        </p:nvSpPr>
        <p:spPr>
          <a:xfrm>
            <a:off x="-1" y="0"/>
            <a:ext cx="15243175" cy="7975145"/>
          </a:xfrm>
          <a:prstGeom prst="roundRect">
            <a:avLst>
              <a:gd name="adj" fmla="val 0"/>
            </a:avLst>
          </a:prstGeom>
          <a:gradFill>
            <a:gsLst>
              <a:gs pos="0">
                <a:srgbClr val="EAECFA"/>
              </a:gs>
              <a:gs pos="100000">
                <a:srgbClr val="F1FBFD"/>
              </a:gs>
              <a:gs pos="50000">
                <a:srgbClr val="F1F7FD"/>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000" baseline="-25000" dirty="0"/>
          </a:p>
        </p:txBody>
      </p:sp>
      <p:grpSp>
        <p:nvGrpSpPr>
          <p:cNvPr id="14" name="Group 13">
            <a:extLst>
              <a:ext uri="{FF2B5EF4-FFF2-40B4-BE49-F238E27FC236}">
                <a16:creationId xmlns:a16="http://schemas.microsoft.com/office/drawing/2014/main" id="{A3FA3BE3-D26D-05D3-2E69-2567B3A850A7}"/>
              </a:ext>
            </a:extLst>
          </p:cNvPr>
          <p:cNvGrpSpPr>
            <a:grpSpLocks noGrp="1" noUngrp="1" noRot="1" noMove="1" noResize="1"/>
          </p:cNvGrpSpPr>
          <p:nvPr/>
        </p:nvGrpSpPr>
        <p:grpSpPr>
          <a:xfrm>
            <a:off x="7624313" y="548640"/>
            <a:ext cx="7618862" cy="7425373"/>
            <a:chOff x="7624313" y="548640"/>
            <a:chExt cx="7618862" cy="7425373"/>
          </a:xfrm>
        </p:grpSpPr>
        <p:pic>
          <p:nvPicPr>
            <p:cNvPr id="7" name="Picture 6">
              <a:extLst>
                <a:ext uri="{FF2B5EF4-FFF2-40B4-BE49-F238E27FC236}">
                  <a16:creationId xmlns:a16="http://schemas.microsoft.com/office/drawing/2014/main" id="{E498F4E5-2984-F3B8-7343-BAE6D60A75B7}"/>
                </a:ext>
              </a:extLst>
            </p:cNvPr>
            <p:cNvPicPr>
              <a:picLocks noGrp="1" noRot="1" noChangeAspect="1" noMove="1" noResize="1" noEditPoints="1" noAdjustHandles="1" noChangeArrowheads="1" noChangeShapeType="1" noCrop="1"/>
            </p:cNvPicPr>
            <p:nvPr/>
          </p:nvPicPr>
          <p:blipFill>
            <a:blip r:embed="rId2"/>
            <a:srcRect l="23" r="36288" b="6894"/>
            <a:stretch>
              <a:fillRect/>
            </a:stretch>
          </p:blipFill>
          <p:spPr>
            <a:xfrm>
              <a:off x="7624313" y="548640"/>
              <a:ext cx="7618862" cy="7425373"/>
            </a:xfrm>
            <a:prstGeom prst="snipRoundRect">
              <a:avLst>
                <a:gd name="adj1" fmla="val 15621"/>
                <a:gd name="adj2" fmla="val 0"/>
              </a:avLst>
            </a:prstGeom>
          </p:spPr>
        </p:pic>
        <p:sp>
          <p:nvSpPr>
            <p:cNvPr id="13" name="Rectangle 12">
              <a:extLst>
                <a:ext uri="{FF2B5EF4-FFF2-40B4-BE49-F238E27FC236}">
                  <a16:creationId xmlns:a16="http://schemas.microsoft.com/office/drawing/2014/main" id="{124C8566-5437-696A-DAE7-4C0C76869F3C}"/>
                </a:ext>
              </a:extLst>
            </p:cNvPr>
            <p:cNvSpPr>
              <a:spLocks noGrp="1" noRot="1" noMove="1" noResize="1" noEditPoints="1" noAdjustHandles="1" noChangeArrowheads="1" noChangeShapeType="1"/>
            </p:cNvSpPr>
            <p:nvPr/>
          </p:nvSpPr>
          <p:spPr>
            <a:xfrm>
              <a:off x="14319250" y="726182"/>
              <a:ext cx="558800" cy="759718"/>
            </a:xfrm>
            <a:prstGeom prst="rect">
              <a:avLst/>
            </a:prstGeom>
            <a:gradFill flip="none" rotWithShape="1">
              <a:gsLst>
                <a:gs pos="1000">
                  <a:srgbClr val="CFD7D8">
                    <a:alpha val="6000"/>
                  </a:srgbClr>
                </a:gs>
                <a:gs pos="50000">
                  <a:srgbClr val="D3DAE0">
                    <a:alpha val="34000"/>
                  </a:srgbClr>
                </a:gs>
                <a:gs pos="100000">
                  <a:schemeClr val="accent1">
                    <a:shade val="100000"/>
                    <a:satMod val="115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 name="Group 1">
            <a:extLst>
              <a:ext uri="{FF2B5EF4-FFF2-40B4-BE49-F238E27FC236}">
                <a16:creationId xmlns:a16="http://schemas.microsoft.com/office/drawing/2014/main" id="{BFD773ED-A1E0-3B07-9AEB-B99420DEC3C5}"/>
              </a:ext>
            </a:extLst>
          </p:cNvPr>
          <p:cNvGrpSpPr/>
          <p:nvPr/>
        </p:nvGrpSpPr>
        <p:grpSpPr>
          <a:xfrm>
            <a:off x="548640" y="1101546"/>
            <a:ext cx="3349859" cy="724417"/>
            <a:chOff x="573088" y="587640"/>
            <a:chExt cx="3349859" cy="724417"/>
          </a:xfrm>
        </p:grpSpPr>
        <p:sp>
          <p:nvSpPr>
            <p:cNvPr id="3" name="Rectangle 2">
              <a:extLst>
                <a:ext uri="{FF2B5EF4-FFF2-40B4-BE49-F238E27FC236}">
                  <a16:creationId xmlns:a16="http://schemas.microsoft.com/office/drawing/2014/main" id="{BD76A84B-4BD3-5144-7B21-1875FA193088}"/>
                </a:ext>
              </a:extLst>
            </p:cNvPr>
            <p:cNvSpPr/>
            <p:nvPr/>
          </p:nvSpPr>
          <p:spPr>
            <a:xfrm>
              <a:off x="573088" y="587640"/>
              <a:ext cx="3349859" cy="7244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F595929-5FEE-0697-4A4E-99E0AF5B7C2D}"/>
                </a:ext>
              </a:extLst>
            </p:cNvPr>
            <p:cNvSpPr txBox="1"/>
            <p:nvPr/>
          </p:nvSpPr>
          <p:spPr>
            <a:xfrm>
              <a:off x="646228" y="765182"/>
              <a:ext cx="3228922" cy="369332"/>
            </a:xfrm>
            <a:prstGeom prst="rect">
              <a:avLst/>
            </a:prstGeom>
            <a:noFill/>
          </p:spPr>
          <p:txBody>
            <a:bodyPr wrap="square" rtlCol="0">
              <a:spAutoFit/>
            </a:bodyPr>
            <a:lstStyle/>
            <a:p>
              <a:pPr algn="ctr"/>
              <a:r>
                <a:rPr lang="en-US" dirty="0">
                  <a:solidFill>
                    <a:schemeClr val="accent2"/>
                  </a:solidFill>
                  <a:latin typeface="Manrope" pitchFamily="2" charset="0"/>
                  <a:cs typeface="Arial" panose="020B0604020202020204" pitchFamily="34" charset="0"/>
                </a:rPr>
                <a:t>PARTNER LOGO</a:t>
              </a:r>
            </a:p>
          </p:txBody>
        </p:sp>
      </p:grpSp>
      <p:sp>
        <p:nvSpPr>
          <p:cNvPr id="5" name="Title 1">
            <a:extLst>
              <a:ext uri="{FF2B5EF4-FFF2-40B4-BE49-F238E27FC236}">
                <a16:creationId xmlns:a16="http://schemas.microsoft.com/office/drawing/2014/main" id="{8AFB51EC-E629-FF73-5EF3-FE2BF192DC25}"/>
              </a:ext>
            </a:extLst>
          </p:cNvPr>
          <p:cNvSpPr txBox="1">
            <a:spLocks/>
          </p:cNvSpPr>
          <p:nvPr/>
        </p:nvSpPr>
        <p:spPr>
          <a:xfrm>
            <a:off x="495347" y="2209794"/>
            <a:ext cx="5629006" cy="1213904"/>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Char char="​"/>
              <a:defRPr sz="4400" b="1" i="0" kern="1200">
                <a:solidFill>
                  <a:srgbClr val="1B75BC"/>
                </a:solidFill>
                <a:latin typeface="Montserrat" pitchFamily="2" charset="77"/>
                <a:ea typeface="+mj-ea"/>
                <a:cs typeface="+mj-cs"/>
              </a:defRPr>
            </a:lvl1pPr>
          </a:lstStyle>
          <a:p>
            <a:r>
              <a:rPr lang="en-US" dirty="0">
                <a:solidFill>
                  <a:srgbClr val="214792"/>
                </a:solidFill>
                <a:latin typeface="Manrope ExtraBold" pitchFamily="2" charset="0"/>
              </a:rPr>
              <a:t>Simplify complex billing.</a:t>
            </a:r>
          </a:p>
        </p:txBody>
      </p:sp>
      <p:sp>
        <p:nvSpPr>
          <p:cNvPr id="6" name="TextBox 5">
            <a:extLst>
              <a:ext uri="{FF2B5EF4-FFF2-40B4-BE49-F238E27FC236}">
                <a16:creationId xmlns:a16="http://schemas.microsoft.com/office/drawing/2014/main" id="{05FA67FB-883C-C6FE-EAF1-552B8D84BA02}"/>
              </a:ext>
            </a:extLst>
          </p:cNvPr>
          <p:cNvSpPr txBox="1"/>
          <p:nvPr/>
        </p:nvSpPr>
        <p:spPr>
          <a:xfrm>
            <a:off x="495347" y="3805512"/>
            <a:ext cx="5740659" cy="1323439"/>
          </a:xfrm>
          <a:prstGeom prst="rect">
            <a:avLst/>
          </a:prstGeom>
          <a:noFill/>
        </p:spPr>
        <p:txBody>
          <a:bodyPr wrap="square">
            <a:spAutoFit/>
          </a:bodyPr>
          <a:lstStyle/>
          <a:p>
            <a:pPr fontAlgn="base"/>
            <a:r>
              <a:rPr lang="en-US" sz="2000" dirty="0">
                <a:solidFill>
                  <a:srgbClr val="00214F"/>
                </a:solidFill>
                <a:latin typeface="Manrope" pitchFamily="2" charset="0"/>
                <a:cs typeface="Segoe UI"/>
              </a:rPr>
              <a:t>Manage every subscription detail with ease: Tiered pricing, usage-based billing, and customizable contract terms all automated inside Dynamics 365.</a:t>
            </a:r>
          </a:p>
        </p:txBody>
      </p:sp>
      <p:sp>
        <p:nvSpPr>
          <p:cNvPr id="8" name="TextBox 7">
            <a:extLst>
              <a:ext uri="{FF2B5EF4-FFF2-40B4-BE49-F238E27FC236}">
                <a16:creationId xmlns:a16="http://schemas.microsoft.com/office/drawing/2014/main" id="{7BB09E70-12DE-6798-4BD7-A53A79F9DF41}"/>
              </a:ext>
            </a:extLst>
          </p:cNvPr>
          <p:cNvSpPr txBox="1"/>
          <p:nvPr/>
        </p:nvSpPr>
        <p:spPr>
          <a:xfrm>
            <a:off x="9147907" y="-381814"/>
            <a:ext cx="2164862" cy="1477328"/>
          </a:xfrm>
          <a:prstGeom prst="rect">
            <a:avLst/>
          </a:prstGeom>
          <a:solidFill>
            <a:srgbClr val="FFFF00"/>
          </a:solidFill>
        </p:spPr>
        <p:txBody>
          <a:bodyPr wrap="square" rtlCol="0">
            <a:spAutoFit/>
          </a:bodyPr>
          <a:lstStyle/>
          <a:p>
            <a:pPr algn="ctr"/>
            <a:r>
              <a:rPr lang="en-US" dirty="0">
                <a:solidFill>
                  <a:srgbClr val="2F2F2F"/>
                </a:solidFill>
                <a:latin typeface="+mj-lt"/>
                <a:cs typeface="Arial" panose="020B0604020202020204" pitchFamily="34" charset="0"/>
              </a:rPr>
              <a:t>REPLACE BACKGROUND COLOR WITH PARTNER BRAND COLOR</a:t>
            </a:r>
          </a:p>
        </p:txBody>
      </p:sp>
      <p:pic>
        <p:nvPicPr>
          <p:cNvPr id="15" name="Graphic 14">
            <a:extLst>
              <a:ext uri="{FF2B5EF4-FFF2-40B4-BE49-F238E27FC236}">
                <a16:creationId xmlns:a16="http://schemas.microsoft.com/office/drawing/2014/main" id="{2A1AE39C-8092-F256-7AEE-852C6F3015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89530" y="751530"/>
            <a:ext cx="3537060" cy="795838"/>
          </a:xfrm>
          <a:prstGeom prst="rect">
            <a:avLst/>
          </a:prstGeom>
        </p:spPr>
      </p:pic>
      <p:pic>
        <p:nvPicPr>
          <p:cNvPr id="9" name="Picture 8">
            <a:extLst>
              <a:ext uri="{FF2B5EF4-FFF2-40B4-BE49-F238E27FC236}">
                <a16:creationId xmlns:a16="http://schemas.microsoft.com/office/drawing/2014/main" id="{F994A1B0-F2F1-9CDD-A24E-9057AC0F674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8640" y="5753649"/>
            <a:ext cx="2417325" cy="871872"/>
          </a:xfrm>
          <a:prstGeom prst="rect">
            <a:avLst/>
          </a:prstGeom>
        </p:spPr>
      </p:pic>
    </p:spTree>
    <p:extLst>
      <p:ext uri="{BB962C8B-B14F-4D97-AF65-F5344CB8AC3E}">
        <p14:creationId xmlns:p14="http://schemas.microsoft.com/office/powerpoint/2010/main" val="3873640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633A2-F7E7-4B59-D08D-588E0B1068C4}"/>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CDEE87D6-3DE4-8CBE-E9BC-66BC690A6192}"/>
              </a:ext>
            </a:extLst>
          </p:cNvPr>
          <p:cNvSpPr>
            <a:spLocks/>
          </p:cNvSpPr>
          <p:nvPr/>
        </p:nvSpPr>
        <p:spPr>
          <a:xfrm>
            <a:off x="-1" y="0"/>
            <a:ext cx="15243175" cy="7975145"/>
          </a:xfrm>
          <a:prstGeom prst="roundRect">
            <a:avLst>
              <a:gd name="adj" fmla="val 0"/>
            </a:avLst>
          </a:prstGeom>
          <a:gradFill>
            <a:gsLst>
              <a:gs pos="0">
                <a:srgbClr val="EAECFA"/>
              </a:gs>
              <a:gs pos="100000">
                <a:srgbClr val="F1FBFD"/>
              </a:gs>
              <a:gs pos="50000">
                <a:srgbClr val="F1F7FD"/>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000" baseline="-25000" dirty="0"/>
          </a:p>
        </p:txBody>
      </p:sp>
      <p:pic>
        <p:nvPicPr>
          <p:cNvPr id="7" name="Picture 6" descr="Businesspeople lounging together in office">
            <a:extLst>
              <a:ext uri="{FF2B5EF4-FFF2-40B4-BE49-F238E27FC236}">
                <a16:creationId xmlns:a16="http://schemas.microsoft.com/office/drawing/2014/main" id="{5FF670C7-4D4E-32A0-568B-F7BA91F0901E}"/>
              </a:ext>
            </a:extLst>
          </p:cNvPr>
          <p:cNvPicPr>
            <a:picLocks noChangeAspect="1"/>
          </p:cNvPicPr>
          <p:nvPr/>
        </p:nvPicPr>
        <p:blipFill>
          <a:blip r:embed="rId2"/>
          <a:srcRect l="15806" r="15806"/>
          <a:stretch/>
        </p:blipFill>
        <p:spPr>
          <a:xfrm>
            <a:off x="7637013" y="548640"/>
            <a:ext cx="7618862" cy="7425373"/>
          </a:xfrm>
          <a:prstGeom prst="snipRoundRect">
            <a:avLst>
              <a:gd name="adj1" fmla="val 15621"/>
              <a:gd name="adj2" fmla="val 0"/>
            </a:avLst>
          </a:prstGeom>
        </p:spPr>
      </p:pic>
      <p:sp>
        <p:nvSpPr>
          <p:cNvPr id="8" name="TextBox 7">
            <a:extLst>
              <a:ext uri="{FF2B5EF4-FFF2-40B4-BE49-F238E27FC236}">
                <a16:creationId xmlns:a16="http://schemas.microsoft.com/office/drawing/2014/main" id="{16A0AA3A-ADA0-DDC0-A42B-B40CD8FA731C}"/>
              </a:ext>
            </a:extLst>
          </p:cNvPr>
          <p:cNvSpPr txBox="1"/>
          <p:nvPr/>
        </p:nvSpPr>
        <p:spPr>
          <a:xfrm>
            <a:off x="9147907" y="-381814"/>
            <a:ext cx="2164862" cy="1477328"/>
          </a:xfrm>
          <a:prstGeom prst="rect">
            <a:avLst/>
          </a:prstGeom>
          <a:solidFill>
            <a:srgbClr val="FFFF00"/>
          </a:solidFill>
        </p:spPr>
        <p:txBody>
          <a:bodyPr wrap="square" rtlCol="0">
            <a:spAutoFit/>
          </a:bodyPr>
          <a:lstStyle/>
          <a:p>
            <a:pPr algn="ctr"/>
            <a:r>
              <a:rPr lang="en-US" dirty="0">
                <a:solidFill>
                  <a:srgbClr val="2F2F2F"/>
                </a:solidFill>
                <a:latin typeface="+mj-lt"/>
                <a:cs typeface="Arial" panose="020B0604020202020204" pitchFamily="34" charset="0"/>
              </a:rPr>
              <a:t>REPLACE BACKGROUND COLOR WITH PARTNER BRAND COLOR</a:t>
            </a:r>
          </a:p>
        </p:txBody>
      </p:sp>
      <p:grpSp>
        <p:nvGrpSpPr>
          <p:cNvPr id="14" name="Group 13">
            <a:extLst>
              <a:ext uri="{FF2B5EF4-FFF2-40B4-BE49-F238E27FC236}">
                <a16:creationId xmlns:a16="http://schemas.microsoft.com/office/drawing/2014/main" id="{73838281-1B3C-0182-6636-2CA542F9700E}"/>
              </a:ext>
            </a:extLst>
          </p:cNvPr>
          <p:cNvGrpSpPr/>
          <p:nvPr/>
        </p:nvGrpSpPr>
        <p:grpSpPr>
          <a:xfrm>
            <a:off x="548640" y="1101546"/>
            <a:ext cx="3349859" cy="724417"/>
            <a:chOff x="573088" y="587640"/>
            <a:chExt cx="3349859" cy="724417"/>
          </a:xfrm>
        </p:grpSpPr>
        <p:sp>
          <p:nvSpPr>
            <p:cNvPr id="15" name="Rectangle 14">
              <a:extLst>
                <a:ext uri="{FF2B5EF4-FFF2-40B4-BE49-F238E27FC236}">
                  <a16:creationId xmlns:a16="http://schemas.microsoft.com/office/drawing/2014/main" id="{99938706-0651-6381-396E-156FF249BB84}"/>
                </a:ext>
              </a:extLst>
            </p:cNvPr>
            <p:cNvSpPr/>
            <p:nvPr/>
          </p:nvSpPr>
          <p:spPr>
            <a:xfrm>
              <a:off x="573088" y="587640"/>
              <a:ext cx="3349859" cy="7244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35F8650-4B77-9A30-2B1B-BE5D1B2D8C6F}"/>
                </a:ext>
              </a:extLst>
            </p:cNvPr>
            <p:cNvSpPr txBox="1"/>
            <p:nvPr/>
          </p:nvSpPr>
          <p:spPr>
            <a:xfrm>
              <a:off x="646228" y="765182"/>
              <a:ext cx="3228922" cy="369332"/>
            </a:xfrm>
            <a:prstGeom prst="rect">
              <a:avLst/>
            </a:prstGeom>
            <a:noFill/>
          </p:spPr>
          <p:txBody>
            <a:bodyPr wrap="square" rtlCol="0">
              <a:spAutoFit/>
            </a:bodyPr>
            <a:lstStyle/>
            <a:p>
              <a:pPr algn="ctr"/>
              <a:r>
                <a:rPr lang="en-US" dirty="0">
                  <a:solidFill>
                    <a:schemeClr val="accent2"/>
                  </a:solidFill>
                  <a:latin typeface="Manrope" pitchFamily="2" charset="0"/>
                  <a:cs typeface="Arial" panose="020B0604020202020204" pitchFamily="34" charset="0"/>
                </a:rPr>
                <a:t>PARTNER LOGO</a:t>
              </a:r>
            </a:p>
          </p:txBody>
        </p:sp>
      </p:grpSp>
      <p:sp>
        <p:nvSpPr>
          <p:cNvPr id="17" name="Title 1">
            <a:extLst>
              <a:ext uri="{FF2B5EF4-FFF2-40B4-BE49-F238E27FC236}">
                <a16:creationId xmlns:a16="http://schemas.microsoft.com/office/drawing/2014/main" id="{CD45F484-9AF2-DFEE-542B-CCD4CC533BF3}"/>
              </a:ext>
            </a:extLst>
          </p:cNvPr>
          <p:cNvSpPr txBox="1">
            <a:spLocks/>
          </p:cNvSpPr>
          <p:nvPr/>
        </p:nvSpPr>
        <p:spPr>
          <a:xfrm>
            <a:off x="495347" y="2209794"/>
            <a:ext cx="5629006" cy="1213904"/>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Char char="​"/>
              <a:defRPr sz="4400" b="1" i="0" kern="1200">
                <a:solidFill>
                  <a:srgbClr val="1B75BC"/>
                </a:solidFill>
                <a:latin typeface="Montserrat" pitchFamily="2" charset="77"/>
                <a:ea typeface="+mj-ea"/>
                <a:cs typeface="+mj-cs"/>
              </a:defRPr>
            </a:lvl1pPr>
          </a:lstStyle>
          <a:p>
            <a:r>
              <a:rPr lang="en-US" dirty="0">
                <a:solidFill>
                  <a:srgbClr val="214792"/>
                </a:solidFill>
                <a:latin typeface="Manrope ExtraBold" pitchFamily="2" charset="0"/>
              </a:rPr>
              <a:t>Master your contracts.</a:t>
            </a:r>
          </a:p>
        </p:txBody>
      </p:sp>
      <p:sp>
        <p:nvSpPr>
          <p:cNvPr id="18" name="TextBox 17">
            <a:extLst>
              <a:ext uri="{FF2B5EF4-FFF2-40B4-BE49-F238E27FC236}">
                <a16:creationId xmlns:a16="http://schemas.microsoft.com/office/drawing/2014/main" id="{49FA8367-3D8E-5287-001A-7E13D2339EFA}"/>
              </a:ext>
            </a:extLst>
          </p:cNvPr>
          <p:cNvSpPr txBox="1"/>
          <p:nvPr/>
        </p:nvSpPr>
        <p:spPr>
          <a:xfrm>
            <a:off x="495347" y="3805512"/>
            <a:ext cx="5740659" cy="1015663"/>
          </a:xfrm>
          <a:prstGeom prst="rect">
            <a:avLst/>
          </a:prstGeom>
          <a:noFill/>
        </p:spPr>
        <p:txBody>
          <a:bodyPr wrap="square">
            <a:spAutoFit/>
          </a:bodyPr>
          <a:lstStyle/>
          <a:p>
            <a:pPr fontAlgn="base"/>
            <a:r>
              <a:rPr lang="en-US" sz="2000" dirty="0">
                <a:solidFill>
                  <a:srgbClr val="00214F"/>
                </a:solidFill>
                <a:latin typeface="Manrope" pitchFamily="2" charset="0"/>
                <a:cs typeface="Segoe UI"/>
              </a:rPr>
              <a:t>Customize contracts with holds, prorations, renewals, and escalations. Deliver flexible billing that adapts to your business needs.</a:t>
            </a:r>
          </a:p>
        </p:txBody>
      </p:sp>
      <p:pic>
        <p:nvPicPr>
          <p:cNvPr id="2" name="Picture 1">
            <a:extLst>
              <a:ext uri="{FF2B5EF4-FFF2-40B4-BE49-F238E27FC236}">
                <a16:creationId xmlns:a16="http://schemas.microsoft.com/office/drawing/2014/main" id="{B7AB8319-91E3-7B20-0E32-A3004F5927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8640" y="5753649"/>
            <a:ext cx="2417325" cy="871872"/>
          </a:xfrm>
          <a:prstGeom prst="rect">
            <a:avLst/>
          </a:prstGeom>
        </p:spPr>
      </p:pic>
      <p:grpSp>
        <p:nvGrpSpPr>
          <p:cNvPr id="3" name="Group 2">
            <a:extLst>
              <a:ext uri="{FF2B5EF4-FFF2-40B4-BE49-F238E27FC236}">
                <a16:creationId xmlns:a16="http://schemas.microsoft.com/office/drawing/2014/main" id="{6DF74102-8D23-914D-C54E-651DE151FCE5}"/>
              </a:ext>
            </a:extLst>
          </p:cNvPr>
          <p:cNvGrpSpPr/>
          <p:nvPr/>
        </p:nvGrpSpPr>
        <p:grpSpPr>
          <a:xfrm>
            <a:off x="-5149821" y="0"/>
            <a:ext cx="4823248" cy="10591800"/>
            <a:chOff x="-5149821" y="0"/>
            <a:chExt cx="4823248" cy="10591800"/>
          </a:xfrm>
        </p:grpSpPr>
        <p:sp>
          <p:nvSpPr>
            <p:cNvPr id="4" name="Rectangle 3">
              <a:extLst>
                <a:ext uri="{FF2B5EF4-FFF2-40B4-BE49-F238E27FC236}">
                  <a16:creationId xmlns:a16="http://schemas.microsoft.com/office/drawing/2014/main" id="{AA9503F1-B11B-C23E-59CB-C7F5A8716EEF}"/>
                </a:ext>
              </a:extLst>
            </p:cNvPr>
            <p:cNvSpPr/>
            <p:nvPr/>
          </p:nvSpPr>
          <p:spPr>
            <a:xfrm>
              <a:off x="-5149821" y="0"/>
              <a:ext cx="4823248" cy="1059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anrope" pitchFamily="2" charset="0"/>
              </a:endParaRPr>
            </a:p>
          </p:txBody>
        </p:sp>
        <p:sp>
          <p:nvSpPr>
            <p:cNvPr id="5" name="TextBox 4">
              <a:extLst>
                <a:ext uri="{FF2B5EF4-FFF2-40B4-BE49-F238E27FC236}">
                  <a16:creationId xmlns:a16="http://schemas.microsoft.com/office/drawing/2014/main" id="{6CC593C7-1FFF-7815-36A5-690C7A670534}"/>
                </a:ext>
              </a:extLst>
            </p:cNvPr>
            <p:cNvSpPr txBox="1"/>
            <p:nvPr/>
          </p:nvSpPr>
          <p:spPr>
            <a:xfrm>
              <a:off x="-4829582" y="328162"/>
              <a:ext cx="4473982" cy="738664"/>
            </a:xfrm>
            <a:prstGeom prst="rect">
              <a:avLst/>
            </a:prstGeom>
            <a:noFill/>
          </p:spPr>
          <p:txBody>
            <a:bodyPr wrap="square" lIns="0" tIns="0" rIns="0" bIns="0" rtlCol="0">
              <a:spAutoFit/>
            </a:bodyPr>
            <a:lstStyle/>
            <a:p>
              <a:pPr>
                <a:spcBef>
                  <a:spcPts val="1200"/>
                </a:spcBef>
              </a:pPr>
              <a:r>
                <a:rPr lang="en-US" sz="1600" b="1" dirty="0">
                  <a:solidFill>
                    <a:srgbClr val="2F2F2F"/>
                  </a:solidFill>
                  <a:latin typeface="Manrope" pitchFamily="2" charset="0"/>
                  <a:cs typeface="Arial" panose="020B0604020202020204" pitchFamily="34" charset="0"/>
                </a:rPr>
                <a:t>Use this PowerPoint as a starting point to build a custom-branded asset by adding your own logos, fonts, </a:t>
              </a:r>
              <a:r>
                <a:rPr lang="en-US" sz="1600" b="1" dirty="0" err="1">
                  <a:solidFill>
                    <a:srgbClr val="2F2F2F"/>
                  </a:solidFill>
                  <a:latin typeface="Manrope" pitchFamily="2" charset="0"/>
                  <a:cs typeface="Arial" panose="020B0604020202020204" pitchFamily="34" charset="0"/>
                </a:rPr>
                <a:t>colours</a:t>
              </a:r>
              <a:r>
                <a:rPr lang="en-US" sz="1600" b="1" dirty="0">
                  <a:solidFill>
                    <a:srgbClr val="2F2F2F"/>
                  </a:solidFill>
                  <a:latin typeface="Manrope" pitchFamily="2" charset="0"/>
                  <a:cs typeface="Arial" panose="020B0604020202020204" pitchFamily="34" charset="0"/>
                </a:rPr>
                <a:t>, and messaging.</a:t>
              </a:r>
              <a:endParaRPr lang="en-US" sz="1000" b="1" dirty="0">
                <a:solidFill>
                  <a:srgbClr val="2F2F2F"/>
                </a:solidFill>
                <a:latin typeface="Manrope" pitchFamily="2" charset="0"/>
                <a:cs typeface="Arial" panose="020B0604020202020204" pitchFamily="34" charset="0"/>
              </a:endParaRPr>
            </a:p>
          </p:txBody>
        </p:sp>
        <p:sp>
          <p:nvSpPr>
            <p:cNvPr id="6" name="TextBox 5">
              <a:extLst>
                <a:ext uri="{FF2B5EF4-FFF2-40B4-BE49-F238E27FC236}">
                  <a16:creationId xmlns:a16="http://schemas.microsoft.com/office/drawing/2014/main" id="{6CA1C1D4-545E-3F00-4685-A501875AF554}"/>
                </a:ext>
              </a:extLst>
            </p:cNvPr>
            <p:cNvSpPr txBox="1"/>
            <p:nvPr/>
          </p:nvSpPr>
          <p:spPr>
            <a:xfrm>
              <a:off x="-4829582" y="1234342"/>
              <a:ext cx="3898414" cy="415498"/>
            </a:xfrm>
            <a:prstGeom prst="rect">
              <a:avLst/>
            </a:prstGeom>
            <a:solidFill>
              <a:srgbClr val="FFFF00"/>
            </a:solidFill>
          </p:spPr>
          <p:txBody>
            <a:bodyPr wrap="square" rtlCol="0">
              <a:spAutoFit/>
            </a:bodyPr>
            <a:lstStyle/>
            <a:p>
              <a:r>
                <a:rPr lang="en-US" sz="1050" dirty="0">
                  <a:solidFill>
                    <a:srgbClr val="0A1B45"/>
                  </a:solidFill>
                  <a:latin typeface="Manrope" pitchFamily="2" charset="0"/>
                  <a:cs typeface="Arial" panose="020B0604020202020204" pitchFamily="34" charset="0"/>
                </a:rPr>
                <a:t>Areas marked in yellow indicate where your custom branding, content, or visuals should be applied.</a:t>
              </a:r>
            </a:p>
          </p:txBody>
        </p:sp>
        <p:grpSp>
          <p:nvGrpSpPr>
            <p:cNvPr id="9" name="Group 8">
              <a:extLst>
                <a:ext uri="{FF2B5EF4-FFF2-40B4-BE49-F238E27FC236}">
                  <a16:creationId xmlns:a16="http://schemas.microsoft.com/office/drawing/2014/main" id="{FBFE90C7-336F-8A23-797D-E8A979FC9CAB}"/>
                </a:ext>
              </a:extLst>
            </p:cNvPr>
            <p:cNvGrpSpPr/>
            <p:nvPr/>
          </p:nvGrpSpPr>
          <p:grpSpPr>
            <a:xfrm>
              <a:off x="-4829582" y="5963178"/>
              <a:ext cx="3683416" cy="738664"/>
              <a:chOff x="-3852716" y="3897267"/>
              <a:chExt cx="3014516" cy="604524"/>
            </a:xfrm>
          </p:grpSpPr>
          <p:sp>
            <p:nvSpPr>
              <p:cNvPr id="29" name="TextBox 28">
                <a:extLst>
                  <a:ext uri="{FF2B5EF4-FFF2-40B4-BE49-F238E27FC236}">
                    <a16:creationId xmlns:a16="http://schemas.microsoft.com/office/drawing/2014/main" id="{84F74B22-BFB0-89D8-2F6E-A84BAD296CD8}"/>
                  </a:ext>
                </a:extLst>
              </p:cNvPr>
              <p:cNvSpPr txBox="1"/>
              <p:nvPr/>
            </p:nvSpPr>
            <p:spPr>
              <a:xfrm>
                <a:off x="-3633224" y="3897267"/>
                <a:ext cx="2795024"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Replace any yellow-highlighted text with copy tailored to your brand. Be sure to match the font </a:t>
                </a:r>
                <a:r>
                  <a:rPr lang="en-US" sz="1050" dirty="0" err="1">
                    <a:solidFill>
                      <a:srgbClr val="0A1B45"/>
                    </a:solidFill>
                    <a:latin typeface="Manrope" pitchFamily="2" charset="0"/>
                    <a:cs typeface="Arial" panose="020B0604020202020204" pitchFamily="34" charset="0"/>
                  </a:rPr>
                  <a:t>colour</a:t>
                </a:r>
                <a:r>
                  <a:rPr lang="en-US" sz="1050" dirty="0">
                    <a:solidFill>
                      <a:srgbClr val="0A1B45"/>
                    </a:solidFill>
                    <a:latin typeface="Manrope" pitchFamily="2" charset="0"/>
                    <a:cs typeface="Arial" panose="020B0604020202020204" pitchFamily="34" charset="0"/>
                  </a:rPr>
                  <a:t> to the rest of the slide and adjust the text style and layout if needed.</a:t>
                </a:r>
                <a:endParaRPr lang="en-US" sz="1100" dirty="0">
                  <a:solidFill>
                    <a:srgbClr val="0A1B45"/>
                  </a:solidFill>
                  <a:latin typeface="Manrope" pitchFamily="2" charset="0"/>
                  <a:cs typeface="Arial" panose="020B0604020202020204" pitchFamily="34" charset="0"/>
                </a:endParaRPr>
              </a:p>
            </p:txBody>
          </p:sp>
          <p:sp>
            <p:nvSpPr>
              <p:cNvPr id="30" name="TextBox 29">
                <a:extLst>
                  <a:ext uri="{FF2B5EF4-FFF2-40B4-BE49-F238E27FC236}">
                    <a16:creationId xmlns:a16="http://schemas.microsoft.com/office/drawing/2014/main" id="{D0DCB745-0D3F-678C-D0FA-687851686DE3}"/>
                  </a:ext>
                </a:extLst>
              </p:cNvPr>
              <p:cNvSpPr txBox="1">
                <a:spLocks noChangeAspect="1"/>
              </p:cNvSpPr>
              <p:nvPr/>
            </p:nvSpPr>
            <p:spPr>
              <a:xfrm>
                <a:off x="-3852716" y="3908780"/>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2</a:t>
                </a:r>
              </a:p>
            </p:txBody>
          </p:sp>
        </p:grpSp>
        <p:grpSp>
          <p:nvGrpSpPr>
            <p:cNvPr id="10" name="Group 9">
              <a:extLst>
                <a:ext uri="{FF2B5EF4-FFF2-40B4-BE49-F238E27FC236}">
                  <a16:creationId xmlns:a16="http://schemas.microsoft.com/office/drawing/2014/main" id="{BCAB28CC-1D5D-745A-5E36-F13F27B9B574}"/>
                </a:ext>
              </a:extLst>
            </p:cNvPr>
            <p:cNvGrpSpPr/>
            <p:nvPr/>
          </p:nvGrpSpPr>
          <p:grpSpPr>
            <a:xfrm>
              <a:off x="-4829582" y="6972136"/>
              <a:ext cx="3767214" cy="1061829"/>
              <a:chOff x="-3852716" y="4723000"/>
              <a:chExt cx="3083096" cy="869003"/>
            </a:xfrm>
          </p:grpSpPr>
          <p:sp>
            <p:nvSpPr>
              <p:cNvPr id="27" name="TextBox 26">
                <a:extLst>
                  <a:ext uri="{FF2B5EF4-FFF2-40B4-BE49-F238E27FC236}">
                    <a16:creationId xmlns:a16="http://schemas.microsoft.com/office/drawing/2014/main" id="{BAD98624-1FBD-A762-EF2E-E5536E54C9EE}"/>
                  </a:ext>
                </a:extLst>
              </p:cNvPr>
              <p:cNvSpPr txBox="1"/>
              <p:nvPr/>
            </p:nvSpPr>
            <p:spPr>
              <a:xfrm>
                <a:off x="-3633224" y="4723000"/>
                <a:ext cx="2863604" cy="869003"/>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a:rPr>
                  <a:t>Add your organization’s logo and icons throughout the slides and Slide Master. You </a:t>
                </a:r>
                <a:r>
                  <a:rPr lang="en-US" sz="1050" b="1" dirty="0">
                    <a:solidFill>
                      <a:srgbClr val="0A1B45"/>
                    </a:solidFill>
                    <a:latin typeface="Manrope" pitchFamily="2" charset="0"/>
                    <a:cs typeface="Arial"/>
                  </a:rPr>
                  <a:t>may also swap out images</a:t>
                </a:r>
                <a:r>
                  <a:rPr lang="en-US" sz="1050" dirty="0">
                    <a:solidFill>
                      <a:srgbClr val="0A1B45"/>
                    </a:solidFill>
                    <a:latin typeface="Manrope" pitchFamily="2" charset="0"/>
                    <a:cs typeface="Arial"/>
                  </a:rPr>
                  <a:t> to suit your audience or branding. Please note: if you use the included visuals, they are intended only for use within this template and should not be repurposed elsewhere.</a:t>
                </a:r>
                <a:endParaRPr lang="en-US" sz="1100" dirty="0">
                  <a:solidFill>
                    <a:srgbClr val="0A1B45"/>
                  </a:solidFill>
                  <a:latin typeface="Manrope" pitchFamily="2" charset="0"/>
                  <a:cs typeface="Arial"/>
                </a:endParaRPr>
              </a:p>
            </p:txBody>
          </p:sp>
          <p:sp>
            <p:nvSpPr>
              <p:cNvPr id="28" name="TextBox 27">
                <a:extLst>
                  <a:ext uri="{FF2B5EF4-FFF2-40B4-BE49-F238E27FC236}">
                    <a16:creationId xmlns:a16="http://schemas.microsoft.com/office/drawing/2014/main" id="{ED2AA057-FCD5-8682-709D-15403A27EBEF}"/>
                  </a:ext>
                </a:extLst>
              </p:cNvPr>
              <p:cNvSpPr txBox="1">
                <a:spLocks noChangeAspect="1"/>
              </p:cNvSpPr>
              <p:nvPr/>
            </p:nvSpPr>
            <p:spPr>
              <a:xfrm>
                <a:off x="-3852716" y="4733480"/>
                <a:ext cx="197566" cy="207805"/>
              </a:xfrm>
              <a:prstGeom prst="rect">
                <a:avLst/>
              </a:prstGeom>
              <a:solidFill>
                <a:srgbClr val="FFFF00"/>
              </a:solidFill>
            </p:spPr>
            <p:txBody>
              <a:bodyPr wrap="square" rtlCol="0" anchor="ctr">
                <a:spAutoFit/>
              </a:bodyPr>
              <a:lstStyle/>
              <a:p>
                <a:pPr algn="ctr"/>
                <a:r>
                  <a:rPr lang="en-US" sz="1050" dirty="0">
                    <a:solidFill>
                      <a:srgbClr val="0A1B45"/>
                    </a:solidFill>
                    <a:cs typeface="Segoe UI" panose="020B0502040204020203" pitchFamily="34" charset="0"/>
                  </a:rPr>
                  <a:t>3</a:t>
                </a:r>
              </a:p>
            </p:txBody>
          </p:sp>
        </p:grpSp>
        <p:grpSp>
          <p:nvGrpSpPr>
            <p:cNvPr id="13" name="Group 12">
              <a:extLst>
                <a:ext uri="{FF2B5EF4-FFF2-40B4-BE49-F238E27FC236}">
                  <a16:creationId xmlns:a16="http://schemas.microsoft.com/office/drawing/2014/main" id="{8B724A44-94FB-7742-BFF4-334EDBDAD120}"/>
                </a:ext>
              </a:extLst>
            </p:cNvPr>
            <p:cNvGrpSpPr/>
            <p:nvPr/>
          </p:nvGrpSpPr>
          <p:grpSpPr>
            <a:xfrm>
              <a:off x="-4829582" y="8354434"/>
              <a:ext cx="3892343" cy="1300903"/>
              <a:chOff x="-3852716" y="5854275"/>
              <a:chExt cx="3185502" cy="1064661"/>
            </a:xfrm>
          </p:grpSpPr>
          <p:sp>
            <p:nvSpPr>
              <p:cNvPr id="24" name="TextBox 23">
                <a:extLst>
                  <a:ext uri="{FF2B5EF4-FFF2-40B4-BE49-F238E27FC236}">
                    <a16:creationId xmlns:a16="http://schemas.microsoft.com/office/drawing/2014/main" id="{08689B41-4F42-E04B-8D6E-D6D22B945C8C}"/>
                  </a:ext>
                </a:extLst>
              </p:cNvPr>
              <p:cNvSpPr txBox="1"/>
              <p:nvPr/>
            </p:nvSpPr>
            <p:spPr>
              <a:xfrm>
                <a:off x="-3633224" y="5854275"/>
                <a:ext cx="2966010"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Once complete, name your file and choose where to save it. Remove any yellow highlighting and extra instructional elements. Then, go to the File menu and select Export to save your final version as a </a:t>
                </a:r>
                <a:r>
                  <a:rPr lang="en-US" sz="1050" b="1" dirty="0">
                    <a:solidFill>
                      <a:srgbClr val="0A1B45"/>
                    </a:solidFill>
                    <a:latin typeface="Manrope" pitchFamily="2" charset="0"/>
                    <a:cs typeface="Arial" panose="020B0604020202020204" pitchFamily="34" charset="0"/>
                  </a:rPr>
                  <a:t>PNG.</a:t>
                </a:r>
                <a:endParaRPr lang="en-US" sz="1100" b="1" dirty="0">
                  <a:solidFill>
                    <a:srgbClr val="0A1B45"/>
                  </a:solidFill>
                  <a:latin typeface="Manrope" pitchFamily="2" charset="0"/>
                  <a:cs typeface="Arial" panose="020B0604020202020204" pitchFamily="34" charset="0"/>
                </a:endParaRPr>
              </a:p>
            </p:txBody>
          </p:sp>
          <p:sp>
            <p:nvSpPr>
              <p:cNvPr id="25" name="TextBox 24">
                <a:extLst>
                  <a:ext uri="{FF2B5EF4-FFF2-40B4-BE49-F238E27FC236}">
                    <a16:creationId xmlns:a16="http://schemas.microsoft.com/office/drawing/2014/main" id="{52396DE1-3B9F-43D1-98C8-A0F595C6FCF7}"/>
                  </a:ext>
                </a:extLst>
              </p:cNvPr>
              <p:cNvSpPr txBox="1">
                <a:spLocks noChangeAspect="1"/>
              </p:cNvSpPr>
              <p:nvPr/>
            </p:nvSpPr>
            <p:spPr>
              <a:xfrm>
                <a:off x="-3852716" y="5865788"/>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4</a:t>
                </a:r>
              </a:p>
            </p:txBody>
          </p:sp>
          <p:pic>
            <p:nvPicPr>
              <p:cNvPr id="26" name="Picture 25">
                <a:extLst>
                  <a:ext uri="{FF2B5EF4-FFF2-40B4-BE49-F238E27FC236}">
                    <a16:creationId xmlns:a16="http://schemas.microsoft.com/office/drawing/2014/main" id="{69A44505-D1BC-8CA0-7CFE-1BEA5FCCED3E}"/>
                  </a:ext>
                </a:extLst>
              </p:cNvPr>
              <p:cNvPicPr>
                <a:picLocks noChangeAspect="1"/>
              </p:cNvPicPr>
              <p:nvPr/>
            </p:nvPicPr>
            <p:blipFill>
              <a:blip r:embed="rId4">
                <a:extLst>
                  <a:ext uri="{28A0092B-C50C-407E-A947-70E740481C1C}">
                    <a14:useLocalDpi xmlns:a14="http://schemas.microsoft.com/office/drawing/2010/main" val="0"/>
                  </a:ext>
                </a:extLst>
              </a:blip>
              <a:srcRect r="43207" b="43207"/>
              <a:stretch>
                <a:fillRect/>
              </a:stretch>
            </p:blipFill>
            <p:spPr>
              <a:xfrm>
                <a:off x="-3496929" y="6675636"/>
                <a:ext cx="1797446" cy="243300"/>
              </a:xfrm>
              <a:prstGeom prst="rect">
                <a:avLst/>
              </a:prstGeom>
              <a:ln>
                <a:solidFill>
                  <a:schemeClr val="bg1">
                    <a:lumMod val="65000"/>
                  </a:schemeClr>
                </a:solidFill>
              </a:ln>
            </p:spPr>
          </p:pic>
        </p:grpSp>
        <p:sp>
          <p:nvSpPr>
            <p:cNvPr id="19" name="TextBox 18">
              <a:extLst>
                <a:ext uri="{FF2B5EF4-FFF2-40B4-BE49-F238E27FC236}">
                  <a16:creationId xmlns:a16="http://schemas.microsoft.com/office/drawing/2014/main" id="{A658AFBD-B1E1-B813-63D2-4ABED7342BEF}"/>
                </a:ext>
              </a:extLst>
            </p:cNvPr>
            <p:cNvSpPr txBox="1"/>
            <p:nvPr/>
          </p:nvSpPr>
          <p:spPr>
            <a:xfrm>
              <a:off x="-4561386" y="1936557"/>
              <a:ext cx="3697786" cy="1138773"/>
            </a:xfrm>
            <a:prstGeom prst="rect">
              <a:avLst/>
            </a:prstGeom>
            <a:noFill/>
          </p:spPr>
          <p:txBody>
            <a:bodyPr wrap="square" rtlCol="0">
              <a:spAutoFit/>
            </a:bodyPr>
            <a:lstStyle/>
            <a:p>
              <a:pPr>
                <a:spcBef>
                  <a:spcPts val="600"/>
                </a:spcBef>
              </a:pPr>
              <a:r>
                <a:rPr lang="en-US" sz="1050" dirty="0">
                  <a:solidFill>
                    <a:srgbClr val="2F2F2F"/>
                  </a:solidFill>
                  <a:latin typeface="Manrope" pitchFamily="2" charset="0"/>
                  <a:cs typeface="Arial" panose="020B0604020202020204" pitchFamily="34" charset="0"/>
                </a:rPr>
                <a:t>Go to the Slide Master to set up your brand fonts and </a:t>
              </a:r>
              <a:r>
                <a:rPr lang="en-US" sz="1050" dirty="0" err="1">
                  <a:solidFill>
                    <a:srgbClr val="2F2F2F"/>
                  </a:solidFill>
                  <a:latin typeface="Manrope" pitchFamily="2" charset="0"/>
                  <a:cs typeface="Arial" panose="020B0604020202020204" pitchFamily="34" charset="0"/>
                </a:rPr>
                <a:t>colour</a:t>
              </a:r>
              <a:r>
                <a:rPr lang="en-US" sz="1050" dirty="0">
                  <a:solidFill>
                    <a:srgbClr val="2F2F2F"/>
                  </a:solidFill>
                  <a:latin typeface="Manrope" pitchFamily="2" charset="0"/>
                  <a:cs typeface="Arial" panose="020B0604020202020204" pitchFamily="34" charset="0"/>
                </a:rPr>
                <a:t> palette.</a:t>
              </a:r>
            </a:p>
            <a:p>
              <a:pPr>
                <a:spcBef>
                  <a:spcPts val="600"/>
                </a:spcBef>
              </a:pPr>
              <a:r>
                <a:rPr lang="en-US" sz="1050" dirty="0">
                  <a:solidFill>
                    <a:srgbClr val="2F2F2F"/>
                  </a:solidFill>
                  <a:latin typeface="Manrope" pitchFamily="2" charset="0"/>
                  <a:cs typeface="Arial" panose="020B0604020202020204" pitchFamily="34" charset="0"/>
                </a:rPr>
                <a:t>We've already included our brand </a:t>
              </a:r>
              <a:r>
                <a:rPr lang="en-US" sz="1050" dirty="0" err="1">
                  <a:solidFill>
                    <a:srgbClr val="2F2F2F"/>
                  </a:solidFill>
                  <a:latin typeface="Manrope" pitchFamily="2" charset="0"/>
                  <a:cs typeface="Arial" panose="020B0604020202020204" pitchFamily="34" charset="0"/>
                </a:rPr>
                <a:t>colours</a:t>
              </a:r>
              <a:r>
                <a:rPr lang="en-US" sz="1050" dirty="0">
                  <a:solidFill>
                    <a:srgbClr val="2F2F2F"/>
                  </a:solidFill>
                  <a:latin typeface="Manrope" pitchFamily="2" charset="0"/>
                  <a:cs typeface="Arial" panose="020B0604020202020204" pitchFamily="34" charset="0"/>
                </a:rPr>
                <a:t> for this specific solution in the template—feel free to adjust as needed to align with your use case.</a:t>
              </a:r>
              <a:br>
                <a:rPr lang="en-US" sz="1050" dirty="0">
                  <a:solidFill>
                    <a:srgbClr val="2F2F2F"/>
                  </a:solidFill>
                  <a:latin typeface="Manrope" pitchFamily="2" charset="0"/>
                  <a:cs typeface="Arial" panose="020B0604020202020204" pitchFamily="34" charset="0"/>
                </a:rPr>
              </a:br>
              <a:endParaRPr lang="en-US" sz="1050" dirty="0">
                <a:solidFill>
                  <a:srgbClr val="2F2F2F"/>
                </a:solidFill>
                <a:latin typeface="Manrope" pitchFamily="2" charset="0"/>
                <a:cs typeface="Arial" panose="020B0604020202020204" pitchFamily="34" charset="0"/>
              </a:endParaRPr>
            </a:p>
          </p:txBody>
        </p:sp>
        <p:sp>
          <p:nvSpPr>
            <p:cNvPr id="20" name="TextBox 19">
              <a:extLst>
                <a:ext uri="{FF2B5EF4-FFF2-40B4-BE49-F238E27FC236}">
                  <a16:creationId xmlns:a16="http://schemas.microsoft.com/office/drawing/2014/main" id="{26CAED9C-BCF7-3D01-3EC2-1D1C1183A8AC}"/>
                </a:ext>
              </a:extLst>
            </p:cNvPr>
            <p:cNvSpPr txBox="1">
              <a:spLocks noChangeAspect="1"/>
            </p:cNvSpPr>
            <p:nvPr/>
          </p:nvSpPr>
          <p:spPr>
            <a:xfrm>
              <a:off x="-4829582" y="1950625"/>
              <a:ext cx="241405" cy="253916"/>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1</a:t>
              </a:r>
            </a:p>
          </p:txBody>
        </p:sp>
        <p:pic>
          <p:nvPicPr>
            <p:cNvPr id="21" name="Picture 20" descr="Graphical user interface, application&#10;&#10;Description automatically generated">
              <a:extLst>
                <a:ext uri="{FF2B5EF4-FFF2-40B4-BE49-F238E27FC236}">
                  <a16:creationId xmlns:a16="http://schemas.microsoft.com/office/drawing/2014/main" id="{ACB98878-9C7C-1617-1A5A-AD5B8FF111B5}"/>
                </a:ext>
              </a:extLst>
            </p:cNvPr>
            <p:cNvPicPr>
              <a:picLocks noChangeAspect="1"/>
            </p:cNvPicPr>
            <p:nvPr/>
          </p:nvPicPr>
          <p:blipFill>
            <a:blip r:embed="rId5"/>
            <a:stretch>
              <a:fillRect/>
            </a:stretch>
          </p:blipFill>
          <p:spPr>
            <a:xfrm>
              <a:off x="-4545224" y="4460268"/>
              <a:ext cx="1930902" cy="1084470"/>
            </a:xfrm>
            <a:prstGeom prst="rect">
              <a:avLst/>
            </a:prstGeom>
          </p:spPr>
        </p:pic>
        <p:pic>
          <p:nvPicPr>
            <p:cNvPr id="22" name="Picture 21" descr="Graphical user interface, application, Word&#10;&#10;Description automatically generated">
              <a:extLst>
                <a:ext uri="{FF2B5EF4-FFF2-40B4-BE49-F238E27FC236}">
                  <a16:creationId xmlns:a16="http://schemas.microsoft.com/office/drawing/2014/main" id="{D12408DC-31AB-5766-715D-C11D4D2D83AA}"/>
                </a:ext>
              </a:extLst>
            </p:cNvPr>
            <p:cNvPicPr>
              <a:picLocks noChangeAspect="1"/>
            </p:cNvPicPr>
            <p:nvPr/>
          </p:nvPicPr>
          <p:blipFill>
            <a:blip r:embed="rId6"/>
            <a:stretch>
              <a:fillRect/>
            </a:stretch>
          </p:blipFill>
          <p:spPr>
            <a:xfrm>
              <a:off x="-4539155" y="3689265"/>
              <a:ext cx="3892343" cy="579196"/>
            </a:xfrm>
            <a:prstGeom prst="rect">
              <a:avLst/>
            </a:prstGeom>
          </p:spPr>
        </p:pic>
        <p:sp>
          <p:nvSpPr>
            <p:cNvPr id="23" name="TextBox 22">
              <a:extLst>
                <a:ext uri="{FF2B5EF4-FFF2-40B4-BE49-F238E27FC236}">
                  <a16:creationId xmlns:a16="http://schemas.microsoft.com/office/drawing/2014/main" id="{E9CED8F5-94FF-D8C1-B884-6B52E00295F2}"/>
                </a:ext>
              </a:extLst>
            </p:cNvPr>
            <p:cNvSpPr txBox="1"/>
            <p:nvPr/>
          </p:nvSpPr>
          <p:spPr>
            <a:xfrm>
              <a:off x="-4545224" y="9844206"/>
              <a:ext cx="3624147" cy="276999"/>
            </a:xfrm>
            <a:prstGeom prst="rect">
              <a:avLst/>
            </a:prstGeom>
            <a:solidFill>
              <a:srgbClr val="FFFF00"/>
            </a:solidFill>
          </p:spPr>
          <p:txBody>
            <a:bodyPr wrap="square" rtlCol="0">
              <a:spAutoFit/>
            </a:bodyPr>
            <a:lstStyle/>
            <a:p>
              <a:r>
                <a:rPr lang="en-US" sz="1200" dirty="0">
                  <a:solidFill>
                    <a:srgbClr val="C00000"/>
                  </a:solidFill>
                  <a:latin typeface="Manrope" pitchFamily="2" charset="0"/>
                  <a:cs typeface="Arial" panose="020B0604020202020204" pitchFamily="34" charset="0"/>
                </a:rPr>
                <a:t>This slide is sized to export to 1200x627 pixels.</a:t>
              </a:r>
            </a:p>
          </p:txBody>
        </p:sp>
      </p:grpSp>
      <p:pic>
        <p:nvPicPr>
          <p:cNvPr id="31" name="Graphic 30">
            <a:extLst>
              <a:ext uri="{FF2B5EF4-FFF2-40B4-BE49-F238E27FC236}">
                <a16:creationId xmlns:a16="http://schemas.microsoft.com/office/drawing/2014/main" id="{C1727E78-270C-F8AF-A6AF-2B11D15151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87716" y="737736"/>
            <a:ext cx="3580145" cy="805532"/>
          </a:xfrm>
          <a:prstGeom prst="rect">
            <a:avLst/>
          </a:prstGeom>
        </p:spPr>
      </p:pic>
    </p:spTree>
    <p:extLst>
      <p:ext uri="{BB962C8B-B14F-4D97-AF65-F5344CB8AC3E}">
        <p14:creationId xmlns:p14="http://schemas.microsoft.com/office/powerpoint/2010/main" val="3419014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D79E5-9D0A-BEE2-15F1-3296BBC6F59C}"/>
            </a:ext>
          </a:extLst>
        </p:cNvPr>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8DBBE197-E818-7093-C4BD-B0D1D8DCF643}"/>
              </a:ext>
            </a:extLst>
          </p:cNvPr>
          <p:cNvSpPr>
            <a:spLocks noGrp="1" noRot="1" noMove="1" noResize="1" noEditPoints="1" noAdjustHandles="1" noChangeArrowheads="1" noChangeShapeType="1"/>
          </p:cNvSpPr>
          <p:nvPr/>
        </p:nvSpPr>
        <p:spPr>
          <a:xfrm>
            <a:off x="-1" y="0"/>
            <a:ext cx="15243175" cy="7975145"/>
          </a:xfrm>
          <a:prstGeom prst="roundRect">
            <a:avLst>
              <a:gd name="adj" fmla="val 0"/>
            </a:avLst>
          </a:prstGeom>
          <a:gradFill>
            <a:gsLst>
              <a:gs pos="0">
                <a:srgbClr val="EAECFA"/>
              </a:gs>
              <a:gs pos="100000">
                <a:srgbClr val="F1FBFD"/>
              </a:gs>
              <a:gs pos="50000">
                <a:srgbClr val="F1F7FD"/>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000" baseline="-25000" dirty="0"/>
          </a:p>
        </p:txBody>
      </p:sp>
      <p:pic>
        <p:nvPicPr>
          <p:cNvPr id="7" name="Picture 6" descr="Workers in office">
            <a:extLst>
              <a:ext uri="{FF2B5EF4-FFF2-40B4-BE49-F238E27FC236}">
                <a16:creationId xmlns:a16="http://schemas.microsoft.com/office/drawing/2014/main" id="{5D7B7170-0FBC-71A8-0023-37925B69A23A}"/>
              </a:ext>
            </a:extLst>
          </p:cNvPr>
          <p:cNvPicPr>
            <a:picLocks noChangeAspect="1"/>
          </p:cNvPicPr>
          <p:nvPr/>
        </p:nvPicPr>
        <p:blipFill>
          <a:blip r:embed="rId2"/>
          <a:srcRect l="15798" r="15798"/>
          <a:stretch/>
        </p:blipFill>
        <p:spPr>
          <a:xfrm>
            <a:off x="7637013" y="561340"/>
            <a:ext cx="7618862" cy="7425373"/>
          </a:xfrm>
          <a:prstGeom prst="snipRoundRect">
            <a:avLst>
              <a:gd name="adj1" fmla="val 15621"/>
              <a:gd name="adj2" fmla="val 0"/>
            </a:avLst>
          </a:prstGeom>
        </p:spPr>
      </p:pic>
      <p:sp>
        <p:nvSpPr>
          <p:cNvPr id="8" name="TextBox 7">
            <a:extLst>
              <a:ext uri="{FF2B5EF4-FFF2-40B4-BE49-F238E27FC236}">
                <a16:creationId xmlns:a16="http://schemas.microsoft.com/office/drawing/2014/main" id="{7A5A618B-A6B6-7CF8-E44D-F8C2F9D4126C}"/>
              </a:ext>
            </a:extLst>
          </p:cNvPr>
          <p:cNvSpPr txBox="1"/>
          <p:nvPr/>
        </p:nvSpPr>
        <p:spPr>
          <a:xfrm>
            <a:off x="9147907" y="-381814"/>
            <a:ext cx="2164862" cy="1477328"/>
          </a:xfrm>
          <a:prstGeom prst="rect">
            <a:avLst/>
          </a:prstGeom>
          <a:solidFill>
            <a:srgbClr val="FFFF00"/>
          </a:solidFill>
        </p:spPr>
        <p:txBody>
          <a:bodyPr wrap="square" rtlCol="0">
            <a:spAutoFit/>
          </a:bodyPr>
          <a:lstStyle/>
          <a:p>
            <a:pPr algn="ctr"/>
            <a:r>
              <a:rPr lang="en-US" dirty="0">
                <a:solidFill>
                  <a:srgbClr val="2F2F2F"/>
                </a:solidFill>
                <a:latin typeface="+mj-lt"/>
                <a:cs typeface="Arial" panose="020B0604020202020204" pitchFamily="34" charset="0"/>
              </a:rPr>
              <a:t>REPLACE BACKGROUND COLOR WITH PARTNER BRAND COLOR</a:t>
            </a:r>
          </a:p>
        </p:txBody>
      </p:sp>
      <p:pic>
        <p:nvPicPr>
          <p:cNvPr id="14" name="Graphic 13">
            <a:extLst>
              <a:ext uri="{FF2B5EF4-FFF2-40B4-BE49-F238E27FC236}">
                <a16:creationId xmlns:a16="http://schemas.microsoft.com/office/drawing/2014/main" id="{CBFBC501-6041-C1D4-9993-689F9BC2A2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89530" y="751530"/>
            <a:ext cx="3537060" cy="795838"/>
          </a:xfrm>
          <a:prstGeom prst="rect">
            <a:avLst/>
          </a:prstGeom>
        </p:spPr>
      </p:pic>
      <p:grpSp>
        <p:nvGrpSpPr>
          <p:cNvPr id="11" name="Group 10">
            <a:extLst>
              <a:ext uri="{FF2B5EF4-FFF2-40B4-BE49-F238E27FC236}">
                <a16:creationId xmlns:a16="http://schemas.microsoft.com/office/drawing/2014/main" id="{E0E54AC2-7EA4-0783-C7FE-5A5D80BC7977}"/>
              </a:ext>
            </a:extLst>
          </p:cNvPr>
          <p:cNvGrpSpPr/>
          <p:nvPr/>
        </p:nvGrpSpPr>
        <p:grpSpPr>
          <a:xfrm>
            <a:off x="548640" y="1101546"/>
            <a:ext cx="3349859" cy="724417"/>
            <a:chOff x="573088" y="587640"/>
            <a:chExt cx="3349859" cy="724417"/>
          </a:xfrm>
        </p:grpSpPr>
        <p:sp>
          <p:nvSpPr>
            <p:cNvPr id="15" name="Rectangle 14">
              <a:extLst>
                <a:ext uri="{FF2B5EF4-FFF2-40B4-BE49-F238E27FC236}">
                  <a16:creationId xmlns:a16="http://schemas.microsoft.com/office/drawing/2014/main" id="{36685EE1-E66E-A29C-31DF-B6686CBD0467}"/>
                </a:ext>
              </a:extLst>
            </p:cNvPr>
            <p:cNvSpPr/>
            <p:nvPr/>
          </p:nvSpPr>
          <p:spPr>
            <a:xfrm>
              <a:off x="573088" y="587640"/>
              <a:ext cx="3349859" cy="7244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6762D15-B93F-5574-3163-C12C46DB9E8B}"/>
                </a:ext>
              </a:extLst>
            </p:cNvPr>
            <p:cNvSpPr txBox="1"/>
            <p:nvPr/>
          </p:nvSpPr>
          <p:spPr>
            <a:xfrm>
              <a:off x="646228" y="765182"/>
              <a:ext cx="3228922" cy="369332"/>
            </a:xfrm>
            <a:prstGeom prst="rect">
              <a:avLst/>
            </a:prstGeom>
            <a:noFill/>
          </p:spPr>
          <p:txBody>
            <a:bodyPr wrap="square" rtlCol="0">
              <a:spAutoFit/>
            </a:bodyPr>
            <a:lstStyle/>
            <a:p>
              <a:pPr algn="ctr"/>
              <a:r>
                <a:rPr lang="en-US" dirty="0">
                  <a:solidFill>
                    <a:schemeClr val="accent2"/>
                  </a:solidFill>
                  <a:latin typeface="Manrope" pitchFamily="2" charset="0"/>
                  <a:cs typeface="Arial" panose="020B0604020202020204" pitchFamily="34" charset="0"/>
                </a:rPr>
                <a:t>PARTNER LOGO</a:t>
              </a:r>
            </a:p>
          </p:txBody>
        </p:sp>
      </p:grpSp>
      <p:sp>
        <p:nvSpPr>
          <p:cNvPr id="17" name="Title 1">
            <a:extLst>
              <a:ext uri="{FF2B5EF4-FFF2-40B4-BE49-F238E27FC236}">
                <a16:creationId xmlns:a16="http://schemas.microsoft.com/office/drawing/2014/main" id="{6118A7DD-3FA3-32A9-A8DC-91728FACDF14}"/>
              </a:ext>
            </a:extLst>
          </p:cNvPr>
          <p:cNvSpPr txBox="1">
            <a:spLocks/>
          </p:cNvSpPr>
          <p:nvPr/>
        </p:nvSpPr>
        <p:spPr>
          <a:xfrm>
            <a:off x="495347" y="2209794"/>
            <a:ext cx="5629006" cy="1213904"/>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Char char="​"/>
              <a:defRPr sz="4400" b="1" i="0" kern="1200">
                <a:solidFill>
                  <a:srgbClr val="1B75BC"/>
                </a:solidFill>
                <a:latin typeface="Montserrat" pitchFamily="2" charset="77"/>
                <a:ea typeface="+mj-ea"/>
                <a:cs typeface="+mj-cs"/>
              </a:defRPr>
            </a:lvl1pPr>
          </a:lstStyle>
          <a:p>
            <a:r>
              <a:rPr lang="en-US" dirty="0">
                <a:solidFill>
                  <a:srgbClr val="214792"/>
                </a:solidFill>
                <a:latin typeface="Manrope ExtraBold" pitchFamily="2" charset="0"/>
              </a:rPr>
              <a:t>Invoice without headaches.</a:t>
            </a:r>
          </a:p>
        </p:txBody>
      </p:sp>
      <p:sp>
        <p:nvSpPr>
          <p:cNvPr id="18" name="TextBox 17">
            <a:extLst>
              <a:ext uri="{FF2B5EF4-FFF2-40B4-BE49-F238E27FC236}">
                <a16:creationId xmlns:a16="http://schemas.microsoft.com/office/drawing/2014/main" id="{85F84330-065A-D2C0-4011-92F77932B45F}"/>
              </a:ext>
            </a:extLst>
          </p:cNvPr>
          <p:cNvSpPr txBox="1"/>
          <p:nvPr/>
        </p:nvSpPr>
        <p:spPr>
          <a:xfrm>
            <a:off x="495347" y="3805512"/>
            <a:ext cx="5740659" cy="1323439"/>
          </a:xfrm>
          <a:prstGeom prst="rect">
            <a:avLst/>
          </a:prstGeom>
          <a:noFill/>
        </p:spPr>
        <p:txBody>
          <a:bodyPr wrap="square">
            <a:spAutoFit/>
          </a:bodyPr>
          <a:lstStyle/>
          <a:p>
            <a:pPr fontAlgn="base"/>
            <a:r>
              <a:rPr lang="en-US" sz="2000" dirty="0">
                <a:solidFill>
                  <a:srgbClr val="00214F"/>
                </a:solidFill>
                <a:latin typeface="Manrope" pitchFamily="2" charset="0"/>
                <a:cs typeface="Segoe UI"/>
              </a:rPr>
              <a:t>Automate batch invoicing, milestone billing, and consolidate invoices effortlessly. No manual workarounds, just accurate billing every time.</a:t>
            </a:r>
          </a:p>
        </p:txBody>
      </p:sp>
      <p:pic>
        <p:nvPicPr>
          <p:cNvPr id="2" name="Picture 1">
            <a:extLst>
              <a:ext uri="{FF2B5EF4-FFF2-40B4-BE49-F238E27FC236}">
                <a16:creationId xmlns:a16="http://schemas.microsoft.com/office/drawing/2014/main" id="{D63D3206-AEF1-23A4-751B-E5E5BC48A31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8640" y="5753649"/>
            <a:ext cx="2417325" cy="871872"/>
          </a:xfrm>
          <a:prstGeom prst="rect">
            <a:avLst/>
          </a:prstGeom>
        </p:spPr>
      </p:pic>
    </p:spTree>
    <p:extLst>
      <p:ext uri="{BB962C8B-B14F-4D97-AF65-F5344CB8AC3E}">
        <p14:creationId xmlns:p14="http://schemas.microsoft.com/office/powerpoint/2010/main" val="3116607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044F1-1E9F-B2BD-5140-42F5F05E844A}"/>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0A9D01CD-C5F6-A721-71E7-266EA6C51512}"/>
              </a:ext>
            </a:extLst>
          </p:cNvPr>
          <p:cNvSpPr>
            <a:spLocks noGrp="1" noRot="1" noMove="1" noResize="1" noEditPoints="1" noAdjustHandles="1" noChangeArrowheads="1" noChangeShapeType="1"/>
          </p:cNvSpPr>
          <p:nvPr/>
        </p:nvSpPr>
        <p:spPr>
          <a:xfrm>
            <a:off x="-1" y="0"/>
            <a:ext cx="15243175" cy="7975145"/>
          </a:xfrm>
          <a:prstGeom prst="roundRect">
            <a:avLst>
              <a:gd name="adj" fmla="val 0"/>
            </a:avLst>
          </a:prstGeom>
          <a:gradFill>
            <a:gsLst>
              <a:gs pos="0">
                <a:srgbClr val="EAECFA"/>
              </a:gs>
              <a:gs pos="100000">
                <a:srgbClr val="F1FBFD"/>
              </a:gs>
              <a:gs pos="50000">
                <a:srgbClr val="F1F7FD"/>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000" baseline="-25000" dirty="0"/>
          </a:p>
        </p:txBody>
      </p:sp>
      <p:pic>
        <p:nvPicPr>
          <p:cNvPr id="7" name="Picture 6">
            <a:extLst>
              <a:ext uri="{FF2B5EF4-FFF2-40B4-BE49-F238E27FC236}">
                <a16:creationId xmlns:a16="http://schemas.microsoft.com/office/drawing/2014/main" id="{89A6DCA1-8C92-FE7D-7AD4-0B47212184C2}"/>
              </a:ext>
            </a:extLst>
          </p:cNvPr>
          <p:cNvPicPr>
            <a:picLocks noGrp="1" noRot="1" noChangeAspect="1" noMove="1" noResize="1" noEditPoints="1" noAdjustHandles="1" noChangeArrowheads="1" noChangeShapeType="1" noCrop="1"/>
          </p:cNvPicPr>
          <p:nvPr/>
        </p:nvPicPr>
        <p:blipFill>
          <a:blip r:embed="rId2"/>
          <a:srcRect l="13441" r="18289"/>
          <a:stretch>
            <a:fillRect/>
          </a:stretch>
        </p:blipFill>
        <p:spPr>
          <a:xfrm>
            <a:off x="7637013" y="548640"/>
            <a:ext cx="7618862" cy="7425373"/>
          </a:xfrm>
          <a:prstGeom prst="snipRoundRect">
            <a:avLst>
              <a:gd name="adj1" fmla="val 15621"/>
              <a:gd name="adj2" fmla="val 0"/>
            </a:avLst>
          </a:prstGeom>
        </p:spPr>
      </p:pic>
      <p:sp>
        <p:nvSpPr>
          <p:cNvPr id="8" name="TextBox 7">
            <a:extLst>
              <a:ext uri="{FF2B5EF4-FFF2-40B4-BE49-F238E27FC236}">
                <a16:creationId xmlns:a16="http://schemas.microsoft.com/office/drawing/2014/main" id="{3AC4E786-2D63-B9A9-AFD3-FDE5B51A73F8}"/>
              </a:ext>
            </a:extLst>
          </p:cNvPr>
          <p:cNvSpPr txBox="1"/>
          <p:nvPr/>
        </p:nvSpPr>
        <p:spPr>
          <a:xfrm>
            <a:off x="9147907" y="-381814"/>
            <a:ext cx="2164862" cy="1477328"/>
          </a:xfrm>
          <a:prstGeom prst="rect">
            <a:avLst/>
          </a:prstGeom>
          <a:solidFill>
            <a:srgbClr val="FFFF00"/>
          </a:solidFill>
        </p:spPr>
        <p:txBody>
          <a:bodyPr wrap="square" rtlCol="0">
            <a:spAutoFit/>
          </a:bodyPr>
          <a:lstStyle/>
          <a:p>
            <a:pPr algn="ctr"/>
            <a:r>
              <a:rPr lang="en-US" dirty="0">
                <a:solidFill>
                  <a:srgbClr val="2F2F2F"/>
                </a:solidFill>
                <a:latin typeface="+mj-lt"/>
                <a:cs typeface="Arial" panose="020B0604020202020204" pitchFamily="34" charset="0"/>
              </a:rPr>
              <a:t>REPLACE BACKGROUND COLOR WITH PARTNER BRAND COLOR</a:t>
            </a:r>
          </a:p>
        </p:txBody>
      </p:sp>
      <p:grpSp>
        <p:nvGrpSpPr>
          <p:cNvPr id="11" name="Group 10">
            <a:extLst>
              <a:ext uri="{FF2B5EF4-FFF2-40B4-BE49-F238E27FC236}">
                <a16:creationId xmlns:a16="http://schemas.microsoft.com/office/drawing/2014/main" id="{065C8D96-A70C-AE59-F536-485B768FDD9F}"/>
              </a:ext>
            </a:extLst>
          </p:cNvPr>
          <p:cNvGrpSpPr/>
          <p:nvPr/>
        </p:nvGrpSpPr>
        <p:grpSpPr>
          <a:xfrm>
            <a:off x="548640" y="1101546"/>
            <a:ext cx="3349859" cy="724417"/>
            <a:chOff x="573088" y="587640"/>
            <a:chExt cx="3349859" cy="724417"/>
          </a:xfrm>
        </p:grpSpPr>
        <p:sp>
          <p:nvSpPr>
            <p:cNvPr id="15" name="Rectangle 14">
              <a:extLst>
                <a:ext uri="{FF2B5EF4-FFF2-40B4-BE49-F238E27FC236}">
                  <a16:creationId xmlns:a16="http://schemas.microsoft.com/office/drawing/2014/main" id="{0F0FFB1B-1DAF-6D8B-8153-5E97177E0D0A}"/>
                </a:ext>
              </a:extLst>
            </p:cNvPr>
            <p:cNvSpPr/>
            <p:nvPr/>
          </p:nvSpPr>
          <p:spPr>
            <a:xfrm>
              <a:off x="573088" y="587640"/>
              <a:ext cx="3349859" cy="7244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EDB3F4-8E76-6C66-5DB7-62FA35D5E584}"/>
                </a:ext>
              </a:extLst>
            </p:cNvPr>
            <p:cNvSpPr txBox="1"/>
            <p:nvPr/>
          </p:nvSpPr>
          <p:spPr>
            <a:xfrm>
              <a:off x="646228" y="765182"/>
              <a:ext cx="3228922" cy="369332"/>
            </a:xfrm>
            <a:prstGeom prst="rect">
              <a:avLst/>
            </a:prstGeom>
            <a:noFill/>
          </p:spPr>
          <p:txBody>
            <a:bodyPr wrap="square" rtlCol="0">
              <a:spAutoFit/>
            </a:bodyPr>
            <a:lstStyle/>
            <a:p>
              <a:pPr algn="ctr"/>
              <a:r>
                <a:rPr lang="en-US" dirty="0">
                  <a:solidFill>
                    <a:schemeClr val="accent2"/>
                  </a:solidFill>
                  <a:latin typeface="Manrope" pitchFamily="2" charset="0"/>
                  <a:cs typeface="Arial" panose="020B0604020202020204" pitchFamily="34" charset="0"/>
                </a:rPr>
                <a:t>PARTNER LOGO</a:t>
              </a:r>
            </a:p>
          </p:txBody>
        </p:sp>
      </p:grpSp>
      <p:sp>
        <p:nvSpPr>
          <p:cNvPr id="17" name="Title 1">
            <a:extLst>
              <a:ext uri="{FF2B5EF4-FFF2-40B4-BE49-F238E27FC236}">
                <a16:creationId xmlns:a16="http://schemas.microsoft.com/office/drawing/2014/main" id="{29D07BCB-4B65-8ACE-7D86-ECCA81AF8B9E}"/>
              </a:ext>
            </a:extLst>
          </p:cNvPr>
          <p:cNvSpPr txBox="1">
            <a:spLocks/>
          </p:cNvSpPr>
          <p:nvPr/>
        </p:nvSpPr>
        <p:spPr>
          <a:xfrm>
            <a:off x="495347" y="2209794"/>
            <a:ext cx="5629006" cy="1213904"/>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Char char="​"/>
              <a:defRPr sz="4400" b="1" i="0" kern="1200">
                <a:solidFill>
                  <a:srgbClr val="1B75BC"/>
                </a:solidFill>
                <a:latin typeface="Montserrat" pitchFamily="2" charset="77"/>
                <a:ea typeface="+mj-ea"/>
                <a:cs typeface="+mj-cs"/>
              </a:defRPr>
            </a:lvl1pPr>
          </a:lstStyle>
          <a:p>
            <a:r>
              <a:rPr lang="en-US" dirty="0">
                <a:solidFill>
                  <a:srgbClr val="214792"/>
                </a:solidFill>
                <a:latin typeface="Manrope ExtraBold" pitchFamily="2" charset="0"/>
              </a:rPr>
              <a:t>Real-time insights, at your fingertips.</a:t>
            </a:r>
          </a:p>
        </p:txBody>
      </p:sp>
      <p:sp>
        <p:nvSpPr>
          <p:cNvPr id="18" name="TextBox 17">
            <a:extLst>
              <a:ext uri="{FF2B5EF4-FFF2-40B4-BE49-F238E27FC236}">
                <a16:creationId xmlns:a16="http://schemas.microsoft.com/office/drawing/2014/main" id="{D72FD634-51EF-568D-8B7D-FD6FB4BEFB5B}"/>
              </a:ext>
            </a:extLst>
          </p:cNvPr>
          <p:cNvSpPr txBox="1"/>
          <p:nvPr/>
        </p:nvSpPr>
        <p:spPr>
          <a:xfrm>
            <a:off x="495347" y="3805512"/>
            <a:ext cx="5740659" cy="1323439"/>
          </a:xfrm>
          <a:prstGeom prst="rect">
            <a:avLst/>
          </a:prstGeom>
          <a:noFill/>
        </p:spPr>
        <p:txBody>
          <a:bodyPr wrap="square">
            <a:spAutoFit/>
          </a:bodyPr>
          <a:lstStyle/>
          <a:p>
            <a:pPr fontAlgn="base"/>
            <a:r>
              <a:rPr lang="en-US" sz="2000" dirty="0">
                <a:solidFill>
                  <a:srgbClr val="00214F"/>
                </a:solidFill>
                <a:latin typeface="Manrope" pitchFamily="2" charset="0"/>
                <a:cs typeface="Segoe UI"/>
              </a:rPr>
              <a:t>Track MRR, churn, renewals, and profitability with dynamic dashboards and Power BI integration, so you can drive growth with clarity.</a:t>
            </a:r>
          </a:p>
        </p:txBody>
      </p:sp>
      <p:pic>
        <p:nvPicPr>
          <p:cNvPr id="21" name="Graphic 20">
            <a:extLst>
              <a:ext uri="{FF2B5EF4-FFF2-40B4-BE49-F238E27FC236}">
                <a16:creationId xmlns:a16="http://schemas.microsoft.com/office/drawing/2014/main" id="{D40395A0-16D3-88FB-1BA8-3509F15DDC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87716" y="737736"/>
            <a:ext cx="3580145" cy="805532"/>
          </a:xfrm>
          <a:prstGeom prst="rect">
            <a:avLst/>
          </a:prstGeom>
        </p:spPr>
      </p:pic>
      <p:pic>
        <p:nvPicPr>
          <p:cNvPr id="2" name="Picture 1">
            <a:extLst>
              <a:ext uri="{FF2B5EF4-FFF2-40B4-BE49-F238E27FC236}">
                <a16:creationId xmlns:a16="http://schemas.microsoft.com/office/drawing/2014/main" id="{9C65C106-31FE-FDF1-1947-FE5AA666381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8640" y="5753649"/>
            <a:ext cx="2417325" cy="871872"/>
          </a:xfrm>
          <a:prstGeom prst="rect">
            <a:avLst/>
          </a:prstGeom>
        </p:spPr>
      </p:pic>
    </p:spTree>
    <p:extLst>
      <p:ext uri="{BB962C8B-B14F-4D97-AF65-F5344CB8AC3E}">
        <p14:creationId xmlns:p14="http://schemas.microsoft.com/office/powerpoint/2010/main" val="339086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3923E-DDFD-271D-0FB6-51B8EA739D99}"/>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C6C6C24-C937-923A-1995-F7B32F4CAAC8}"/>
              </a:ext>
            </a:extLst>
          </p:cNvPr>
          <p:cNvSpPr>
            <a:spLocks noGrp="1" noRot="1" noMove="1" noResize="1" noEditPoints="1" noAdjustHandles="1" noChangeArrowheads="1" noChangeShapeType="1"/>
          </p:cNvSpPr>
          <p:nvPr/>
        </p:nvSpPr>
        <p:spPr>
          <a:xfrm>
            <a:off x="-1" y="0"/>
            <a:ext cx="15243175" cy="7975145"/>
          </a:xfrm>
          <a:prstGeom prst="roundRect">
            <a:avLst>
              <a:gd name="adj" fmla="val 0"/>
            </a:avLst>
          </a:prstGeom>
          <a:gradFill>
            <a:gsLst>
              <a:gs pos="0">
                <a:srgbClr val="EAECFA"/>
              </a:gs>
              <a:gs pos="100000">
                <a:srgbClr val="F1FBFD"/>
              </a:gs>
              <a:gs pos="50000">
                <a:srgbClr val="F1F7FD"/>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000" baseline="-25000" dirty="0"/>
          </a:p>
        </p:txBody>
      </p:sp>
      <p:pic>
        <p:nvPicPr>
          <p:cNvPr id="7" name="Picture 6">
            <a:extLst>
              <a:ext uri="{FF2B5EF4-FFF2-40B4-BE49-F238E27FC236}">
                <a16:creationId xmlns:a16="http://schemas.microsoft.com/office/drawing/2014/main" id="{DA7A7E7C-72A6-D529-6F84-819E815413EF}"/>
              </a:ext>
            </a:extLst>
          </p:cNvPr>
          <p:cNvPicPr>
            <a:picLocks noGrp="1" noRot="1" noChangeAspect="1" noMove="1" noResize="1" noEditPoints="1" noAdjustHandles="1" noChangeArrowheads="1" noChangeShapeType="1" noCrop="1"/>
          </p:cNvPicPr>
          <p:nvPr/>
        </p:nvPicPr>
        <p:blipFill>
          <a:blip r:embed="rId2"/>
          <a:srcRect l="20001" r="20001"/>
          <a:stretch/>
        </p:blipFill>
        <p:spPr>
          <a:xfrm>
            <a:off x="7637013" y="548640"/>
            <a:ext cx="7618862" cy="7425373"/>
          </a:xfrm>
          <a:prstGeom prst="snipRoundRect">
            <a:avLst>
              <a:gd name="adj1" fmla="val 15621"/>
              <a:gd name="adj2" fmla="val 0"/>
            </a:avLst>
          </a:prstGeom>
        </p:spPr>
      </p:pic>
      <p:sp>
        <p:nvSpPr>
          <p:cNvPr id="8" name="TextBox 7">
            <a:extLst>
              <a:ext uri="{FF2B5EF4-FFF2-40B4-BE49-F238E27FC236}">
                <a16:creationId xmlns:a16="http://schemas.microsoft.com/office/drawing/2014/main" id="{179CA60A-0BA3-DEAD-9E31-89E937966105}"/>
              </a:ext>
            </a:extLst>
          </p:cNvPr>
          <p:cNvSpPr txBox="1"/>
          <p:nvPr/>
        </p:nvSpPr>
        <p:spPr>
          <a:xfrm>
            <a:off x="9147907" y="-381814"/>
            <a:ext cx="2164862" cy="1477328"/>
          </a:xfrm>
          <a:prstGeom prst="rect">
            <a:avLst/>
          </a:prstGeom>
          <a:solidFill>
            <a:srgbClr val="FFFF00"/>
          </a:solidFill>
        </p:spPr>
        <p:txBody>
          <a:bodyPr wrap="square" rtlCol="0">
            <a:spAutoFit/>
          </a:bodyPr>
          <a:lstStyle/>
          <a:p>
            <a:pPr algn="ctr"/>
            <a:r>
              <a:rPr lang="en-US" dirty="0">
                <a:solidFill>
                  <a:srgbClr val="2F2F2F"/>
                </a:solidFill>
                <a:latin typeface="+mj-lt"/>
                <a:cs typeface="Arial" panose="020B0604020202020204" pitchFamily="34" charset="0"/>
              </a:rPr>
              <a:t>REPLACE BACKGROUND COLOR WITH PARTNER BRAND COLOR</a:t>
            </a:r>
          </a:p>
        </p:txBody>
      </p:sp>
      <p:grpSp>
        <p:nvGrpSpPr>
          <p:cNvPr id="11" name="Group 10">
            <a:extLst>
              <a:ext uri="{FF2B5EF4-FFF2-40B4-BE49-F238E27FC236}">
                <a16:creationId xmlns:a16="http://schemas.microsoft.com/office/drawing/2014/main" id="{B696143A-0E29-CDA9-9E27-9303006161C8}"/>
              </a:ext>
            </a:extLst>
          </p:cNvPr>
          <p:cNvGrpSpPr/>
          <p:nvPr/>
        </p:nvGrpSpPr>
        <p:grpSpPr>
          <a:xfrm>
            <a:off x="548640" y="1101546"/>
            <a:ext cx="3349859" cy="724417"/>
            <a:chOff x="573088" y="587640"/>
            <a:chExt cx="3349859" cy="724417"/>
          </a:xfrm>
        </p:grpSpPr>
        <p:sp>
          <p:nvSpPr>
            <p:cNvPr id="15" name="Rectangle 14">
              <a:extLst>
                <a:ext uri="{FF2B5EF4-FFF2-40B4-BE49-F238E27FC236}">
                  <a16:creationId xmlns:a16="http://schemas.microsoft.com/office/drawing/2014/main" id="{0E89B2D5-2CEC-FA0A-B5E7-12CD68D996E0}"/>
                </a:ext>
              </a:extLst>
            </p:cNvPr>
            <p:cNvSpPr/>
            <p:nvPr/>
          </p:nvSpPr>
          <p:spPr>
            <a:xfrm>
              <a:off x="573088" y="587640"/>
              <a:ext cx="3349859" cy="7244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AE9CE26-7689-5863-B31A-41116C918D12}"/>
                </a:ext>
              </a:extLst>
            </p:cNvPr>
            <p:cNvSpPr txBox="1"/>
            <p:nvPr/>
          </p:nvSpPr>
          <p:spPr>
            <a:xfrm>
              <a:off x="646228" y="765182"/>
              <a:ext cx="3228922" cy="369332"/>
            </a:xfrm>
            <a:prstGeom prst="rect">
              <a:avLst/>
            </a:prstGeom>
            <a:noFill/>
          </p:spPr>
          <p:txBody>
            <a:bodyPr wrap="square" rtlCol="0">
              <a:spAutoFit/>
            </a:bodyPr>
            <a:lstStyle/>
            <a:p>
              <a:pPr algn="ctr"/>
              <a:r>
                <a:rPr lang="en-US" dirty="0">
                  <a:solidFill>
                    <a:schemeClr val="accent2"/>
                  </a:solidFill>
                  <a:latin typeface="Manrope" pitchFamily="2" charset="0"/>
                  <a:cs typeface="Arial" panose="020B0604020202020204" pitchFamily="34" charset="0"/>
                </a:rPr>
                <a:t>PARTNER LOGO</a:t>
              </a:r>
            </a:p>
          </p:txBody>
        </p:sp>
      </p:grpSp>
      <p:sp>
        <p:nvSpPr>
          <p:cNvPr id="17" name="Title 1">
            <a:extLst>
              <a:ext uri="{FF2B5EF4-FFF2-40B4-BE49-F238E27FC236}">
                <a16:creationId xmlns:a16="http://schemas.microsoft.com/office/drawing/2014/main" id="{19950F0D-8793-ACC8-31F7-FFF6E36C4A77}"/>
              </a:ext>
            </a:extLst>
          </p:cNvPr>
          <p:cNvSpPr txBox="1">
            <a:spLocks/>
          </p:cNvSpPr>
          <p:nvPr/>
        </p:nvSpPr>
        <p:spPr>
          <a:xfrm>
            <a:off x="495347" y="2209794"/>
            <a:ext cx="5629006" cy="1213904"/>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Char char="​"/>
              <a:defRPr sz="4400" b="1" i="0" kern="1200">
                <a:solidFill>
                  <a:srgbClr val="1B75BC"/>
                </a:solidFill>
                <a:latin typeface="Montserrat" pitchFamily="2" charset="77"/>
                <a:ea typeface="+mj-ea"/>
                <a:cs typeface="+mj-cs"/>
              </a:defRPr>
            </a:lvl1pPr>
          </a:lstStyle>
          <a:p>
            <a:r>
              <a:rPr lang="en-US" dirty="0">
                <a:solidFill>
                  <a:srgbClr val="214792"/>
                </a:solidFill>
                <a:latin typeface="Manrope ExtraBold" pitchFamily="2" charset="0"/>
              </a:rPr>
              <a:t>Stay compliant, stay confident.</a:t>
            </a:r>
          </a:p>
        </p:txBody>
      </p:sp>
      <p:sp>
        <p:nvSpPr>
          <p:cNvPr id="18" name="TextBox 17">
            <a:extLst>
              <a:ext uri="{FF2B5EF4-FFF2-40B4-BE49-F238E27FC236}">
                <a16:creationId xmlns:a16="http://schemas.microsoft.com/office/drawing/2014/main" id="{EC510EFE-BCBF-46F6-7602-FA239A43931D}"/>
              </a:ext>
            </a:extLst>
          </p:cNvPr>
          <p:cNvSpPr txBox="1"/>
          <p:nvPr/>
        </p:nvSpPr>
        <p:spPr>
          <a:xfrm>
            <a:off x="495347" y="3805512"/>
            <a:ext cx="5740659" cy="1015663"/>
          </a:xfrm>
          <a:prstGeom prst="rect">
            <a:avLst/>
          </a:prstGeom>
          <a:noFill/>
        </p:spPr>
        <p:txBody>
          <a:bodyPr wrap="square">
            <a:spAutoFit/>
          </a:bodyPr>
          <a:lstStyle/>
          <a:p>
            <a:pPr fontAlgn="base"/>
            <a:r>
              <a:rPr lang="en-US" sz="2000" dirty="0">
                <a:solidFill>
                  <a:srgbClr val="00214F"/>
                </a:solidFill>
                <a:latin typeface="Manrope" pitchFamily="2" charset="0"/>
                <a:cs typeface="Segoe UI"/>
              </a:rPr>
              <a:t>Simplify ASC 606 &amp; IFRS 15 compliance with built-in revenue deferral and allocation for complex bundled products.</a:t>
            </a:r>
          </a:p>
        </p:txBody>
      </p:sp>
      <p:pic>
        <p:nvPicPr>
          <p:cNvPr id="3" name="Graphic 2">
            <a:extLst>
              <a:ext uri="{FF2B5EF4-FFF2-40B4-BE49-F238E27FC236}">
                <a16:creationId xmlns:a16="http://schemas.microsoft.com/office/drawing/2014/main" id="{EC22597B-0D7E-4F53-733C-53FB92AB8B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36008" y="6894087"/>
            <a:ext cx="3602575" cy="810581"/>
          </a:xfrm>
          <a:prstGeom prst="rect">
            <a:avLst/>
          </a:prstGeom>
        </p:spPr>
      </p:pic>
      <p:pic>
        <p:nvPicPr>
          <p:cNvPr id="2" name="Picture 1">
            <a:extLst>
              <a:ext uri="{FF2B5EF4-FFF2-40B4-BE49-F238E27FC236}">
                <a16:creationId xmlns:a16="http://schemas.microsoft.com/office/drawing/2014/main" id="{1479C73D-C839-EB62-581E-B96FFC35486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8640" y="5753649"/>
            <a:ext cx="2417325" cy="871872"/>
          </a:xfrm>
          <a:prstGeom prst="rect">
            <a:avLst/>
          </a:prstGeom>
        </p:spPr>
      </p:pic>
    </p:spTree>
    <p:extLst>
      <p:ext uri="{BB962C8B-B14F-4D97-AF65-F5344CB8AC3E}">
        <p14:creationId xmlns:p14="http://schemas.microsoft.com/office/powerpoint/2010/main" val="2267893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E00BE-FA34-D2E7-CA50-3886B371026F}"/>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B4663980-535B-59FC-68BF-97BE89CE3472}"/>
              </a:ext>
            </a:extLst>
          </p:cNvPr>
          <p:cNvSpPr>
            <a:spLocks noGrp="1" noRot="1" noMove="1" noResize="1" noEditPoints="1" noAdjustHandles="1" noChangeArrowheads="1" noChangeShapeType="1"/>
          </p:cNvSpPr>
          <p:nvPr/>
        </p:nvSpPr>
        <p:spPr>
          <a:xfrm>
            <a:off x="-1" y="0"/>
            <a:ext cx="15243175" cy="7975145"/>
          </a:xfrm>
          <a:prstGeom prst="roundRect">
            <a:avLst>
              <a:gd name="adj" fmla="val 0"/>
            </a:avLst>
          </a:prstGeom>
          <a:gradFill>
            <a:gsLst>
              <a:gs pos="0">
                <a:srgbClr val="EAECFA"/>
              </a:gs>
              <a:gs pos="100000">
                <a:srgbClr val="F1FBFD"/>
              </a:gs>
              <a:gs pos="50000">
                <a:srgbClr val="F1F7FD"/>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000" baseline="-25000" dirty="0"/>
          </a:p>
        </p:txBody>
      </p:sp>
      <p:pic>
        <p:nvPicPr>
          <p:cNvPr id="7" name="Picture 6">
            <a:extLst>
              <a:ext uri="{FF2B5EF4-FFF2-40B4-BE49-F238E27FC236}">
                <a16:creationId xmlns:a16="http://schemas.microsoft.com/office/drawing/2014/main" id="{2C858A31-6B58-2A02-1C86-5965E0449C24}"/>
              </a:ext>
            </a:extLst>
          </p:cNvPr>
          <p:cNvPicPr>
            <a:picLocks noGrp="1" noRot="1" noChangeAspect="1" noMove="1" noResize="1" noEditPoints="1" noAdjustHandles="1" noChangeArrowheads="1" noChangeShapeType="1" noCrop="1"/>
          </p:cNvPicPr>
          <p:nvPr/>
        </p:nvPicPr>
        <p:blipFill>
          <a:blip r:embed="rId2"/>
          <a:srcRect l="15781" r="15781"/>
          <a:stretch/>
        </p:blipFill>
        <p:spPr>
          <a:xfrm>
            <a:off x="7637013" y="548640"/>
            <a:ext cx="7618862" cy="7425373"/>
          </a:xfrm>
          <a:prstGeom prst="snipRoundRect">
            <a:avLst>
              <a:gd name="adj1" fmla="val 15621"/>
              <a:gd name="adj2" fmla="val 0"/>
            </a:avLst>
          </a:prstGeom>
        </p:spPr>
      </p:pic>
      <p:sp>
        <p:nvSpPr>
          <p:cNvPr id="8" name="TextBox 7">
            <a:extLst>
              <a:ext uri="{FF2B5EF4-FFF2-40B4-BE49-F238E27FC236}">
                <a16:creationId xmlns:a16="http://schemas.microsoft.com/office/drawing/2014/main" id="{8A4FECBC-B553-CE87-BFCA-9557137C095B}"/>
              </a:ext>
            </a:extLst>
          </p:cNvPr>
          <p:cNvSpPr txBox="1"/>
          <p:nvPr/>
        </p:nvSpPr>
        <p:spPr>
          <a:xfrm>
            <a:off x="9147907" y="-381814"/>
            <a:ext cx="2164862" cy="1477328"/>
          </a:xfrm>
          <a:prstGeom prst="rect">
            <a:avLst/>
          </a:prstGeom>
          <a:solidFill>
            <a:srgbClr val="FFFF00"/>
          </a:solidFill>
        </p:spPr>
        <p:txBody>
          <a:bodyPr wrap="square" rtlCol="0">
            <a:spAutoFit/>
          </a:bodyPr>
          <a:lstStyle/>
          <a:p>
            <a:pPr algn="ctr"/>
            <a:r>
              <a:rPr lang="en-US" dirty="0">
                <a:solidFill>
                  <a:srgbClr val="2F2F2F"/>
                </a:solidFill>
                <a:latin typeface="+mj-lt"/>
                <a:cs typeface="Arial" panose="020B0604020202020204" pitchFamily="34" charset="0"/>
              </a:rPr>
              <a:t>REPLACE BACKGROUND COLOR WITH PARTNER BRAND COLOR</a:t>
            </a:r>
          </a:p>
        </p:txBody>
      </p:sp>
      <p:grpSp>
        <p:nvGrpSpPr>
          <p:cNvPr id="11" name="Group 10">
            <a:extLst>
              <a:ext uri="{FF2B5EF4-FFF2-40B4-BE49-F238E27FC236}">
                <a16:creationId xmlns:a16="http://schemas.microsoft.com/office/drawing/2014/main" id="{03322BD2-7027-FFDA-013F-40ED5D9CAE63}"/>
              </a:ext>
            </a:extLst>
          </p:cNvPr>
          <p:cNvGrpSpPr/>
          <p:nvPr/>
        </p:nvGrpSpPr>
        <p:grpSpPr>
          <a:xfrm>
            <a:off x="548640" y="1101546"/>
            <a:ext cx="3349859" cy="724417"/>
            <a:chOff x="573088" y="587640"/>
            <a:chExt cx="3349859" cy="724417"/>
          </a:xfrm>
        </p:grpSpPr>
        <p:sp>
          <p:nvSpPr>
            <p:cNvPr id="15" name="Rectangle 14">
              <a:extLst>
                <a:ext uri="{FF2B5EF4-FFF2-40B4-BE49-F238E27FC236}">
                  <a16:creationId xmlns:a16="http://schemas.microsoft.com/office/drawing/2014/main" id="{22EDE095-35CF-8660-B862-C6B29EE28BFB}"/>
                </a:ext>
              </a:extLst>
            </p:cNvPr>
            <p:cNvSpPr/>
            <p:nvPr/>
          </p:nvSpPr>
          <p:spPr>
            <a:xfrm>
              <a:off x="573088" y="587640"/>
              <a:ext cx="3349859" cy="7244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F54FA79-25AA-9C47-08D6-D6A8331DC8F5}"/>
                </a:ext>
              </a:extLst>
            </p:cNvPr>
            <p:cNvSpPr txBox="1"/>
            <p:nvPr/>
          </p:nvSpPr>
          <p:spPr>
            <a:xfrm>
              <a:off x="646228" y="765182"/>
              <a:ext cx="3228922" cy="369332"/>
            </a:xfrm>
            <a:prstGeom prst="rect">
              <a:avLst/>
            </a:prstGeom>
            <a:noFill/>
          </p:spPr>
          <p:txBody>
            <a:bodyPr wrap="square" rtlCol="0">
              <a:spAutoFit/>
            </a:bodyPr>
            <a:lstStyle/>
            <a:p>
              <a:pPr algn="ctr"/>
              <a:r>
                <a:rPr lang="en-US" dirty="0">
                  <a:solidFill>
                    <a:schemeClr val="accent2"/>
                  </a:solidFill>
                  <a:latin typeface="Manrope" pitchFamily="2" charset="0"/>
                  <a:cs typeface="Arial" panose="020B0604020202020204" pitchFamily="34" charset="0"/>
                </a:rPr>
                <a:t>PARTNER LOGO</a:t>
              </a:r>
            </a:p>
          </p:txBody>
        </p:sp>
      </p:grpSp>
      <p:sp>
        <p:nvSpPr>
          <p:cNvPr id="17" name="Title 1">
            <a:extLst>
              <a:ext uri="{FF2B5EF4-FFF2-40B4-BE49-F238E27FC236}">
                <a16:creationId xmlns:a16="http://schemas.microsoft.com/office/drawing/2014/main" id="{82146999-2A2E-2DD7-CE75-342002D5950D}"/>
              </a:ext>
            </a:extLst>
          </p:cNvPr>
          <p:cNvSpPr txBox="1">
            <a:spLocks/>
          </p:cNvSpPr>
          <p:nvPr/>
        </p:nvSpPr>
        <p:spPr>
          <a:xfrm>
            <a:off x="495346" y="2662190"/>
            <a:ext cx="7010353" cy="717715"/>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Char char="​"/>
              <a:defRPr sz="4400" b="1" i="0" kern="1200">
                <a:solidFill>
                  <a:srgbClr val="1B75BC"/>
                </a:solidFill>
                <a:latin typeface="Montserrat" pitchFamily="2" charset="77"/>
                <a:ea typeface="+mj-ea"/>
                <a:cs typeface="+mj-cs"/>
              </a:defRPr>
            </a:lvl1pPr>
          </a:lstStyle>
          <a:p>
            <a:r>
              <a:rPr lang="en-US" dirty="0">
                <a:solidFill>
                  <a:srgbClr val="214792"/>
                </a:solidFill>
                <a:latin typeface="Manrope ExtraBold" pitchFamily="2" charset="0"/>
              </a:rPr>
              <a:t>Automate renewals.</a:t>
            </a:r>
          </a:p>
        </p:txBody>
      </p:sp>
      <p:sp>
        <p:nvSpPr>
          <p:cNvPr id="18" name="TextBox 17">
            <a:extLst>
              <a:ext uri="{FF2B5EF4-FFF2-40B4-BE49-F238E27FC236}">
                <a16:creationId xmlns:a16="http://schemas.microsoft.com/office/drawing/2014/main" id="{9CC7F909-2A7B-774A-F7E6-2DC629388B3F}"/>
              </a:ext>
            </a:extLst>
          </p:cNvPr>
          <p:cNvSpPr txBox="1"/>
          <p:nvPr/>
        </p:nvSpPr>
        <p:spPr>
          <a:xfrm>
            <a:off x="495346" y="3731125"/>
            <a:ext cx="5740659" cy="1015663"/>
          </a:xfrm>
          <a:prstGeom prst="rect">
            <a:avLst/>
          </a:prstGeom>
          <a:noFill/>
        </p:spPr>
        <p:txBody>
          <a:bodyPr wrap="square">
            <a:spAutoFit/>
          </a:bodyPr>
          <a:lstStyle/>
          <a:p>
            <a:pPr fontAlgn="base"/>
            <a:r>
              <a:rPr lang="en-US" sz="2000" dirty="0">
                <a:solidFill>
                  <a:srgbClr val="00214F"/>
                </a:solidFill>
                <a:latin typeface="Manrope" pitchFamily="2" charset="0"/>
                <a:cs typeface="Segoe UI"/>
              </a:rPr>
              <a:t>Handle evergreen contracts and renewal levels seamlessly with automated renewals and detailed renewal reporting.</a:t>
            </a:r>
          </a:p>
        </p:txBody>
      </p:sp>
      <p:pic>
        <p:nvPicPr>
          <p:cNvPr id="21" name="Graphic 20">
            <a:extLst>
              <a:ext uri="{FF2B5EF4-FFF2-40B4-BE49-F238E27FC236}">
                <a16:creationId xmlns:a16="http://schemas.microsoft.com/office/drawing/2014/main" id="{18A6B009-A7AE-A8F8-9754-733CA5E577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87716" y="737736"/>
            <a:ext cx="3580145" cy="805532"/>
          </a:xfrm>
          <a:prstGeom prst="rect">
            <a:avLst/>
          </a:prstGeom>
        </p:spPr>
      </p:pic>
      <p:pic>
        <p:nvPicPr>
          <p:cNvPr id="2" name="Picture 1">
            <a:extLst>
              <a:ext uri="{FF2B5EF4-FFF2-40B4-BE49-F238E27FC236}">
                <a16:creationId xmlns:a16="http://schemas.microsoft.com/office/drawing/2014/main" id="{6CEF2E16-B8B0-6A6A-9397-AE003CDBC83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8640" y="5753649"/>
            <a:ext cx="2417325" cy="871872"/>
          </a:xfrm>
          <a:prstGeom prst="rect">
            <a:avLst/>
          </a:prstGeom>
        </p:spPr>
      </p:pic>
    </p:spTree>
    <p:extLst>
      <p:ext uri="{BB962C8B-B14F-4D97-AF65-F5344CB8AC3E}">
        <p14:creationId xmlns:p14="http://schemas.microsoft.com/office/powerpoint/2010/main" val="3250477548"/>
      </p:ext>
    </p:extLst>
  </p:cSld>
  <p:clrMapOvr>
    <a:masterClrMapping/>
  </p:clrMapOvr>
</p:sld>
</file>

<file path=ppt/theme/theme1.xml><?xml version="1.0" encoding="utf-8"?>
<a:theme xmlns:a="http://schemas.openxmlformats.org/drawingml/2006/main" name="Office Theme">
  <a:themeElements>
    <a:clrScheme name="SBS theme">
      <a:dk1>
        <a:srgbClr val="EAECFA"/>
      </a:dk1>
      <a:lt1>
        <a:srgbClr val="F1FBFD"/>
      </a:lt1>
      <a:dk2>
        <a:srgbClr val="F1F7FD"/>
      </a:dk2>
      <a:lt2>
        <a:srgbClr val="EAECFA"/>
      </a:lt2>
      <a:accent1>
        <a:srgbClr val="214792"/>
      </a:accent1>
      <a:accent2>
        <a:srgbClr val="00214F"/>
      </a:accent2>
      <a:accent3>
        <a:srgbClr val="00626B"/>
      </a:accent3>
      <a:accent4>
        <a:srgbClr val="004778"/>
      </a:accent4>
      <a:accent5>
        <a:srgbClr val="6D8BED"/>
      </a:accent5>
      <a:accent6>
        <a:srgbClr val="381D96"/>
      </a:accent6>
      <a:hlink>
        <a:srgbClr val="FFFFFF"/>
      </a:hlink>
      <a:folHlink>
        <a:srgbClr val="FFFFFF"/>
      </a:folHlink>
    </a:clrScheme>
    <a:fontScheme name="Manrope font">
      <a:majorFont>
        <a:latin typeface="Manrope"/>
        <a:ea typeface=""/>
        <a:cs typeface=""/>
      </a:majorFont>
      <a:minorFont>
        <a:latin typeface="Manrop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a7384ce8-a2ad-4061-818a-88bf72b6eefd">
      <Terms xmlns="http://schemas.microsoft.com/office/infopath/2007/PartnerControls"/>
    </lcf76f155ced4ddcb4097134ff3c332f>
    <Dateapproved xmlns="a7384ce8-a2ad-4061-818a-88bf72b6eefd" xsi:nil="true"/>
    <TaxCatchAll xmlns="254ab26a-04f6-42f5-9555-e3c9fb1706a1" xsi:nil="true"/>
    <MediaLengthInSeconds xmlns="a7384ce8-a2ad-4061-818a-88bf72b6eef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F743FB91453AB4DB8662F2E12DC3E10" ma:contentTypeVersion="20" ma:contentTypeDescription="Create a new document." ma:contentTypeScope="" ma:versionID="fbcd8d2e3b3bd56504145b29f99c1700">
  <xsd:schema xmlns:xsd="http://www.w3.org/2001/XMLSchema" xmlns:xs="http://www.w3.org/2001/XMLSchema" xmlns:p="http://schemas.microsoft.com/office/2006/metadata/properties" xmlns:ns1="http://schemas.microsoft.com/sharepoint/v3" xmlns:ns2="a7384ce8-a2ad-4061-818a-88bf72b6eefd" xmlns:ns3="254ab26a-04f6-42f5-9555-e3c9fb1706a1" targetNamespace="http://schemas.microsoft.com/office/2006/metadata/properties" ma:root="true" ma:fieldsID="5da68e70e9ce408b70baf15082866daf" ns1:_="" ns2:_="" ns3:_="">
    <xsd:import namespace="http://schemas.microsoft.com/sharepoint/v3"/>
    <xsd:import namespace="a7384ce8-a2ad-4061-818a-88bf72b6eefd"/>
    <xsd:import namespace="254ab26a-04f6-42f5-9555-e3c9fb1706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1:_ip_UnifiedCompliancePolicyProperties" minOccurs="0"/>
                <xsd:element ref="ns1:_ip_UnifiedCompliancePolicyUIAction" minOccurs="0"/>
                <xsd:element ref="ns2:MediaServiceDocTag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2:Dateapprov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384ce8-a2ad-4061-818a-88bf72b6ee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ocTags" ma:index="13" nillable="true" ma:displayName="MediaServiceDocTags" ma:hidden="true" ma:internalName="MediaServiceDocTags" ma:readOnly="true">
      <xsd:simpleType>
        <xsd:restriction base="dms:Note"/>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dexed="true" ma:internalName="MediaServiceLocation" ma:readOnly="true">
      <xsd:simpleType>
        <xsd:restriction base="dms:Text"/>
      </xsd:simpleType>
    </xsd:element>
    <xsd:element name="Dateapproved" ma:index="25" nillable="true" ma:displayName="Notes" ma:description="Enter date approved here" ma:format="Dropdown" ma:internalName="Dateapproved">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54ab26a-04f6-42f5-9555-e3c9fb1706a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bda739f-6e84-4682-ab84-dba308ad8f6a}" ma:internalName="TaxCatchAll" ma:showField="CatchAllData" ma:web="254ab26a-04f6-42f5-9555-e3c9fb1706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BBD52E-A62D-40CB-BD77-E3E811C5E3BB}">
  <ds:schemaRefs>
    <ds:schemaRef ds:uri="http://schemas.microsoft.com/sharepoint/v3/contenttype/forms"/>
  </ds:schemaRefs>
</ds:datastoreItem>
</file>

<file path=customXml/itemProps2.xml><?xml version="1.0" encoding="utf-8"?>
<ds:datastoreItem xmlns:ds="http://schemas.openxmlformats.org/officeDocument/2006/customXml" ds:itemID="{DE7A3525-6FFE-4A8B-85BE-FAF5FFD2E3B1}">
  <ds:schemaRefs>
    <ds:schemaRef ds:uri="http://www.w3.org/XML/1998/namespace"/>
    <ds:schemaRef ds:uri="http://purl.org/dc/dcmitype/"/>
    <ds:schemaRef ds:uri="a7384ce8-a2ad-4061-818a-88bf72b6eefd"/>
    <ds:schemaRef ds:uri="http://schemas.microsoft.com/office/2006/documentManagement/types"/>
    <ds:schemaRef ds:uri="http://schemas.microsoft.com/sharepoint/v3"/>
    <ds:schemaRef ds:uri="254ab26a-04f6-42f5-9555-e3c9fb1706a1"/>
    <ds:schemaRef ds:uri="http://schemas.openxmlformats.org/package/2006/metadata/core-properties"/>
    <ds:schemaRef ds:uri="http://schemas.microsoft.com/office/infopath/2007/PartnerControls"/>
    <ds:schemaRef ds:uri="http://purl.org/dc/elements/1.1/"/>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EAD03A22-C4F2-4ACE-8789-6DB288E117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7384ce8-a2ad-4061-818a-88bf72b6eefd"/>
    <ds:schemaRef ds:uri="254ab26a-04f6-42f5-9555-e3c9fb1706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503</TotalTime>
  <Words>434</Words>
  <Application>Microsoft Office PowerPoint</Application>
  <PresentationFormat>Custom</PresentationFormat>
  <Paragraphs>36</Paragraphs>
  <Slides>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Manrope</vt:lpstr>
      <vt:lpstr>Arial</vt:lpstr>
      <vt:lpstr>Manrope ExtraBold</vt:lpstr>
      <vt:lpstr>Segoe UI</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grace@binarystream.com</dc:creator>
  <cp:lastModifiedBy>Grace Kobunnoi</cp:lastModifiedBy>
  <cp:revision>20</cp:revision>
  <dcterms:created xsi:type="dcterms:W3CDTF">2022-06-16T14:17:00Z</dcterms:created>
  <dcterms:modified xsi:type="dcterms:W3CDTF">2025-07-03T18:50:06Z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0x010100FF743FB91453AB4DB8662F2E12DC3E10</vt:lpwstr>
  </property>
  <property fmtid="{D5CDD505-2E9C-101B-9397-08002B2CF9AE}" pid="3" name="MediaServiceImageTags">
    <vt:lpwstr/>
  </property>
  <property fmtid="{D5CDD505-2E9C-101B-9397-08002B2CF9AE}" pid="4" name="Order">
    <vt:r8>28100</vt:r8>
  </property>
  <property fmtid="{D5CDD505-2E9C-101B-9397-08002B2CF9AE}" pid="5" name="xd_Signature">
    <vt:bool>false</vt:bool>
  </property>
  <property fmtid="{D5CDD505-2E9C-101B-9397-08002B2CF9AE}" pid="6" name="xd_ProgID">
    <vt:lpwstr/>
  </property>
  <property fmtid="{D5CDD505-2E9C-101B-9397-08002B2CF9AE}" pid="7" name="_ExtendedDescription">
    <vt:lpwstr/>
  </property>
  <property fmtid="{D5CDD505-2E9C-101B-9397-08002B2CF9AE}" pid="8" name="TriggerFlowInfo">
    <vt:lpwstr/>
  </property>
  <property fmtid="{D5CDD505-2E9C-101B-9397-08002B2CF9AE}" pid="9" name="ComplianceAssetId">
    <vt:lpwstr/>
  </property>
  <property fmtid="{D5CDD505-2E9C-101B-9397-08002B2CF9AE}" pid="10" name="TemplateUrl">
    <vt:lpwstr/>
  </property>
</Properties>
</file>