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7"/>
  </p:notesMasterIdLst>
  <p:sldIdLst>
    <p:sldId id="264" r:id="rId2"/>
    <p:sldId id="262" r:id="rId3"/>
    <p:sldId id="266" r:id="rId4"/>
    <p:sldId id="265" r:id="rId5"/>
    <p:sldId id="267" r:id="rId6"/>
  </p:sldIdLst>
  <p:sldSz cx="11430000" cy="5980113"/>
  <p:notesSz cx="6858000" cy="9144000"/>
  <p:embeddedFontLst>
    <p:embeddedFont>
      <p:font typeface="Manrope" pitchFamily="2" charset="0"/>
      <p:regular r:id="rId8"/>
      <p:bold r:id="rId9"/>
    </p:embeddedFont>
    <p:embeddedFont>
      <p:font typeface="Manrope ExtraBold" pitchFamily="2" charset="0"/>
      <p:bold r:id="rId10"/>
    </p:embeddedFont>
    <p:embeddedFont>
      <p:font typeface="Manrope SemiBold" pitchFamily="2" charset="0"/>
      <p:bold r:id="rId11"/>
    </p:embeddedFont>
    <p:embeddedFont>
      <p:font typeface="Segoe UI" panose="020B0502040204020203" pitchFamily="34" charset="0"/>
      <p:regular r:id="rId12"/>
      <p:bold r:id="rId13"/>
      <p:italic r:id="rId14"/>
      <p:boldItalic r:id="rId1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14792"/>
    <a:srgbClr val="004778"/>
    <a:srgbClr val="F1FBFD"/>
    <a:srgbClr val="F1F7FD"/>
    <a:srgbClr val="6AE6ED"/>
    <a:srgbClr val="6D8BED"/>
    <a:srgbClr val="EAECFA"/>
    <a:srgbClr val="F1F5FD"/>
    <a:srgbClr val="0062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84" autoAdjust="0"/>
  </p:normalViewPr>
  <p:slideViewPr>
    <p:cSldViewPr snapToGrid="0">
      <p:cViewPr>
        <p:scale>
          <a:sx n="66" d="100"/>
          <a:sy n="66" d="100"/>
        </p:scale>
        <p:origin x="2292" y="10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57D95-FAB2-4C35-A7DE-15078306B4AB}" type="datetimeFigureOut">
              <a:rPr lang="en-IN" smtClean="0"/>
              <a:t>03-07-2025</a:t>
            </a:fld>
            <a:endParaRPr lang="en-IN"/>
          </a:p>
        </p:txBody>
      </p:sp>
      <p:sp>
        <p:nvSpPr>
          <p:cNvPr id="4" name="Slide Image Placeholder 3"/>
          <p:cNvSpPr>
            <a:spLocks noGrp="1" noRot="1" noChangeAspect="1"/>
          </p:cNvSpPr>
          <p:nvPr>
            <p:ph type="sldImg" idx="2"/>
          </p:nvPr>
        </p:nvSpPr>
        <p:spPr>
          <a:xfrm>
            <a:off x="481013" y="1143000"/>
            <a:ext cx="5895975"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8D043-7702-40C7-BD53-B13FD515A6BE}" type="slidenum">
              <a:rPr lang="en-IN" smtClean="0"/>
              <a:t>‹#›</a:t>
            </a:fld>
            <a:endParaRPr lang="en-IN"/>
          </a:p>
        </p:txBody>
      </p:sp>
    </p:spTree>
    <p:extLst>
      <p:ext uri="{BB962C8B-B14F-4D97-AF65-F5344CB8AC3E}">
        <p14:creationId xmlns:p14="http://schemas.microsoft.com/office/powerpoint/2010/main" val="142595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0" y="978690"/>
            <a:ext cx="8572500" cy="2081965"/>
          </a:xfrm>
        </p:spPr>
        <p:txBody>
          <a:bodyPr anchor="b"/>
          <a:lstStyle>
            <a:lvl1pPr algn="ctr">
              <a:defRPr sz="5232"/>
            </a:lvl1pPr>
          </a:lstStyle>
          <a:p>
            <a:r>
              <a:rPr lang="en-US"/>
              <a:t>Click to edit Master title style</a:t>
            </a:r>
            <a:endParaRPr lang="en-US" dirty="0"/>
          </a:p>
        </p:txBody>
      </p:sp>
      <p:sp>
        <p:nvSpPr>
          <p:cNvPr id="3" name="Subtitle 2"/>
          <p:cNvSpPr>
            <a:spLocks noGrp="1"/>
          </p:cNvSpPr>
          <p:nvPr>
            <p:ph type="subTitle" idx="1"/>
          </p:nvPr>
        </p:nvSpPr>
        <p:spPr>
          <a:xfrm>
            <a:off x="1428750" y="3140944"/>
            <a:ext cx="8572500" cy="1443809"/>
          </a:xfrm>
        </p:spPr>
        <p:txBody>
          <a:bodyPr/>
          <a:lstStyle>
            <a:lvl1pPr marL="0" indent="0" algn="ctr">
              <a:buNone/>
              <a:defRPr sz="2093"/>
            </a:lvl1pPr>
            <a:lvl2pPr marL="398678" indent="0" algn="ctr">
              <a:buNone/>
              <a:defRPr sz="1744"/>
            </a:lvl2pPr>
            <a:lvl3pPr marL="797357" indent="0" algn="ctr">
              <a:buNone/>
              <a:defRPr sz="1570"/>
            </a:lvl3pPr>
            <a:lvl4pPr marL="1196035" indent="0" algn="ctr">
              <a:buNone/>
              <a:defRPr sz="1395"/>
            </a:lvl4pPr>
            <a:lvl5pPr marL="1594714" indent="0" algn="ctr">
              <a:buNone/>
              <a:defRPr sz="1395"/>
            </a:lvl5pPr>
            <a:lvl6pPr marL="1993392" indent="0" algn="ctr">
              <a:buNone/>
              <a:defRPr sz="1395"/>
            </a:lvl6pPr>
            <a:lvl7pPr marL="2392070" indent="0" algn="ctr">
              <a:buNone/>
              <a:defRPr sz="1395"/>
            </a:lvl7pPr>
            <a:lvl8pPr marL="2790749" indent="0" algn="ctr">
              <a:buNone/>
              <a:defRPr sz="1395"/>
            </a:lvl8pPr>
            <a:lvl9pPr marL="3189427" indent="0" algn="ctr">
              <a:buNone/>
              <a:defRPr sz="139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CEE6DB-AA7C-416A-A3F8-CF5280AFC861}" type="datetimeFigureOut">
              <a:rPr lang="en-IN" smtClean="0"/>
              <a:t>03-07-2025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127460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CEE6DB-AA7C-416A-A3F8-CF5280AFC861}" type="datetimeFigureOut">
              <a:rPr lang="en-IN" smtClean="0"/>
              <a:t>03-07-2025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738143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9594" y="318386"/>
            <a:ext cx="2464594" cy="50678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85813" y="318386"/>
            <a:ext cx="7250906" cy="50678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CEE6DB-AA7C-416A-A3F8-CF5280AFC861}" type="datetimeFigureOut">
              <a:rPr lang="en-IN" smtClean="0"/>
              <a:t>03-07-2025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370832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CEE6DB-AA7C-416A-A3F8-CF5280AFC861}" type="datetimeFigureOut">
              <a:rPr lang="en-IN" smtClean="0"/>
              <a:t>03-07-2025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2670887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859" y="1490876"/>
            <a:ext cx="9858375" cy="2487560"/>
          </a:xfrm>
        </p:spPr>
        <p:txBody>
          <a:bodyPr anchor="b"/>
          <a:lstStyle>
            <a:lvl1pPr>
              <a:defRPr sz="5232"/>
            </a:lvl1pPr>
          </a:lstStyle>
          <a:p>
            <a:r>
              <a:rPr lang="en-US"/>
              <a:t>Click to edit Master title style</a:t>
            </a:r>
            <a:endParaRPr lang="en-US" dirty="0"/>
          </a:p>
        </p:txBody>
      </p:sp>
      <p:sp>
        <p:nvSpPr>
          <p:cNvPr id="3" name="Text Placeholder 2"/>
          <p:cNvSpPr>
            <a:spLocks noGrp="1"/>
          </p:cNvSpPr>
          <p:nvPr>
            <p:ph type="body" idx="1"/>
          </p:nvPr>
        </p:nvSpPr>
        <p:spPr>
          <a:xfrm>
            <a:off x="779859" y="4001970"/>
            <a:ext cx="9858375" cy="1308149"/>
          </a:xfrm>
        </p:spPr>
        <p:txBody>
          <a:bodyPr/>
          <a:lstStyle>
            <a:lvl1pPr marL="0" indent="0">
              <a:buNone/>
              <a:defRPr sz="2093">
                <a:solidFill>
                  <a:schemeClr val="tx1">
                    <a:shade val="82000"/>
                  </a:schemeClr>
                </a:solidFill>
              </a:defRPr>
            </a:lvl1pPr>
            <a:lvl2pPr marL="398678" indent="0">
              <a:buNone/>
              <a:defRPr sz="1744">
                <a:solidFill>
                  <a:schemeClr val="tx1">
                    <a:shade val="82000"/>
                  </a:schemeClr>
                </a:solidFill>
              </a:defRPr>
            </a:lvl2pPr>
            <a:lvl3pPr marL="797357" indent="0">
              <a:buNone/>
              <a:defRPr sz="1570">
                <a:solidFill>
                  <a:schemeClr val="tx1">
                    <a:shade val="82000"/>
                  </a:schemeClr>
                </a:solidFill>
              </a:defRPr>
            </a:lvl3pPr>
            <a:lvl4pPr marL="1196035" indent="0">
              <a:buNone/>
              <a:defRPr sz="1395">
                <a:solidFill>
                  <a:schemeClr val="tx1">
                    <a:shade val="82000"/>
                  </a:schemeClr>
                </a:solidFill>
              </a:defRPr>
            </a:lvl4pPr>
            <a:lvl5pPr marL="1594714" indent="0">
              <a:buNone/>
              <a:defRPr sz="1395">
                <a:solidFill>
                  <a:schemeClr val="tx1">
                    <a:shade val="82000"/>
                  </a:schemeClr>
                </a:solidFill>
              </a:defRPr>
            </a:lvl5pPr>
            <a:lvl6pPr marL="1993392" indent="0">
              <a:buNone/>
              <a:defRPr sz="1395">
                <a:solidFill>
                  <a:schemeClr val="tx1">
                    <a:shade val="82000"/>
                  </a:schemeClr>
                </a:solidFill>
              </a:defRPr>
            </a:lvl6pPr>
            <a:lvl7pPr marL="2392070" indent="0">
              <a:buNone/>
              <a:defRPr sz="1395">
                <a:solidFill>
                  <a:schemeClr val="tx1">
                    <a:shade val="82000"/>
                  </a:schemeClr>
                </a:solidFill>
              </a:defRPr>
            </a:lvl7pPr>
            <a:lvl8pPr marL="2790749" indent="0">
              <a:buNone/>
              <a:defRPr sz="1395">
                <a:solidFill>
                  <a:schemeClr val="tx1">
                    <a:shade val="82000"/>
                  </a:schemeClr>
                </a:solidFill>
              </a:defRPr>
            </a:lvl8pPr>
            <a:lvl9pPr marL="3189427" indent="0">
              <a:buNone/>
              <a:defRPr sz="1395">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CEE6DB-AA7C-416A-A3F8-CF5280AFC861}" type="datetimeFigureOut">
              <a:rPr lang="en-IN" smtClean="0"/>
              <a:t>03-07-2025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110653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85813" y="1591928"/>
            <a:ext cx="4857750" cy="37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86438" y="1591928"/>
            <a:ext cx="4857750" cy="37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CEE6DB-AA7C-416A-A3F8-CF5280AFC861}" type="datetimeFigureOut">
              <a:rPr lang="en-IN" smtClean="0"/>
              <a:t>03-07-2025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3108586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7301" y="318386"/>
            <a:ext cx="9858375" cy="1155879"/>
          </a:xfrm>
        </p:spPr>
        <p:txBody>
          <a:bodyPr/>
          <a:lstStyle/>
          <a:p>
            <a:r>
              <a:rPr lang="en-US"/>
              <a:t>Click to edit Master title style</a:t>
            </a:r>
            <a:endParaRPr lang="en-US" dirty="0"/>
          </a:p>
        </p:txBody>
      </p:sp>
      <p:sp>
        <p:nvSpPr>
          <p:cNvPr id="3" name="Text Placeholder 2"/>
          <p:cNvSpPr>
            <a:spLocks noGrp="1"/>
          </p:cNvSpPr>
          <p:nvPr>
            <p:ph type="body" idx="1"/>
          </p:nvPr>
        </p:nvSpPr>
        <p:spPr>
          <a:xfrm>
            <a:off x="787302" y="1465959"/>
            <a:ext cx="4835425" cy="718444"/>
          </a:xfrm>
        </p:spPr>
        <p:txBody>
          <a:bodyPr anchor="b"/>
          <a:lstStyle>
            <a:lvl1pPr marL="0" indent="0">
              <a:buNone/>
              <a:defRPr sz="2093" b="1"/>
            </a:lvl1pPr>
            <a:lvl2pPr marL="398678" indent="0">
              <a:buNone/>
              <a:defRPr sz="1744" b="1"/>
            </a:lvl2pPr>
            <a:lvl3pPr marL="797357" indent="0">
              <a:buNone/>
              <a:defRPr sz="1570" b="1"/>
            </a:lvl3pPr>
            <a:lvl4pPr marL="1196035" indent="0">
              <a:buNone/>
              <a:defRPr sz="1395" b="1"/>
            </a:lvl4pPr>
            <a:lvl5pPr marL="1594714" indent="0">
              <a:buNone/>
              <a:defRPr sz="1395" b="1"/>
            </a:lvl5pPr>
            <a:lvl6pPr marL="1993392" indent="0">
              <a:buNone/>
              <a:defRPr sz="1395" b="1"/>
            </a:lvl6pPr>
            <a:lvl7pPr marL="2392070" indent="0">
              <a:buNone/>
              <a:defRPr sz="1395" b="1"/>
            </a:lvl7pPr>
            <a:lvl8pPr marL="2790749" indent="0">
              <a:buNone/>
              <a:defRPr sz="1395" b="1"/>
            </a:lvl8pPr>
            <a:lvl9pPr marL="3189427" indent="0">
              <a:buNone/>
              <a:defRPr sz="1395" b="1"/>
            </a:lvl9pPr>
          </a:lstStyle>
          <a:p>
            <a:pPr lvl="0"/>
            <a:r>
              <a:rPr lang="en-US"/>
              <a:t>Click to edit Master text styles</a:t>
            </a:r>
          </a:p>
        </p:txBody>
      </p:sp>
      <p:sp>
        <p:nvSpPr>
          <p:cNvPr id="4" name="Content Placeholder 3"/>
          <p:cNvSpPr>
            <a:spLocks noGrp="1"/>
          </p:cNvSpPr>
          <p:nvPr>
            <p:ph sz="half" idx="2"/>
          </p:nvPr>
        </p:nvSpPr>
        <p:spPr>
          <a:xfrm>
            <a:off x="787302" y="2184402"/>
            <a:ext cx="4835425" cy="3212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86437" y="1465959"/>
            <a:ext cx="4859239" cy="718444"/>
          </a:xfrm>
        </p:spPr>
        <p:txBody>
          <a:bodyPr anchor="b"/>
          <a:lstStyle>
            <a:lvl1pPr marL="0" indent="0">
              <a:buNone/>
              <a:defRPr sz="2093" b="1"/>
            </a:lvl1pPr>
            <a:lvl2pPr marL="398678" indent="0">
              <a:buNone/>
              <a:defRPr sz="1744" b="1"/>
            </a:lvl2pPr>
            <a:lvl3pPr marL="797357" indent="0">
              <a:buNone/>
              <a:defRPr sz="1570" b="1"/>
            </a:lvl3pPr>
            <a:lvl4pPr marL="1196035" indent="0">
              <a:buNone/>
              <a:defRPr sz="1395" b="1"/>
            </a:lvl4pPr>
            <a:lvl5pPr marL="1594714" indent="0">
              <a:buNone/>
              <a:defRPr sz="1395" b="1"/>
            </a:lvl5pPr>
            <a:lvl6pPr marL="1993392" indent="0">
              <a:buNone/>
              <a:defRPr sz="1395" b="1"/>
            </a:lvl6pPr>
            <a:lvl7pPr marL="2392070" indent="0">
              <a:buNone/>
              <a:defRPr sz="1395" b="1"/>
            </a:lvl7pPr>
            <a:lvl8pPr marL="2790749" indent="0">
              <a:buNone/>
              <a:defRPr sz="1395" b="1"/>
            </a:lvl8pPr>
            <a:lvl9pPr marL="3189427" indent="0">
              <a:buNone/>
              <a:defRPr sz="1395" b="1"/>
            </a:lvl9pPr>
          </a:lstStyle>
          <a:p>
            <a:pPr lvl="0"/>
            <a:r>
              <a:rPr lang="en-US"/>
              <a:t>Click to edit Master text styles</a:t>
            </a:r>
          </a:p>
        </p:txBody>
      </p:sp>
      <p:sp>
        <p:nvSpPr>
          <p:cNvPr id="6" name="Content Placeholder 5"/>
          <p:cNvSpPr>
            <a:spLocks noGrp="1"/>
          </p:cNvSpPr>
          <p:nvPr>
            <p:ph sz="quarter" idx="4"/>
          </p:nvPr>
        </p:nvSpPr>
        <p:spPr>
          <a:xfrm>
            <a:off x="5786437" y="2184402"/>
            <a:ext cx="4859239" cy="3212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CEE6DB-AA7C-416A-A3F8-CF5280AFC861}" type="datetimeFigureOut">
              <a:rPr lang="en-IN" smtClean="0"/>
              <a:t>03-07-2025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350400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E6DB-AA7C-416A-A3F8-CF5280AFC861}" type="datetimeFigureOut">
              <a:rPr lang="en-IN" smtClean="0"/>
              <a:t>03-07-2025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203434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EE6DB-AA7C-416A-A3F8-CF5280AFC861}" type="datetimeFigureOut">
              <a:rPr lang="en-IN" smtClean="0"/>
              <a:t>03-07-2025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632658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2" y="398674"/>
            <a:ext cx="3686472" cy="1395360"/>
          </a:xfrm>
        </p:spPr>
        <p:txBody>
          <a:bodyPr anchor="b"/>
          <a:lstStyle>
            <a:lvl1pPr>
              <a:defRPr sz="2790"/>
            </a:lvl1pPr>
          </a:lstStyle>
          <a:p>
            <a:r>
              <a:rPr lang="en-US"/>
              <a:t>Click to edit Master title style</a:t>
            </a:r>
            <a:endParaRPr lang="en-US" dirty="0"/>
          </a:p>
        </p:txBody>
      </p:sp>
      <p:sp>
        <p:nvSpPr>
          <p:cNvPr id="3" name="Content Placeholder 2"/>
          <p:cNvSpPr>
            <a:spLocks noGrp="1"/>
          </p:cNvSpPr>
          <p:nvPr>
            <p:ph idx="1"/>
          </p:nvPr>
        </p:nvSpPr>
        <p:spPr>
          <a:xfrm>
            <a:off x="4859238" y="861026"/>
            <a:ext cx="5786438" cy="4249756"/>
          </a:xfrm>
        </p:spPr>
        <p:txBody>
          <a:bodyPr/>
          <a:lstStyle>
            <a:lvl1pPr>
              <a:defRPr sz="2790"/>
            </a:lvl1pPr>
            <a:lvl2pPr>
              <a:defRPr sz="2442"/>
            </a:lvl2pPr>
            <a:lvl3pPr>
              <a:defRPr sz="2093"/>
            </a:lvl3pPr>
            <a:lvl4pPr>
              <a:defRPr sz="1744"/>
            </a:lvl4pPr>
            <a:lvl5pPr>
              <a:defRPr sz="1744"/>
            </a:lvl5pPr>
            <a:lvl6pPr>
              <a:defRPr sz="1744"/>
            </a:lvl6pPr>
            <a:lvl7pPr>
              <a:defRPr sz="1744"/>
            </a:lvl7pPr>
            <a:lvl8pPr>
              <a:defRPr sz="1744"/>
            </a:lvl8pPr>
            <a:lvl9pPr>
              <a:defRPr sz="17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302" y="1794034"/>
            <a:ext cx="3686472" cy="3323670"/>
          </a:xfrm>
        </p:spPr>
        <p:txBody>
          <a:bodyPr/>
          <a:lstStyle>
            <a:lvl1pPr marL="0" indent="0">
              <a:buNone/>
              <a:defRPr sz="1395"/>
            </a:lvl1pPr>
            <a:lvl2pPr marL="398678" indent="0">
              <a:buNone/>
              <a:defRPr sz="1221"/>
            </a:lvl2pPr>
            <a:lvl3pPr marL="797357" indent="0">
              <a:buNone/>
              <a:defRPr sz="1046"/>
            </a:lvl3pPr>
            <a:lvl4pPr marL="1196035" indent="0">
              <a:buNone/>
              <a:defRPr sz="872"/>
            </a:lvl4pPr>
            <a:lvl5pPr marL="1594714" indent="0">
              <a:buNone/>
              <a:defRPr sz="872"/>
            </a:lvl5pPr>
            <a:lvl6pPr marL="1993392" indent="0">
              <a:buNone/>
              <a:defRPr sz="872"/>
            </a:lvl6pPr>
            <a:lvl7pPr marL="2392070" indent="0">
              <a:buNone/>
              <a:defRPr sz="872"/>
            </a:lvl7pPr>
            <a:lvl8pPr marL="2790749" indent="0">
              <a:buNone/>
              <a:defRPr sz="872"/>
            </a:lvl8pPr>
            <a:lvl9pPr marL="3189427" indent="0">
              <a:buNone/>
              <a:defRPr sz="872"/>
            </a:lvl9pPr>
          </a:lstStyle>
          <a:p>
            <a:pPr lvl="0"/>
            <a:r>
              <a:rPr lang="en-US"/>
              <a:t>Click to edit Master text styles</a:t>
            </a:r>
          </a:p>
        </p:txBody>
      </p:sp>
      <p:sp>
        <p:nvSpPr>
          <p:cNvPr id="5" name="Date Placeholder 4"/>
          <p:cNvSpPr>
            <a:spLocks noGrp="1"/>
          </p:cNvSpPr>
          <p:nvPr>
            <p:ph type="dt" sz="half" idx="10"/>
          </p:nvPr>
        </p:nvSpPr>
        <p:spPr/>
        <p:txBody>
          <a:bodyPr/>
          <a:lstStyle/>
          <a:p>
            <a:fld id="{A8CEE6DB-AA7C-416A-A3F8-CF5280AFC861}" type="datetimeFigureOut">
              <a:rPr lang="en-IN" smtClean="0"/>
              <a:t>03-07-2025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649625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2" y="398674"/>
            <a:ext cx="3686472" cy="1395360"/>
          </a:xfrm>
        </p:spPr>
        <p:txBody>
          <a:bodyPr anchor="b"/>
          <a:lstStyle>
            <a:lvl1pPr>
              <a:defRPr sz="279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59238" y="861026"/>
            <a:ext cx="5786438" cy="4249756"/>
          </a:xfrm>
        </p:spPr>
        <p:txBody>
          <a:bodyPr anchor="t"/>
          <a:lstStyle>
            <a:lvl1pPr marL="0" indent="0">
              <a:buNone/>
              <a:defRPr sz="2790"/>
            </a:lvl1pPr>
            <a:lvl2pPr marL="398678" indent="0">
              <a:buNone/>
              <a:defRPr sz="2442"/>
            </a:lvl2pPr>
            <a:lvl3pPr marL="797357" indent="0">
              <a:buNone/>
              <a:defRPr sz="2093"/>
            </a:lvl3pPr>
            <a:lvl4pPr marL="1196035" indent="0">
              <a:buNone/>
              <a:defRPr sz="1744"/>
            </a:lvl4pPr>
            <a:lvl5pPr marL="1594714" indent="0">
              <a:buNone/>
              <a:defRPr sz="1744"/>
            </a:lvl5pPr>
            <a:lvl6pPr marL="1993392" indent="0">
              <a:buNone/>
              <a:defRPr sz="1744"/>
            </a:lvl6pPr>
            <a:lvl7pPr marL="2392070" indent="0">
              <a:buNone/>
              <a:defRPr sz="1744"/>
            </a:lvl7pPr>
            <a:lvl8pPr marL="2790749" indent="0">
              <a:buNone/>
              <a:defRPr sz="1744"/>
            </a:lvl8pPr>
            <a:lvl9pPr marL="3189427" indent="0">
              <a:buNone/>
              <a:defRPr sz="1744"/>
            </a:lvl9pPr>
          </a:lstStyle>
          <a:p>
            <a:r>
              <a:rPr lang="en-US"/>
              <a:t>Click icon to add picture</a:t>
            </a:r>
            <a:endParaRPr lang="en-US" dirty="0"/>
          </a:p>
        </p:txBody>
      </p:sp>
      <p:sp>
        <p:nvSpPr>
          <p:cNvPr id="4" name="Text Placeholder 3"/>
          <p:cNvSpPr>
            <a:spLocks noGrp="1"/>
          </p:cNvSpPr>
          <p:nvPr>
            <p:ph type="body" sz="half" idx="2"/>
          </p:nvPr>
        </p:nvSpPr>
        <p:spPr>
          <a:xfrm>
            <a:off x="787302" y="1794034"/>
            <a:ext cx="3686472" cy="3323670"/>
          </a:xfrm>
        </p:spPr>
        <p:txBody>
          <a:bodyPr/>
          <a:lstStyle>
            <a:lvl1pPr marL="0" indent="0">
              <a:buNone/>
              <a:defRPr sz="1395"/>
            </a:lvl1pPr>
            <a:lvl2pPr marL="398678" indent="0">
              <a:buNone/>
              <a:defRPr sz="1221"/>
            </a:lvl2pPr>
            <a:lvl3pPr marL="797357" indent="0">
              <a:buNone/>
              <a:defRPr sz="1046"/>
            </a:lvl3pPr>
            <a:lvl4pPr marL="1196035" indent="0">
              <a:buNone/>
              <a:defRPr sz="872"/>
            </a:lvl4pPr>
            <a:lvl5pPr marL="1594714" indent="0">
              <a:buNone/>
              <a:defRPr sz="872"/>
            </a:lvl5pPr>
            <a:lvl6pPr marL="1993392" indent="0">
              <a:buNone/>
              <a:defRPr sz="872"/>
            </a:lvl6pPr>
            <a:lvl7pPr marL="2392070" indent="0">
              <a:buNone/>
              <a:defRPr sz="872"/>
            </a:lvl7pPr>
            <a:lvl8pPr marL="2790749" indent="0">
              <a:buNone/>
              <a:defRPr sz="872"/>
            </a:lvl8pPr>
            <a:lvl9pPr marL="3189427" indent="0">
              <a:buNone/>
              <a:defRPr sz="872"/>
            </a:lvl9pPr>
          </a:lstStyle>
          <a:p>
            <a:pPr lvl="0"/>
            <a:r>
              <a:rPr lang="en-US"/>
              <a:t>Click to edit Master text styles</a:t>
            </a:r>
          </a:p>
        </p:txBody>
      </p:sp>
      <p:sp>
        <p:nvSpPr>
          <p:cNvPr id="5" name="Date Placeholder 4"/>
          <p:cNvSpPr>
            <a:spLocks noGrp="1"/>
          </p:cNvSpPr>
          <p:nvPr>
            <p:ph type="dt" sz="half" idx="10"/>
          </p:nvPr>
        </p:nvSpPr>
        <p:spPr/>
        <p:txBody>
          <a:bodyPr/>
          <a:lstStyle/>
          <a:p>
            <a:fld id="{A8CEE6DB-AA7C-416A-A3F8-CF5280AFC861}" type="datetimeFigureOut">
              <a:rPr lang="en-IN" smtClean="0"/>
              <a:t>03-07-2025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12948F-5A52-4ED2-92AC-BC20901F4141}" type="slidenum">
              <a:rPr lang="en-IN" smtClean="0"/>
              <a:t>‹#›</a:t>
            </a:fld>
            <a:endParaRPr lang="en-IN"/>
          </a:p>
        </p:txBody>
      </p:sp>
    </p:spTree>
    <p:extLst>
      <p:ext uri="{BB962C8B-B14F-4D97-AF65-F5344CB8AC3E}">
        <p14:creationId xmlns:p14="http://schemas.microsoft.com/office/powerpoint/2010/main" val="13462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5813" y="318386"/>
            <a:ext cx="9858375" cy="11558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85813" y="1591928"/>
            <a:ext cx="9858375" cy="37943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813" y="5542679"/>
            <a:ext cx="2571750" cy="318386"/>
          </a:xfrm>
          <a:prstGeom prst="rect">
            <a:avLst/>
          </a:prstGeom>
        </p:spPr>
        <p:txBody>
          <a:bodyPr vert="horz" lIns="91440" tIns="45720" rIns="91440" bIns="45720" rtlCol="0" anchor="ctr"/>
          <a:lstStyle>
            <a:lvl1pPr algn="l">
              <a:defRPr sz="1046">
                <a:solidFill>
                  <a:schemeClr val="tx1">
                    <a:shade val="82000"/>
                  </a:schemeClr>
                </a:solidFill>
              </a:defRPr>
            </a:lvl1pPr>
          </a:lstStyle>
          <a:p>
            <a:fld id="{A8CEE6DB-AA7C-416A-A3F8-CF5280AFC861}" type="datetimeFigureOut">
              <a:rPr lang="en-IN" smtClean="0"/>
              <a:t>03-07-2025</a:t>
            </a:fld>
            <a:endParaRPr lang="en-IN"/>
          </a:p>
        </p:txBody>
      </p:sp>
      <p:sp>
        <p:nvSpPr>
          <p:cNvPr id="5" name="Footer Placeholder 4"/>
          <p:cNvSpPr>
            <a:spLocks noGrp="1"/>
          </p:cNvSpPr>
          <p:nvPr>
            <p:ph type="ftr" sz="quarter" idx="3"/>
          </p:nvPr>
        </p:nvSpPr>
        <p:spPr>
          <a:xfrm>
            <a:off x="3786188" y="5542679"/>
            <a:ext cx="3857625" cy="318386"/>
          </a:xfrm>
          <a:prstGeom prst="rect">
            <a:avLst/>
          </a:prstGeom>
        </p:spPr>
        <p:txBody>
          <a:bodyPr vert="horz" lIns="91440" tIns="45720" rIns="91440" bIns="45720" rtlCol="0" anchor="ctr"/>
          <a:lstStyle>
            <a:lvl1pPr algn="ctr">
              <a:defRPr sz="1046">
                <a:solidFill>
                  <a:schemeClr val="tx1">
                    <a:shade val="82000"/>
                  </a:schemeClr>
                </a:solidFill>
              </a:defRPr>
            </a:lvl1pPr>
          </a:lstStyle>
          <a:p>
            <a:endParaRPr lang="en-IN"/>
          </a:p>
        </p:txBody>
      </p:sp>
      <p:sp>
        <p:nvSpPr>
          <p:cNvPr id="6" name="Slide Number Placeholder 5"/>
          <p:cNvSpPr>
            <a:spLocks noGrp="1"/>
          </p:cNvSpPr>
          <p:nvPr>
            <p:ph type="sldNum" sz="quarter" idx="4"/>
          </p:nvPr>
        </p:nvSpPr>
        <p:spPr>
          <a:xfrm>
            <a:off x="8072438" y="5542679"/>
            <a:ext cx="2571750" cy="318386"/>
          </a:xfrm>
          <a:prstGeom prst="rect">
            <a:avLst/>
          </a:prstGeom>
        </p:spPr>
        <p:txBody>
          <a:bodyPr vert="horz" lIns="91440" tIns="45720" rIns="91440" bIns="45720" rtlCol="0" anchor="ctr"/>
          <a:lstStyle>
            <a:lvl1pPr algn="r">
              <a:defRPr sz="1046">
                <a:solidFill>
                  <a:schemeClr val="tx1">
                    <a:shade val="82000"/>
                  </a:schemeClr>
                </a:solidFill>
              </a:defRPr>
            </a:lvl1pPr>
          </a:lstStyle>
          <a:p>
            <a:fld id="{0F12948F-5A52-4ED2-92AC-BC20901F4141}" type="slidenum">
              <a:rPr lang="en-IN" smtClean="0"/>
              <a:t>‹#›</a:t>
            </a:fld>
            <a:endParaRPr lang="en-IN"/>
          </a:p>
        </p:txBody>
      </p:sp>
    </p:spTree>
    <p:extLst>
      <p:ext uri="{BB962C8B-B14F-4D97-AF65-F5344CB8AC3E}">
        <p14:creationId xmlns:p14="http://schemas.microsoft.com/office/powerpoint/2010/main" val="238358183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97357" rtl="0" eaLnBrk="1" latinLnBrk="0" hangingPunct="1">
        <a:lnSpc>
          <a:spcPct val="90000"/>
        </a:lnSpc>
        <a:spcBef>
          <a:spcPct val="0"/>
        </a:spcBef>
        <a:buNone/>
        <a:defRPr sz="3837" kern="1200">
          <a:solidFill>
            <a:schemeClr val="tx1"/>
          </a:solidFill>
          <a:latin typeface="+mj-lt"/>
          <a:ea typeface="+mj-ea"/>
          <a:cs typeface="+mj-cs"/>
        </a:defRPr>
      </a:lvl1pPr>
    </p:titleStyle>
    <p:bodyStyle>
      <a:lvl1pPr marL="199339" indent="-199339" algn="l" defTabSz="797357" rtl="0" eaLnBrk="1" latinLnBrk="0" hangingPunct="1">
        <a:lnSpc>
          <a:spcPct val="90000"/>
        </a:lnSpc>
        <a:spcBef>
          <a:spcPts val="872"/>
        </a:spcBef>
        <a:buFont typeface="Arial" panose="020B0604020202020204" pitchFamily="34" charset="0"/>
        <a:buChar char="•"/>
        <a:defRPr sz="2442" kern="1200">
          <a:solidFill>
            <a:schemeClr val="tx1"/>
          </a:solidFill>
          <a:latin typeface="+mn-lt"/>
          <a:ea typeface="+mn-ea"/>
          <a:cs typeface="+mn-cs"/>
        </a:defRPr>
      </a:lvl1pPr>
      <a:lvl2pPr marL="598018" indent="-199339" algn="l" defTabSz="797357" rtl="0" eaLnBrk="1" latinLnBrk="0" hangingPunct="1">
        <a:lnSpc>
          <a:spcPct val="90000"/>
        </a:lnSpc>
        <a:spcBef>
          <a:spcPts val="436"/>
        </a:spcBef>
        <a:buFont typeface="Arial" panose="020B0604020202020204" pitchFamily="34" charset="0"/>
        <a:buChar char="•"/>
        <a:defRPr sz="2093" kern="1200">
          <a:solidFill>
            <a:schemeClr val="tx1"/>
          </a:solidFill>
          <a:latin typeface="+mn-lt"/>
          <a:ea typeface="+mn-ea"/>
          <a:cs typeface="+mn-cs"/>
        </a:defRPr>
      </a:lvl2pPr>
      <a:lvl3pPr marL="996696" indent="-199339" algn="l" defTabSz="797357" rtl="0" eaLnBrk="1" latinLnBrk="0" hangingPunct="1">
        <a:lnSpc>
          <a:spcPct val="90000"/>
        </a:lnSpc>
        <a:spcBef>
          <a:spcPts val="436"/>
        </a:spcBef>
        <a:buFont typeface="Arial" panose="020B0604020202020204" pitchFamily="34" charset="0"/>
        <a:buChar char="•"/>
        <a:defRPr sz="1744" kern="1200">
          <a:solidFill>
            <a:schemeClr val="tx1"/>
          </a:solidFill>
          <a:latin typeface="+mn-lt"/>
          <a:ea typeface="+mn-ea"/>
          <a:cs typeface="+mn-cs"/>
        </a:defRPr>
      </a:lvl3pPr>
      <a:lvl4pPr marL="1395374" indent="-199339" algn="l" defTabSz="797357" rtl="0" eaLnBrk="1" latinLnBrk="0" hangingPunct="1">
        <a:lnSpc>
          <a:spcPct val="90000"/>
        </a:lnSpc>
        <a:spcBef>
          <a:spcPts val="436"/>
        </a:spcBef>
        <a:buFont typeface="Arial" panose="020B0604020202020204" pitchFamily="34" charset="0"/>
        <a:buChar char="•"/>
        <a:defRPr sz="1570" kern="1200">
          <a:solidFill>
            <a:schemeClr val="tx1"/>
          </a:solidFill>
          <a:latin typeface="+mn-lt"/>
          <a:ea typeface="+mn-ea"/>
          <a:cs typeface="+mn-cs"/>
        </a:defRPr>
      </a:lvl4pPr>
      <a:lvl5pPr marL="1794053" indent="-199339" algn="l" defTabSz="797357" rtl="0" eaLnBrk="1" latinLnBrk="0" hangingPunct="1">
        <a:lnSpc>
          <a:spcPct val="90000"/>
        </a:lnSpc>
        <a:spcBef>
          <a:spcPts val="436"/>
        </a:spcBef>
        <a:buFont typeface="Arial" panose="020B0604020202020204" pitchFamily="34" charset="0"/>
        <a:buChar char="•"/>
        <a:defRPr sz="1570" kern="1200">
          <a:solidFill>
            <a:schemeClr val="tx1"/>
          </a:solidFill>
          <a:latin typeface="+mn-lt"/>
          <a:ea typeface="+mn-ea"/>
          <a:cs typeface="+mn-cs"/>
        </a:defRPr>
      </a:lvl5pPr>
      <a:lvl6pPr marL="2192731" indent="-199339" algn="l" defTabSz="797357" rtl="0" eaLnBrk="1" latinLnBrk="0" hangingPunct="1">
        <a:lnSpc>
          <a:spcPct val="90000"/>
        </a:lnSpc>
        <a:spcBef>
          <a:spcPts val="436"/>
        </a:spcBef>
        <a:buFont typeface="Arial" panose="020B0604020202020204" pitchFamily="34" charset="0"/>
        <a:buChar char="•"/>
        <a:defRPr sz="1570" kern="1200">
          <a:solidFill>
            <a:schemeClr val="tx1"/>
          </a:solidFill>
          <a:latin typeface="+mn-lt"/>
          <a:ea typeface="+mn-ea"/>
          <a:cs typeface="+mn-cs"/>
        </a:defRPr>
      </a:lvl6pPr>
      <a:lvl7pPr marL="2591410" indent="-199339" algn="l" defTabSz="797357" rtl="0" eaLnBrk="1" latinLnBrk="0" hangingPunct="1">
        <a:lnSpc>
          <a:spcPct val="90000"/>
        </a:lnSpc>
        <a:spcBef>
          <a:spcPts val="436"/>
        </a:spcBef>
        <a:buFont typeface="Arial" panose="020B0604020202020204" pitchFamily="34" charset="0"/>
        <a:buChar char="•"/>
        <a:defRPr sz="1570" kern="1200">
          <a:solidFill>
            <a:schemeClr val="tx1"/>
          </a:solidFill>
          <a:latin typeface="+mn-lt"/>
          <a:ea typeface="+mn-ea"/>
          <a:cs typeface="+mn-cs"/>
        </a:defRPr>
      </a:lvl7pPr>
      <a:lvl8pPr marL="2990088" indent="-199339" algn="l" defTabSz="797357" rtl="0" eaLnBrk="1" latinLnBrk="0" hangingPunct="1">
        <a:lnSpc>
          <a:spcPct val="90000"/>
        </a:lnSpc>
        <a:spcBef>
          <a:spcPts val="436"/>
        </a:spcBef>
        <a:buFont typeface="Arial" panose="020B0604020202020204" pitchFamily="34" charset="0"/>
        <a:buChar char="•"/>
        <a:defRPr sz="1570" kern="1200">
          <a:solidFill>
            <a:schemeClr val="tx1"/>
          </a:solidFill>
          <a:latin typeface="+mn-lt"/>
          <a:ea typeface="+mn-ea"/>
          <a:cs typeface="+mn-cs"/>
        </a:defRPr>
      </a:lvl8pPr>
      <a:lvl9pPr marL="3388766" indent="-199339" algn="l" defTabSz="797357" rtl="0" eaLnBrk="1" latinLnBrk="0" hangingPunct="1">
        <a:lnSpc>
          <a:spcPct val="90000"/>
        </a:lnSpc>
        <a:spcBef>
          <a:spcPts val="436"/>
        </a:spcBef>
        <a:buFont typeface="Arial" panose="020B0604020202020204" pitchFamily="34" charset="0"/>
        <a:buChar char="•"/>
        <a:defRPr sz="1570" kern="1200">
          <a:solidFill>
            <a:schemeClr val="tx1"/>
          </a:solidFill>
          <a:latin typeface="+mn-lt"/>
          <a:ea typeface="+mn-ea"/>
          <a:cs typeface="+mn-cs"/>
        </a:defRPr>
      </a:lvl9pPr>
    </p:bodyStyle>
    <p:otherStyle>
      <a:defPPr>
        <a:defRPr lang="en-US"/>
      </a:defPPr>
      <a:lvl1pPr marL="0" algn="l" defTabSz="797357" rtl="0" eaLnBrk="1" latinLnBrk="0" hangingPunct="1">
        <a:defRPr sz="1570" kern="1200">
          <a:solidFill>
            <a:schemeClr val="tx1"/>
          </a:solidFill>
          <a:latin typeface="+mn-lt"/>
          <a:ea typeface="+mn-ea"/>
          <a:cs typeface="+mn-cs"/>
        </a:defRPr>
      </a:lvl1pPr>
      <a:lvl2pPr marL="398678" algn="l" defTabSz="797357" rtl="0" eaLnBrk="1" latinLnBrk="0" hangingPunct="1">
        <a:defRPr sz="1570" kern="1200">
          <a:solidFill>
            <a:schemeClr val="tx1"/>
          </a:solidFill>
          <a:latin typeface="+mn-lt"/>
          <a:ea typeface="+mn-ea"/>
          <a:cs typeface="+mn-cs"/>
        </a:defRPr>
      </a:lvl2pPr>
      <a:lvl3pPr marL="797357" algn="l" defTabSz="797357" rtl="0" eaLnBrk="1" latinLnBrk="0" hangingPunct="1">
        <a:defRPr sz="1570" kern="1200">
          <a:solidFill>
            <a:schemeClr val="tx1"/>
          </a:solidFill>
          <a:latin typeface="+mn-lt"/>
          <a:ea typeface="+mn-ea"/>
          <a:cs typeface="+mn-cs"/>
        </a:defRPr>
      </a:lvl3pPr>
      <a:lvl4pPr marL="1196035" algn="l" defTabSz="797357" rtl="0" eaLnBrk="1" latinLnBrk="0" hangingPunct="1">
        <a:defRPr sz="1570" kern="1200">
          <a:solidFill>
            <a:schemeClr val="tx1"/>
          </a:solidFill>
          <a:latin typeface="+mn-lt"/>
          <a:ea typeface="+mn-ea"/>
          <a:cs typeface="+mn-cs"/>
        </a:defRPr>
      </a:lvl4pPr>
      <a:lvl5pPr marL="1594714" algn="l" defTabSz="797357" rtl="0" eaLnBrk="1" latinLnBrk="0" hangingPunct="1">
        <a:defRPr sz="1570" kern="1200">
          <a:solidFill>
            <a:schemeClr val="tx1"/>
          </a:solidFill>
          <a:latin typeface="+mn-lt"/>
          <a:ea typeface="+mn-ea"/>
          <a:cs typeface="+mn-cs"/>
        </a:defRPr>
      </a:lvl5pPr>
      <a:lvl6pPr marL="1993392" algn="l" defTabSz="797357" rtl="0" eaLnBrk="1" latinLnBrk="0" hangingPunct="1">
        <a:defRPr sz="1570" kern="1200">
          <a:solidFill>
            <a:schemeClr val="tx1"/>
          </a:solidFill>
          <a:latin typeface="+mn-lt"/>
          <a:ea typeface="+mn-ea"/>
          <a:cs typeface="+mn-cs"/>
        </a:defRPr>
      </a:lvl6pPr>
      <a:lvl7pPr marL="2392070" algn="l" defTabSz="797357" rtl="0" eaLnBrk="1" latinLnBrk="0" hangingPunct="1">
        <a:defRPr sz="1570" kern="1200">
          <a:solidFill>
            <a:schemeClr val="tx1"/>
          </a:solidFill>
          <a:latin typeface="+mn-lt"/>
          <a:ea typeface="+mn-ea"/>
          <a:cs typeface="+mn-cs"/>
        </a:defRPr>
      </a:lvl7pPr>
      <a:lvl8pPr marL="2790749" algn="l" defTabSz="797357" rtl="0" eaLnBrk="1" latinLnBrk="0" hangingPunct="1">
        <a:defRPr sz="1570" kern="1200">
          <a:solidFill>
            <a:schemeClr val="tx1"/>
          </a:solidFill>
          <a:latin typeface="+mn-lt"/>
          <a:ea typeface="+mn-ea"/>
          <a:cs typeface="+mn-cs"/>
        </a:defRPr>
      </a:lvl8pPr>
      <a:lvl9pPr marL="3189427" algn="l" defTabSz="797357" rtl="0" eaLnBrk="1" latinLnBrk="0" hangingPunct="1">
        <a:defRPr sz="15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3.sv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8.jpg"/><Relationship Id="rId9" Type="http://schemas.openxmlformats.org/officeDocument/2006/relationships/image" Target="../media/image6.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9.jpeg"/><Relationship Id="rId9" Type="http://schemas.openxmlformats.org/officeDocument/2006/relationships/image" Target="../media/image6.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1.jpeg"/><Relationship Id="rId10" Type="http://schemas.openxmlformats.org/officeDocument/2006/relationships/image" Target="../media/image7.svg"/><Relationship Id="rId4" Type="http://schemas.openxmlformats.org/officeDocument/2006/relationships/image" Target="../media/image20.jpg"/><Relationship Id="rId9" Type="http://schemas.openxmlformats.org/officeDocument/2006/relationships/image" Target="../media/image6.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7128-7AC0-9B79-CC03-536EB1733B5C}"/>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84A2164-122B-74D3-4C6F-B51445C7D68C}"/>
              </a:ext>
            </a:extLst>
          </p:cNvPr>
          <p:cNvSpPr>
            <a:spLocks noGrp="1" noRot="1" noMove="1" noResize="1" noEditPoints="1" noAdjustHandles="1" noChangeArrowheads="1" noChangeShapeType="1"/>
          </p:cNvSpPr>
          <p:nvPr/>
        </p:nvSpPr>
        <p:spPr>
          <a:xfrm>
            <a:off x="1" y="0"/>
            <a:ext cx="11430000" cy="5980113"/>
          </a:xfrm>
          <a:prstGeom prst="roundRect">
            <a:avLst>
              <a:gd name="adj" fmla="val 0"/>
            </a:avLst>
          </a:prstGeom>
          <a:gradFill flip="none" rotWithShape="1">
            <a:gsLst>
              <a:gs pos="0">
                <a:srgbClr val="EAECFA"/>
              </a:gs>
              <a:gs pos="100000">
                <a:srgbClr val="F1FBFD"/>
              </a:gs>
              <a:gs pos="50000">
                <a:srgbClr val="F1F7FD"/>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grpSp>
        <p:nvGrpSpPr>
          <p:cNvPr id="20" name="Group 19">
            <a:extLst>
              <a:ext uri="{FF2B5EF4-FFF2-40B4-BE49-F238E27FC236}">
                <a16:creationId xmlns:a16="http://schemas.microsoft.com/office/drawing/2014/main" id="{C1644B1C-C271-752E-8BEF-F725DDC9F1A0}"/>
              </a:ext>
            </a:extLst>
          </p:cNvPr>
          <p:cNvGrpSpPr>
            <a:grpSpLocks noGrp="1" noUngrp="1" noRot="1" noMove="1" noResize="1"/>
          </p:cNvGrpSpPr>
          <p:nvPr/>
        </p:nvGrpSpPr>
        <p:grpSpPr>
          <a:xfrm>
            <a:off x="5688900" y="372759"/>
            <a:ext cx="5766499" cy="5620054"/>
            <a:chOff x="5663500" y="360059"/>
            <a:chExt cx="5766499" cy="5620054"/>
          </a:xfrm>
        </p:grpSpPr>
        <p:pic>
          <p:nvPicPr>
            <p:cNvPr id="14" name="Picture 13">
              <a:extLst>
                <a:ext uri="{FF2B5EF4-FFF2-40B4-BE49-F238E27FC236}">
                  <a16:creationId xmlns:a16="http://schemas.microsoft.com/office/drawing/2014/main" id="{FF65103F-C74F-EB76-1344-F04456B9839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44906" t="1406" r="3788"/>
            <a:stretch>
              <a:fillRect/>
            </a:stretch>
          </p:blipFill>
          <p:spPr>
            <a:xfrm>
              <a:off x="5663500" y="360059"/>
              <a:ext cx="5766499" cy="5620054"/>
            </a:xfrm>
            <a:prstGeom prst="snipRoundRect">
              <a:avLst>
                <a:gd name="adj1" fmla="val 15621"/>
                <a:gd name="adj2" fmla="val 0"/>
              </a:avLst>
            </a:prstGeom>
          </p:spPr>
        </p:pic>
        <p:sp>
          <p:nvSpPr>
            <p:cNvPr id="12" name="Rectangle 11">
              <a:extLst>
                <a:ext uri="{FF2B5EF4-FFF2-40B4-BE49-F238E27FC236}">
                  <a16:creationId xmlns:a16="http://schemas.microsoft.com/office/drawing/2014/main" id="{D3315447-46A4-5C86-9001-B74FFD4248DE}"/>
                </a:ext>
              </a:extLst>
            </p:cNvPr>
            <p:cNvSpPr>
              <a:spLocks noGrp="1" noRot="1" noMove="1" noResize="1" noEditPoints="1" noAdjustHandles="1" noChangeArrowheads="1" noChangeShapeType="1"/>
            </p:cNvSpPr>
            <p:nvPr/>
          </p:nvSpPr>
          <p:spPr>
            <a:xfrm rot="21410661">
              <a:off x="10454412" y="548960"/>
              <a:ext cx="204293" cy="400050"/>
            </a:xfrm>
            <a:prstGeom prst="rect">
              <a:avLst/>
            </a:prstGeom>
            <a:gradFill flip="none" rotWithShape="1">
              <a:gsLst>
                <a:gs pos="0">
                  <a:schemeClr val="accent1">
                    <a:tint val="66000"/>
                    <a:satMod val="160000"/>
                    <a:alpha val="0"/>
                  </a:schemeClr>
                </a:gs>
                <a:gs pos="50000">
                  <a:schemeClr val="accent1">
                    <a:tint val="44500"/>
                    <a:satMod val="160000"/>
                    <a:alpha val="39000"/>
                  </a:schemeClr>
                </a:gs>
                <a:gs pos="100000">
                  <a:schemeClr val="accent1">
                    <a:tint val="23500"/>
                    <a:satMod val="160000"/>
                    <a:alpha val="8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8" name="TextBox 7">
            <a:extLst>
              <a:ext uri="{FF2B5EF4-FFF2-40B4-BE49-F238E27FC236}">
                <a16:creationId xmlns:a16="http://schemas.microsoft.com/office/drawing/2014/main" id="{B6A381AE-DDEE-3F8B-567B-96E63E89D7F3}"/>
              </a:ext>
            </a:extLst>
          </p:cNvPr>
          <p:cNvSpPr txBox="1"/>
          <p:nvPr/>
        </p:nvSpPr>
        <p:spPr>
          <a:xfrm>
            <a:off x="6510887" y="0"/>
            <a:ext cx="1947313"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sp>
        <p:nvSpPr>
          <p:cNvPr id="17" name="Title 1">
            <a:extLst>
              <a:ext uri="{FF2B5EF4-FFF2-40B4-BE49-F238E27FC236}">
                <a16:creationId xmlns:a16="http://schemas.microsoft.com/office/drawing/2014/main" id="{71625F44-C6B8-7343-E9FB-7151611EB86E}"/>
              </a:ext>
            </a:extLst>
          </p:cNvPr>
          <p:cNvSpPr txBox="1">
            <a:spLocks/>
          </p:cNvSpPr>
          <p:nvPr/>
        </p:nvSpPr>
        <p:spPr>
          <a:xfrm>
            <a:off x="495347" y="2109255"/>
            <a:ext cx="5366218" cy="1264775"/>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pPr>
              <a:buNone/>
            </a:pPr>
            <a:r>
              <a:rPr lang="en-US" sz="3000" dirty="0">
                <a:gradFill>
                  <a:gsLst>
                    <a:gs pos="18000">
                      <a:srgbClr val="214792"/>
                    </a:gs>
                    <a:gs pos="100000">
                      <a:srgbClr val="6D8BED"/>
                    </a:gs>
                  </a:gsLst>
                  <a:lin ang="2700000" scaled="0"/>
                </a:gradFill>
                <a:latin typeface="Manrope ExtraBold" pitchFamily="2" charset="0"/>
              </a:rPr>
              <a:t>Subscription and revenue management in Dynamics 365 Finance.</a:t>
            </a:r>
          </a:p>
        </p:txBody>
      </p:sp>
      <p:cxnSp>
        <p:nvCxnSpPr>
          <p:cNvPr id="18" name="Straight Connector 17">
            <a:extLst>
              <a:ext uri="{FF2B5EF4-FFF2-40B4-BE49-F238E27FC236}">
                <a16:creationId xmlns:a16="http://schemas.microsoft.com/office/drawing/2014/main" id="{2A11668F-ADA8-1BFD-CE11-B91BFAC4FCA4}"/>
              </a:ext>
              <a:ext uri="{C183D7F6-B498-43B3-948B-1728B52AA6E4}">
                <adec:decorative xmlns:adec="http://schemas.microsoft.com/office/drawing/2017/decorative" val="1"/>
              </a:ext>
            </a:extLst>
          </p:cNvPr>
          <p:cNvCxnSpPr>
            <a:cxnSpLocks/>
          </p:cNvCxnSpPr>
          <p:nvPr/>
        </p:nvCxnSpPr>
        <p:spPr>
          <a:xfrm>
            <a:off x="600122" y="3512633"/>
            <a:ext cx="4577241" cy="0"/>
          </a:xfrm>
          <a:prstGeom prst="line">
            <a:avLst/>
          </a:prstGeom>
          <a:solidFill>
            <a:schemeClr val="bg1">
              <a:alpha val="80000"/>
            </a:schemeClr>
          </a:solidFill>
          <a:ln w="15875">
            <a:gradFill flip="none" rotWithShape="1">
              <a:gsLst>
                <a:gs pos="29000">
                  <a:srgbClr val="6D8BED"/>
                </a:gs>
                <a:gs pos="100000">
                  <a:srgbClr val="82EAF0"/>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9" name="TextBox 18">
            <a:extLst>
              <a:ext uri="{FF2B5EF4-FFF2-40B4-BE49-F238E27FC236}">
                <a16:creationId xmlns:a16="http://schemas.microsoft.com/office/drawing/2014/main" id="{212D180A-8BC0-7776-445D-64785161AABC}"/>
              </a:ext>
            </a:extLst>
          </p:cNvPr>
          <p:cNvSpPr txBox="1"/>
          <p:nvPr/>
        </p:nvSpPr>
        <p:spPr>
          <a:xfrm>
            <a:off x="495347" y="3650718"/>
            <a:ext cx="5740659" cy="338554"/>
          </a:xfrm>
          <a:prstGeom prst="rect">
            <a:avLst/>
          </a:prstGeom>
          <a:noFill/>
        </p:spPr>
        <p:txBody>
          <a:bodyPr wrap="square">
            <a:spAutoFit/>
          </a:bodyPr>
          <a:lstStyle/>
          <a:p>
            <a:pPr defTabSz="914400"/>
            <a:r>
              <a:rPr lang="en-IN" sz="1600" dirty="0">
                <a:solidFill>
                  <a:srgbClr val="381D96"/>
                </a:solidFill>
                <a:latin typeface="Manrope "/>
              </a:rPr>
              <a:t>Microsoft Business Applications.</a:t>
            </a:r>
            <a:endParaRPr lang="en-US" sz="1600" u="sng" dirty="0">
              <a:solidFill>
                <a:srgbClr val="381D96"/>
              </a:solidFill>
              <a:latin typeface="Manrope "/>
            </a:endParaRPr>
          </a:p>
        </p:txBody>
      </p:sp>
      <p:sp>
        <p:nvSpPr>
          <p:cNvPr id="7" name="Rounded Rectangle 32">
            <a:extLst>
              <a:ext uri="{FF2B5EF4-FFF2-40B4-BE49-F238E27FC236}">
                <a16:creationId xmlns:a16="http://schemas.microsoft.com/office/drawing/2014/main" id="{73F8008A-5404-3861-4506-4F627105385D}"/>
              </a:ext>
            </a:extLst>
          </p:cNvPr>
          <p:cNvSpPr/>
          <p:nvPr/>
        </p:nvSpPr>
        <p:spPr>
          <a:xfrm>
            <a:off x="451805" y="5047126"/>
            <a:ext cx="2488555" cy="510778"/>
          </a:xfrm>
          <a:prstGeom prst="roundRect">
            <a:avLst>
              <a:gd name="adj" fmla="val 16667"/>
            </a:avLst>
          </a:prstGeom>
          <a:gradFill flip="none" rotWithShape="1">
            <a:gsLst>
              <a:gs pos="0">
                <a:srgbClr val="004778"/>
              </a:gs>
              <a:gs pos="100000">
                <a:srgbClr val="0062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91440" rIns="137160" bIns="91440" rtlCol="0" anchor="ctr">
            <a:spAutoFit/>
          </a:bodyPr>
          <a:lstStyle/>
          <a:p>
            <a:pPr algn="ctr"/>
            <a:r>
              <a:rPr lang="en-US" dirty="0">
                <a:solidFill>
                  <a:srgbClr val="FFFFFF"/>
                </a:solidFill>
                <a:latin typeface="Manrope SemiBold" pitchFamily="2" charset="0"/>
              </a:rPr>
              <a:t>Register</a:t>
            </a:r>
          </a:p>
        </p:txBody>
      </p:sp>
      <p:pic>
        <p:nvPicPr>
          <p:cNvPr id="9" name="Graphic 8">
            <a:extLst>
              <a:ext uri="{FF2B5EF4-FFF2-40B4-BE49-F238E27FC236}">
                <a16:creationId xmlns:a16="http://schemas.microsoft.com/office/drawing/2014/main" id="{1773512E-827C-DCBC-A3D0-D7868DE33E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9071" y="537069"/>
            <a:ext cx="2610788" cy="587427"/>
          </a:xfrm>
          <a:prstGeom prst="rect">
            <a:avLst/>
          </a:prstGeom>
        </p:spPr>
      </p:pic>
      <p:sp>
        <p:nvSpPr>
          <p:cNvPr id="22" name="Title 7">
            <a:extLst>
              <a:ext uri="{FF2B5EF4-FFF2-40B4-BE49-F238E27FC236}">
                <a16:creationId xmlns:a16="http://schemas.microsoft.com/office/drawing/2014/main" id="{4A61DD00-B200-617D-26A5-9C35AB2D221D}"/>
              </a:ext>
            </a:extLst>
          </p:cNvPr>
          <p:cNvSpPr txBox="1">
            <a:spLocks/>
          </p:cNvSpPr>
          <p:nvPr/>
        </p:nvSpPr>
        <p:spPr>
          <a:xfrm>
            <a:off x="1285026" y="4256847"/>
            <a:ext cx="2789396"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N" sz="1600" dirty="0">
                <a:solidFill>
                  <a:srgbClr val="004778"/>
                </a:solidFill>
                <a:latin typeface="Manrope "/>
              </a:rPr>
              <a:t>June 11, 2025</a:t>
            </a:r>
            <a:endParaRPr lang="en-IN" sz="1200" dirty="0">
              <a:solidFill>
                <a:srgbClr val="004778"/>
              </a:solidFill>
              <a:latin typeface="Manrope "/>
            </a:endParaRPr>
          </a:p>
        </p:txBody>
      </p:sp>
      <p:sp>
        <p:nvSpPr>
          <p:cNvPr id="23" name="Title 7">
            <a:extLst>
              <a:ext uri="{FF2B5EF4-FFF2-40B4-BE49-F238E27FC236}">
                <a16:creationId xmlns:a16="http://schemas.microsoft.com/office/drawing/2014/main" id="{16F53705-62C1-3BE8-F38A-38B43AD750ED}"/>
              </a:ext>
            </a:extLst>
          </p:cNvPr>
          <p:cNvSpPr txBox="1">
            <a:spLocks/>
          </p:cNvSpPr>
          <p:nvPr/>
        </p:nvSpPr>
        <p:spPr>
          <a:xfrm>
            <a:off x="3450321" y="4256846"/>
            <a:ext cx="3426674"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N" sz="1600" dirty="0">
                <a:solidFill>
                  <a:srgbClr val="004778"/>
                </a:solidFill>
                <a:latin typeface="Manrope "/>
              </a:rPr>
              <a:t>3:00 PM - 4:00 PM EST</a:t>
            </a:r>
            <a:endParaRPr lang="en-IN" sz="1200" dirty="0">
              <a:solidFill>
                <a:srgbClr val="004778"/>
              </a:solidFill>
              <a:latin typeface="Manrope "/>
            </a:endParaRPr>
          </a:p>
        </p:txBody>
      </p:sp>
      <p:pic>
        <p:nvPicPr>
          <p:cNvPr id="24" name="Graphic 23">
            <a:extLst>
              <a:ext uri="{FF2B5EF4-FFF2-40B4-BE49-F238E27FC236}">
                <a16:creationId xmlns:a16="http://schemas.microsoft.com/office/drawing/2014/main" id="{43E15243-BCEC-8B21-65EE-5D6A67A4E9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347" y="4127353"/>
            <a:ext cx="505210" cy="505210"/>
          </a:xfrm>
          <a:prstGeom prst="rect">
            <a:avLst/>
          </a:prstGeom>
        </p:spPr>
      </p:pic>
      <p:pic>
        <p:nvPicPr>
          <p:cNvPr id="25" name="Graphic 24">
            <a:extLst>
              <a:ext uri="{FF2B5EF4-FFF2-40B4-BE49-F238E27FC236}">
                <a16:creationId xmlns:a16="http://schemas.microsoft.com/office/drawing/2014/main" id="{517B475A-AA34-0A0E-9BAD-C520D55987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50109" y="4127353"/>
            <a:ext cx="505210" cy="505210"/>
          </a:xfrm>
          <a:prstGeom prst="rect">
            <a:avLst/>
          </a:prstGeom>
        </p:spPr>
      </p:pic>
      <p:sp>
        <p:nvSpPr>
          <p:cNvPr id="30" name="TextBox 1">
            <a:extLst>
              <a:ext uri="{FF2B5EF4-FFF2-40B4-BE49-F238E27FC236}">
                <a16:creationId xmlns:a16="http://schemas.microsoft.com/office/drawing/2014/main" id="{C37100FE-3EF5-70A9-EBD2-E52F803B3EFD}"/>
              </a:ext>
            </a:extLst>
          </p:cNvPr>
          <p:cNvSpPr txBox="1"/>
          <p:nvPr/>
        </p:nvSpPr>
        <p:spPr>
          <a:xfrm>
            <a:off x="598141" y="726409"/>
            <a:ext cx="2146894" cy="400111"/>
          </a:xfrm>
          <a:prstGeom prst="rect">
            <a:avLst/>
          </a:prstGeom>
          <a:solidFill>
            <a:srgbClr val="FFFF00"/>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j-lt"/>
                <a:cs typeface="Segoe UI"/>
              </a:rPr>
              <a:t>Partner Logo</a:t>
            </a:r>
            <a:endParaRPr lang="en-US" sz="2000" b="0" i="0" u="none" strike="noStrike" kern="1200" cap="none" spc="0" normalizeH="0" baseline="0" noProof="0" dirty="0">
              <a:ln>
                <a:noFill/>
              </a:ln>
              <a:solidFill>
                <a:srgbClr val="000000"/>
              </a:solidFill>
              <a:effectLst/>
              <a:uLnTx/>
              <a:uFillTx/>
              <a:latin typeface="+mj-lt"/>
              <a:cs typeface="Segoe UI"/>
            </a:endParaRPr>
          </a:p>
        </p:txBody>
      </p:sp>
      <p:sp>
        <p:nvSpPr>
          <p:cNvPr id="32" name="TextBox 31">
            <a:extLst>
              <a:ext uri="{FF2B5EF4-FFF2-40B4-BE49-F238E27FC236}">
                <a16:creationId xmlns:a16="http://schemas.microsoft.com/office/drawing/2014/main" id="{428BDF79-D3DF-D291-EEB2-E86460026094}"/>
              </a:ext>
            </a:extLst>
          </p:cNvPr>
          <p:cNvSpPr txBox="1"/>
          <p:nvPr/>
        </p:nvSpPr>
        <p:spPr>
          <a:xfrm>
            <a:off x="495347" y="1653648"/>
            <a:ext cx="5740659" cy="338554"/>
          </a:xfrm>
          <a:prstGeom prst="rect">
            <a:avLst/>
          </a:prstGeom>
          <a:noFill/>
        </p:spPr>
        <p:txBody>
          <a:bodyPr wrap="square">
            <a:spAutoFit/>
          </a:bodyPr>
          <a:lstStyle/>
          <a:p>
            <a:pPr defTabSz="914400"/>
            <a:r>
              <a:rPr lang="en-IN" sz="1600" b="0" i="0" dirty="0">
                <a:solidFill>
                  <a:srgbClr val="004778"/>
                </a:solidFill>
                <a:effectLst/>
                <a:latin typeface="Manrope "/>
              </a:rPr>
              <a:t>Live webinar.</a:t>
            </a:r>
            <a:endParaRPr lang="en-US" sz="1600" u="sng" dirty="0">
              <a:solidFill>
                <a:srgbClr val="004778"/>
              </a:solidFill>
              <a:latin typeface="Manrope "/>
            </a:endParaRPr>
          </a:p>
        </p:txBody>
      </p:sp>
      <p:pic>
        <p:nvPicPr>
          <p:cNvPr id="2" name="Picture 1">
            <a:extLst>
              <a:ext uri="{FF2B5EF4-FFF2-40B4-BE49-F238E27FC236}">
                <a16:creationId xmlns:a16="http://schemas.microsoft.com/office/drawing/2014/main" id="{721D1593-3205-9D5F-C34A-E5B1CC22338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359488" y="595075"/>
            <a:ext cx="2023766" cy="729924"/>
          </a:xfrm>
          <a:prstGeom prst="rect">
            <a:avLst/>
          </a:prstGeom>
        </p:spPr>
      </p:pic>
      <p:grpSp>
        <p:nvGrpSpPr>
          <p:cNvPr id="3" name="Group 2">
            <a:extLst>
              <a:ext uri="{FF2B5EF4-FFF2-40B4-BE49-F238E27FC236}">
                <a16:creationId xmlns:a16="http://schemas.microsoft.com/office/drawing/2014/main" id="{D53E87E2-9D18-1087-0DA9-ADD9AD8B2218}"/>
              </a:ext>
            </a:extLst>
          </p:cNvPr>
          <p:cNvGrpSpPr/>
          <p:nvPr/>
        </p:nvGrpSpPr>
        <p:grpSpPr>
          <a:xfrm>
            <a:off x="-5149821" y="0"/>
            <a:ext cx="4823248" cy="10591800"/>
            <a:chOff x="-5149821" y="0"/>
            <a:chExt cx="4823248" cy="10591800"/>
          </a:xfrm>
        </p:grpSpPr>
        <p:sp>
          <p:nvSpPr>
            <p:cNvPr id="4" name="Rectangle 3">
              <a:extLst>
                <a:ext uri="{FF2B5EF4-FFF2-40B4-BE49-F238E27FC236}">
                  <a16:creationId xmlns:a16="http://schemas.microsoft.com/office/drawing/2014/main" id="{8FCE3736-2B6D-2285-E63E-961E106B61C8}"/>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5" name="TextBox 4">
              <a:extLst>
                <a:ext uri="{FF2B5EF4-FFF2-40B4-BE49-F238E27FC236}">
                  <a16:creationId xmlns:a16="http://schemas.microsoft.com/office/drawing/2014/main" id="{7DF909F5-B382-C0D1-A4F3-CCF10B66B478}"/>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6" name="TextBox 5">
              <a:extLst>
                <a:ext uri="{FF2B5EF4-FFF2-40B4-BE49-F238E27FC236}">
                  <a16:creationId xmlns:a16="http://schemas.microsoft.com/office/drawing/2014/main" id="{56D4CEB6-25F1-DE28-4F19-A841D3061C6C}"/>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0" name="Group 9">
              <a:extLst>
                <a:ext uri="{FF2B5EF4-FFF2-40B4-BE49-F238E27FC236}">
                  <a16:creationId xmlns:a16="http://schemas.microsoft.com/office/drawing/2014/main" id="{9983DB7A-B75C-ABAB-7DE9-61EB6EB49A32}"/>
                </a:ext>
              </a:extLst>
            </p:cNvPr>
            <p:cNvGrpSpPr/>
            <p:nvPr/>
          </p:nvGrpSpPr>
          <p:grpSpPr>
            <a:xfrm>
              <a:off x="-4829582" y="5963178"/>
              <a:ext cx="3683416" cy="738664"/>
              <a:chOff x="-3852716" y="3897267"/>
              <a:chExt cx="3014516" cy="604524"/>
            </a:xfrm>
          </p:grpSpPr>
          <p:sp>
            <p:nvSpPr>
              <p:cNvPr id="36" name="TextBox 35">
                <a:extLst>
                  <a:ext uri="{FF2B5EF4-FFF2-40B4-BE49-F238E27FC236}">
                    <a16:creationId xmlns:a16="http://schemas.microsoft.com/office/drawing/2014/main" id="{644E96E7-4E26-4D05-3CBB-BC722A24AA9E}"/>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37" name="TextBox 36">
                <a:extLst>
                  <a:ext uri="{FF2B5EF4-FFF2-40B4-BE49-F238E27FC236}">
                    <a16:creationId xmlns:a16="http://schemas.microsoft.com/office/drawing/2014/main" id="{397B75D8-2CE1-BB4F-A1CA-878E112DA936}"/>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1" name="Group 10">
              <a:extLst>
                <a:ext uri="{FF2B5EF4-FFF2-40B4-BE49-F238E27FC236}">
                  <a16:creationId xmlns:a16="http://schemas.microsoft.com/office/drawing/2014/main" id="{15089FDD-F3D6-FCF4-E4B1-AE1C3C4E8539}"/>
                </a:ext>
              </a:extLst>
            </p:cNvPr>
            <p:cNvGrpSpPr/>
            <p:nvPr/>
          </p:nvGrpSpPr>
          <p:grpSpPr>
            <a:xfrm>
              <a:off x="-4829582" y="6972136"/>
              <a:ext cx="3767214" cy="1061829"/>
              <a:chOff x="-3852716" y="4723000"/>
              <a:chExt cx="3083096" cy="869003"/>
            </a:xfrm>
          </p:grpSpPr>
          <p:sp>
            <p:nvSpPr>
              <p:cNvPr id="34" name="TextBox 33">
                <a:extLst>
                  <a:ext uri="{FF2B5EF4-FFF2-40B4-BE49-F238E27FC236}">
                    <a16:creationId xmlns:a16="http://schemas.microsoft.com/office/drawing/2014/main" id="{AD16153E-9062-15DF-6075-815047FC2049}"/>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35" name="TextBox 34">
                <a:extLst>
                  <a:ext uri="{FF2B5EF4-FFF2-40B4-BE49-F238E27FC236}">
                    <a16:creationId xmlns:a16="http://schemas.microsoft.com/office/drawing/2014/main" id="{2AFF037D-2F66-781F-4D8C-1D838B9CD2C4}"/>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5" name="Group 14">
              <a:extLst>
                <a:ext uri="{FF2B5EF4-FFF2-40B4-BE49-F238E27FC236}">
                  <a16:creationId xmlns:a16="http://schemas.microsoft.com/office/drawing/2014/main" id="{1BF7E790-E58E-1955-C8AB-3AAC252C09E4}"/>
                </a:ext>
              </a:extLst>
            </p:cNvPr>
            <p:cNvGrpSpPr/>
            <p:nvPr/>
          </p:nvGrpSpPr>
          <p:grpSpPr>
            <a:xfrm>
              <a:off x="-4829582" y="8354434"/>
              <a:ext cx="3892343" cy="1300903"/>
              <a:chOff x="-3852716" y="5854275"/>
              <a:chExt cx="3185502" cy="1064661"/>
            </a:xfrm>
          </p:grpSpPr>
          <p:sp>
            <p:nvSpPr>
              <p:cNvPr id="29" name="TextBox 28">
                <a:extLst>
                  <a:ext uri="{FF2B5EF4-FFF2-40B4-BE49-F238E27FC236}">
                    <a16:creationId xmlns:a16="http://schemas.microsoft.com/office/drawing/2014/main" id="{579BE07C-6065-4CF8-6321-F5C5F5982813}"/>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31" name="TextBox 30">
                <a:extLst>
                  <a:ext uri="{FF2B5EF4-FFF2-40B4-BE49-F238E27FC236}">
                    <a16:creationId xmlns:a16="http://schemas.microsoft.com/office/drawing/2014/main" id="{10A25DE9-4EC0-6370-5AA4-267F05A162CE}"/>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33" name="Picture 32">
                <a:extLst>
                  <a:ext uri="{FF2B5EF4-FFF2-40B4-BE49-F238E27FC236}">
                    <a16:creationId xmlns:a16="http://schemas.microsoft.com/office/drawing/2014/main" id="{73B13D93-7201-B11D-6E07-7C87484A4972}"/>
                  </a:ext>
                </a:extLst>
              </p:cNvPr>
              <p:cNvPicPr>
                <a:picLocks noChangeAspect="1"/>
              </p:cNvPicPr>
              <p:nvPr/>
            </p:nvPicPr>
            <p:blipFill>
              <a:blip r:embed="rId10">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16" name="TextBox 15">
              <a:extLst>
                <a:ext uri="{FF2B5EF4-FFF2-40B4-BE49-F238E27FC236}">
                  <a16:creationId xmlns:a16="http://schemas.microsoft.com/office/drawing/2014/main" id="{E7AF06F2-A0F0-13C4-32F7-EA48BA4873ED}"/>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1" name="TextBox 20">
              <a:extLst>
                <a:ext uri="{FF2B5EF4-FFF2-40B4-BE49-F238E27FC236}">
                  <a16:creationId xmlns:a16="http://schemas.microsoft.com/office/drawing/2014/main" id="{7181959B-9DE0-C2AE-D35A-8FAC5736706F}"/>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6" name="Picture 25" descr="Graphical user interface, application&#10;&#10;Description automatically generated">
              <a:extLst>
                <a:ext uri="{FF2B5EF4-FFF2-40B4-BE49-F238E27FC236}">
                  <a16:creationId xmlns:a16="http://schemas.microsoft.com/office/drawing/2014/main" id="{F42BA183-6FE2-558B-2F45-C9E788D02B8E}"/>
                </a:ext>
              </a:extLst>
            </p:cNvPr>
            <p:cNvPicPr>
              <a:picLocks noChangeAspect="1"/>
            </p:cNvPicPr>
            <p:nvPr/>
          </p:nvPicPr>
          <p:blipFill>
            <a:blip r:embed="rId11"/>
            <a:stretch>
              <a:fillRect/>
            </a:stretch>
          </p:blipFill>
          <p:spPr>
            <a:xfrm>
              <a:off x="-4545224" y="4460268"/>
              <a:ext cx="1930902" cy="1084470"/>
            </a:xfrm>
            <a:prstGeom prst="rect">
              <a:avLst/>
            </a:prstGeom>
          </p:spPr>
        </p:pic>
        <p:pic>
          <p:nvPicPr>
            <p:cNvPr id="27" name="Picture 26" descr="Graphical user interface, application, Word&#10;&#10;Description automatically generated">
              <a:extLst>
                <a:ext uri="{FF2B5EF4-FFF2-40B4-BE49-F238E27FC236}">
                  <a16:creationId xmlns:a16="http://schemas.microsoft.com/office/drawing/2014/main" id="{B763D0F9-1950-8797-F21C-6702AA9DF609}"/>
                </a:ext>
              </a:extLst>
            </p:cNvPr>
            <p:cNvPicPr>
              <a:picLocks noChangeAspect="1"/>
            </p:cNvPicPr>
            <p:nvPr/>
          </p:nvPicPr>
          <p:blipFill>
            <a:blip r:embed="rId12"/>
            <a:stretch>
              <a:fillRect/>
            </a:stretch>
          </p:blipFill>
          <p:spPr>
            <a:xfrm>
              <a:off x="-4539155" y="3689265"/>
              <a:ext cx="3892343" cy="579196"/>
            </a:xfrm>
            <a:prstGeom prst="rect">
              <a:avLst/>
            </a:prstGeom>
          </p:spPr>
        </p:pic>
        <p:sp>
          <p:nvSpPr>
            <p:cNvPr id="28" name="TextBox 27">
              <a:extLst>
                <a:ext uri="{FF2B5EF4-FFF2-40B4-BE49-F238E27FC236}">
                  <a16:creationId xmlns:a16="http://schemas.microsoft.com/office/drawing/2014/main" id="{17F256C4-6FAB-14C4-5D51-A31B4F0ED175}"/>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spTree>
    <p:extLst>
      <p:ext uri="{BB962C8B-B14F-4D97-AF65-F5344CB8AC3E}">
        <p14:creationId xmlns:p14="http://schemas.microsoft.com/office/powerpoint/2010/main" val="3032019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FED57F7-F289-F184-C392-82A931145D85}"/>
              </a:ext>
            </a:extLst>
          </p:cNvPr>
          <p:cNvSpPr>
            <a:spLocks noGrp="1" noRot="1" noMove="1" noResize="1" noEditPoints="1" noAdjustHandles="1" noChangeArrowheads="1" noChangeShapeType="1"/>
          </p:cNvSpPr>
          <p:nvPr/>
        </p:nvSpPr>
        <p:spPr>
          <a:xfrm>
            <a:off x="1" y="0"/>
            <a:ext cx="11430000" cy="5980113"/>
          </a:xfrm>
          <a:prstGeom prst="roundRect">
            <a:avLst>
              <a:gd name="adj" fmla="val 0"/>
            </a:avLst>
          </a:prstGeom>
          <a:gradFill flip="none" rotWithShape="1">
            <a:gsLst>
              <a:gs pos="0">
                <a:srgbClr val="EAECFA"/>
              </a:gs>
              <a:gs pos="100000">
                <a:srgbClr val="F1FBFD"/>
              </a:gs>
              <a:gs pos="50000">
                <a:srgbClr val="F1F7FD"/>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pic>
        <p:nvPicPr>
          <p:cNvPr id="14" name="Picture 13">
            <a:extLst>
              <a:ext uri="{FF2B5EF4-FFF2-40B4-BE49-F238E27FC236}">
                <a16:creationId xmlns:a16="http://schemas.microsoft.com/office/drawing/2014/main" id="{F8081002-3FC6-2E01-3209-CD31D254564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3990" r="17616"/>
          <a:stretch>
            <a:fillRect/>
          </a:stretch>
        </p:blipFill>
        <p:spPr>
          <a:xfrm>
            <a:off x="5663500" y="360059"/>
            <a:ext cx="5766499" cy="5620054"/>
          </a:xfrm>
          <a:prstGeom prst="snipRoundRect">
            <a:avLst>
              <a:gd name="adj1" fmla="val 15621"/>
              <a:gd name="adj2" fmla="val 0"/>
            </a:avLst>
          </a:prstGeom>
        </p:spPr>
      </p:pic>
      <p:sp>
        <p:nvSpPr>
          <p:cNvPr id="8" name="TextBox 7">
            <a:extLst>
              <a:ext uri="{FF2B5EF4-FFF2-40B4-BE49-F238E27FC236}">
                <a16:creationId xmlns:a16="http://schemas.microsoft.com/office/drawing/2014/main" id="{4AF4791C-60C9-FDEA-423E-750C47A2230F}"/>
              </a:ext>
            </a:extLst>
          </p:cNvPr>
          <p:cNvSpPr txBox="1"/>
          <p:nvPr/>
        </p:nvSpPr>
        <p:spPr>
          <a:xfrm>
            <a:off x="6510887" y="0"/>
            <a:ext cx="1947313" cy="1477328"/>
          </a:xfrm>
          <a:prstGeom prst="rect">
            <a:avLst/>
          </a:prstGeom>
          <a:solidFill>
            <a:srgbClr val="FFFF00"/>
          </a:solidFill>
        </p:spPr>
        <p:txBody>
          <a:bodyPr wrap="square" rtlCol="0">
            <a:spAutoFit/>
          </a:bodyPr>
          <a:lstStyle/>
          <a:p>
            <a:pPr algn="ctr"/>
            <a:r>
              <a:rPr lang="en-US" dirty="0">
                <a:solidFill>
                  <a:srgbClr val="2F2F2F"/>
                </a:solidFill>
                <a:latin typeface="Manrope "/>
                <a:cs typeface="Arial" panose="020B0604020202020204" pitchFamily="34" charset="0"/>
              </a:rPr>
              <a:t>REPLACE BACKGROUND COLOR WITH PARTNER BRAND COLOR</a:t>
            </a:r>
          </a:p>
        </p:txBody>
      </p:sp>
      <p:pic>
        <p:nvPicPr>
          <p:cNvPr id="15" name="Content Placeholder 10" descr="A blue and black logo&#10;&#10;Description automatically generated">
            <a:extLst>
              <a:ext uri="{FF2B5EF4-FFF2-40B4-BE49-F238E27FC236}">
                <a16:creationId xmlns:a16="http://schemas.microsoft.com/office/drawing/2014/main" id="{0A59F1F7-2B14-7120-B63B-899FD2ECFB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80432" y="-692657"/>
            <a:ext cx="2235162" cy="378679"/>
          </a:xfrm>
        </p:spPr>
      </p:pic>
      <p:sp>
        <p:nvSpPr>
          <p:cNvPr id="17" name="Title 1">
            <a:extLst>
              <a:ext uri="{FF2B5EF4-FFF2-40B4-BE49-F238E27FC236}">
                <a16:creationId xmlns:a16="http://schemas.microsoft.com/office/drawing/2014/main" id="{A89CC184-7E92-10F6-39BE-B14F94DF898F}"/>
              </a:ext>
            </a:extLst>
          </p:cNvPr>
          <p:cNvSpPr txBox="1">
            <a:spLocks/>
          </p:cNvSpPr>
          <p:nvPr/>
        </p:nvSpPr>
        <p:spPr>
          <a:xfrm>
            <a:off x="495347" y="1656887"/>
            <a:ext cx="5366218" cy="1069775"/>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pPr>
              <a:buNone/>
            </a:pPr>
            <a:r>
              <a:rPr lang="en-US" sz="3000" dirty="0">
                <a:gradFill>
                  <a:gsLst>
                    <a:gs pos="18000">
                      <a:srgbClr val="214792"/>
                    </a:gs>
                    <a:gs pos="100000">
                      <a:srgbClr val="6D8BED"/>
                    </a:gs>
                  </a:gsLst>
                  <a:lin ang="2700000" scaled="0"/>
                </a:gradFill>
                <a:latin typeface="Manrope ExtraBold" pitchFamily="2" charset="0"/>
              </a:rPr>
              <a:t>Driving Partner Growth </a:t>
            </a:r>
          </a:p>
          <a:p>
            <a:pPr>
              <a:buNone/>
            </a:pPr>
            <a:r>
              <a:rPr lang="en-US" sz="3000" dirty="0">
                <a:gradFill>
                  <a:gsLst>
                    <a:gs pos="18000">
                      <a:srgbClr val="214792"/>
                    </a:gs>
                    <a:gs pos="100000">
                      <a:srgbClr val="6D8BED"/>
                    </a:gs>
                  </a:gsLst>
                  <a:lin ang="2700000" scaled="0"/>
                </a:gradFill>
                <a:latin typeface="Manrope ExtraBold" pitchFamily="2" charset="0"/>
              </a:rPr>
              <a:t>in Dynamics 365 Finance.</a:t>
            </a:r>
          </a:p>
        </p:txBody>
      </p:sp>
      <p:cxnSp>
        <p:nvCxnSpPr>
          <p:cNvPr id="18" name="Straight Connector 17">
            <a:extLst>
              <a:ext uri="{FF2B5EF4-FFF2-40B4-BE49-F238E27FC236}">
                <a16:creationId xmlns:a16="http://schemas.microsoft.com/office/drawing/2014/main" id="{238CCFBA-25F7-C966-01D3-791576B7C5E1}"/>
              </a:ext>
              <a:ext uri="{C183D7F6-B498-43B3-948B-1728B52AA6E4}">
                <adec:decorative xmlns:adec="http://schemas.microsoft.com/office/drawing/2017/decorative" val="1"/>
              </a:ext>
            </a:extLst>
          </p:cNvPr>
          <p:cNvCxnSpPr>
            <a:cxnSpLocks/>
          </p:cNvCxnSpPr>
          <p:nvPr/>
        </p:nvCxnSpPr>
        <p:spPr>
          <a:xfrm>
            <a:off x="591659" y="2762609"/>
            <a:ext cx="4577241" cy="0"/>
          </a:xfrm>
          <a:prstGeom prst="line">
            <a:avLst/>
          </a:prstGeom>
          <a:solidFill>
            <a:schemeClr val="bg1">
              <a:alpha val="80000"/>
            </a:schemeClr>
          </a:solidFill>
          <a:ln w="15875">
            <a:gradFill flip="none" rotWithShape="1">
              <a:gsLst>
                <a:gs pos="29000">
                  <a:srgbClr val="6D8BED"/>
                </a:gs>
                <a:gs pos="100000">
                  <a:srgbClr val="82EAF0"/>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9" name="TextBox 18">
            <a:extLst>
              <a:ext uri="{FF2B5EF4-FFF2-40B4-BE49-F238E27FC236}">
                <a16:creationId xmlns:a16="http://schemas.microsoft.com/office/drawing/2014/main" id="{AE42FA2C-2A41-7621-B977-87A03182181E}"/>
              </a:ext>
            </a:extLst>
          </p:cNvPr>
          <p:cNvSpPr txBox="1"/>
          <p:nvPr/>
        </p:nvSpPr>
        <p:spPr>
          <a:xfrm>
            <a:off x="506024" y="2983628"/>
            <a:ext cx="5740659" cy="369332"/>
          </a:xfrm>
          <a:prstGeom prst="rect">
            <a:avLst/>
          </a:prstGeom>
          <a:noFill/>
        </p:spPr>
        <p:txBody>
          <a:bodyPr wrap="square">
            <a:spAutoFit/>
          </a:bodyPr>
          <a:lstStyle/>
          <a:p>
            <a:pPr defTabSz="914400"/>
            <a:r>
              <a:rPr lang="en-IN" b="0" i="0" dirty="0">
                <a:solidFill>
                  <a:srgbClr val="381D96"/>
                </a:solidFill>
                <a:effectLst/>
                <a:latin typeface="Manrope "/>
              </a:rPr>
              <a:t>Advanced Subscription Management.</a:t>
            </a:r>
            <a:endParaRPr lang="en-US" u="sng" dirty="0">
              <a:solidFill>
                <a:srgbClr val="381D96"/>
              </a:solidFill>
              <a:latin typeface="Manrope "/>
            </a:endParaRPr>
          </a:p>
        </p:txBody>
      </p:sp>
      <p:sp>
        <p:nvSpPr>
          <p:cNvPr id="27" name="TextBox 1">
            <a:extLst>
              <a:ext uri="{FF2B5EF4-FFF2-40B4-BE49-F238E27FC236}">
                <a16:creationId xmlns:a16="http://schemas.microsoft.com/office/drawing/2014/main" id="{0A20612B-97B6-6C62-5A49-33BC8A5C11E5}"/>
              </a:ext>
            </a:extLst>
          </p:cNvPr>
          <p:cNvSpPr txBox="1"/>
          <p:nvPr/>
        </p:nvSpPr>
        <p:spPr>
          <a:xfrm>
            <a:off x="586417" y="541495"/>
            <a:ext cx="2146894" cy="400111"/>
          </a:xfrm>
          <a:prstGeom prst="rect">
            <a:avLst/>
          </a:prstGeom>
          <a:solidFill>
            <a:srgbClr val="FFFF00"/>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anrope" pitchFamily="2" charset="0"/>
                <a:cs typeface="Segoe UI"/>
              </a:rPr>
              <a:t>Partner Logo</a:t>
            </a:r>
            <a:endParaRPr lang="en-US" sz="2000" b="0" i="0" u="none" strike="noStrike" kern="1200" cap="none" spc="0" normalizeH="0" baseline="0" noProof="0" dirty="0">
              <a:ln>
                <a:noFill/>
              </a:ln>
              <a:solidFill>
                <a:srgbClr val="000000"/>
              </a:solidFill>
              <a:effectLst/>
              <a:uLnTx/>
              <a:uFillTx/>
              <a:latin typeface="Manrope" pitchFamily="2" charset="0"/>
              <a:cs typeface="Segoe UI"/>
            </a:endParaRPr>
          </a:p>
        </p:txBody>
      </p:sp>
      <p:sp>
        <p:nvSpPr>
          <p:cNvPr id="2" name="Rounded Rectangle 32">
            <a:extLst>
              <a:ext uri="{FF2B5EF4-FFF2-40B4-BE49-F238E27FC236}">
                <a16:creationId xmlns:a16="http://schemas.microsoft.com/office/drawing/2014/main" id="{D07EC4A7-FDEB-4BD8-3946-84E4E09AA462}"/>
              </a:ext>
            </a:extLst>
          </p:cNvPr>
          <p:cNvSpPr/>
          <p:nvPr/>
        </p:nvSpPr>
        <p:spPr>
          <a:xfrm>
            <a:off x="590868" y="3843382"/>
            <a:ext cx="2488555" cy="510778"/>
          </a:xfrm>
          <a:prstGeom prst="roundRect">
            <a:avLst>
              <a:gd name="adj" fmla="val 16667"/>
            </a:avLst>
          </a:prstGeom>
          <a:gradFill flip="none" rotWithShape="1">
            <a:gsLst>
              <a:gs pos="0">
                <a:srgbClr val="004778"/>
              </a:gs>
              <a:gs pos="100000">
                <a:srgbClr val="0062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91440" rIns="137160" bIns="91440" rtlCol="0" anchor="ctr">
            <a:spAutoFit/>
          </a:bodyPr>
          <a:lstStyle/>
          <a:p>
            <a:pPr algn="ctr"/>
            <a:r>
              <a:rPr lang="en-US" dirty="0">
                <a:solidFill>
                  <a:srgbClr val="FFFFFF"/>
                </a:solidFill>
                <a:latin typeface="Manrope SemiBold" pitchFamily="2" charset="0"/>
              </a:rPr>
              <a:t>Learn more</a:t>
            </a:r>
          </a:p>
        </p:txBody>
      </p:sp>
      <p:pic>
        <p:nvPicPr>
          <p:cNvPr id="3" name="Content Placeholder 10" descr="A blue and black logo&#10;&#10;Description automatically generated">
            <a:extLst>
              <a:ext uri="{FF2B5EF4-FFF2-40B4-BE49-F238E27FC236}">
                <a16:creationId xmlns:a16="http://schemas.microsoft.com/office/drawing/2014/main" id="{AC3CFC50-68BC-2748-8C9B-819FD0F18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712" y="1656887"/>
            <a:ext cx="4300951" cy="728663"/>
          </a:xfrm>
          <a:prstGeom prst="rect">
            <a:avLst/>
          </a:prstGeom>
        </p:spPr>
      </p:pic>
      <p:pic>
        <p:nvPicPr>
          <p:cNvPr id="4" name="Graphic 3">
            <a:extLst>
              <a:ext uri="{FF2B5EF4-FFF2-40B4-BE49-F238E27FC236}">
                <a16:creationId xmlns:a16="http://schemas.microsoft.com/office/drawing/2014/main" id="{22C43EFD-DA22-D418-4379-4CF941F7FA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0148" y="526891"/>
            <a:ext cx="2569828" cy="578212"/>
          </a:xfrm>
          <a:prstGeom prst="rect">
            <a:avLst/>
          </a:prstGeom>
        </p:spPr>
      </p:pic>
      <p:pic>
        <p:nvPicPr>
          <p:cNvPr id="5" name="Graphic 4">
            <a:extLst>
              <a:ext uri="{FF2B5EF4-FFF2-40B4-BE49-F238E27FC236}">
                <a16:creationId xmlns:a16="http://schemas.microsoft.com/office/drawing/2014/main" id="{EB364D92-180A-A16E-F521-A60E065921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79786" y="198675"/>
            <a:ext cx="4017987" cy="904047"/>
          </a:xfrm>
          <a:prstGeom prst="rect">
            <a:avLst/>
          </a:prstGeom>
        </p:spPr>
      </p:pic>
      <p:pic>
        <p:nvPicPr>
          <p:cNvPr id="6" name="Picture 5">
            <a:extLst>
              <a:ext uri="{FF2B5EF4-FFF2-40B4-BE49-F238E27FC236}">
                <a16:creationId xmlns:a16="http://schemas.microsoft.com/office/drawing/2014/main" id="{0CFE4B46-B071-D342-FFDA-8E7E85251FA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6417" y="4876729"/>
            <a:ext cx="2023766" cy="729924"/>
          </a:xfrm>
          <a:prstGeom prst="rect">
            <a:avLst/>
          </a:prstGeom>
        </p:spPr>
      </p:pic>
      <p:grpSp>
        <p:nvGrpSpPr>
          <p:cNvPr id="7" name="Group 6">
            <a:extLst>
              <a:ext uri="{FF2B5EF4-FFF2-40B4-BE49-F238E27FC236}">
                <a16:creationId xmlns:a16="http://schemas.microsoft.com/office/drawing/2014/main" id="{505AC60B-FCF9-5924-9937-F3E56869B594}"/>
              </a:ext>
            </a:extLst>
          </p:cNvPr>
          <p:cNvGrpSpPr/>
          <p:nvPr/>
        </p:nvGrpSpPr>
        <p:grpSpPr>
          <a:xfrm>
            <a:off x="-5149821" y="0"/>
            <a:ext cx="4823248" cy="10591800"/>
            <a:chOff x="-5149821" y="0"/>
            <a:chExt cx="4823248" cy="10591800"/>
          </a:xfrm>
        </p:grpSpPr>
        <p:sp>
          <p:nvSpPr>
            <p:cNvPr id="9" name="Rectangle 8">
              <a:extLst>
                <a:ext uri="{FF2B5EF4-FFF2-40B4-BE49-F238E27FC236}">
                  <a16:creationId xmlns:a16="http://schemas.microsoft.com/office/drawing/2014/main" id="{328A63F3-E084-5A1A-B42D-79B406B32D01}"/>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0" name="TextBox 9">
              <a:extLst>
                <a:ext uri="{FF2B5EF4-FFF2-40B4-BE49-F238E27FC236}">
                  <a16:creationId xmlns:a16="http://schemas.microsoft.com/office/drawing/2014/main" id="{00E0F561-081E-2682-E667-56829202ACB6}"/>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1" name="TextBox 10">
              <a:extLst>
                <a:ext uri="{FF2B5EF4-FFF2-40B4-BE49-F238E27FC236}">
                  <a16:creationId xmlns:a16="http://schemas.microsoft.com/office/drawing/2014/main" id="{CFA132AD-E194-3288-32D7-84D682F5FB1D}"/>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2" name="Group 11">
              <a:extLst>
                <a:ext uri="{FF2B5EF4-FFF2-40B4-BE49-F238E27FC236}">
                  <a16:creationId xmlns:a16="http://schemas.microsoft.com/office/drawing/2014/main" id="{636B3B57-871E-6C84-2267-1E1B0E5AADA8}"/>
                </a:ext>
              </a:extLst>
            </p:cNvPr>
            <p:cNvGrpSpPr/>
            <p:nvPr/>
          </p:nvGrpSpPr>
          <p:grpSpPr>
            <a:xfrm>
              <a:off x="-4829582" y="5963178"/>
              <a:ext cx="3683416" cy="738664"/>
              <a:chOff x="-3852716" y="3897267"/>
              <a:chExt cx="3014516" cy="604524"/>
            </a:xfrm>
          </p:grpSpPr>
          <p:sp>
            <p:nvSpPr>
              <p:cNvPr id="32" name="TextBox 31">
                <a:extLst>
                  <a:ext uri="{FF2B5EF4-FFF2-40B4-BE49-F238E27FC236}">
                    <a16:creationId xmlns:a16="http://schemas.microsoft.com/office/drawing/2014/main" id="{AE140F0E-2200-C441-CB60-D75F681238B1}"/>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33" name="TextBox 32">
                <a:extLst>
                  <a:ext uri="{FF2B5EF4-FFF2-40B4-BE49-F238E27FC236}">
                    <a16:creationId xmlns:a16="http://schemas.microsoft.com/office/drawing/2014/main" id="{6F4E51CE-7105-59CA-8559-5B0B2BD1A40D}"/>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6" name="Group 15">
              <a:extLst>
                <a:ext uri="{FF2B5EF4-FFF2-40B4-BE49-F238E27FC236}">
                  <a16:creationId xmlns:a16="http://schemas.microsoft.com/office/drawing/2014/main" id="{24395AF4-D3E2-578E-1CF9-BF9A50708922}"/>
                </a:ext>
              </a:extLst>
            </p:cNvPr>
            <p:cNvGrpSpPr/>
            <p:nvPr/>
          </p:nvGrpSpPr>
          <p:grpSpPr>
            <a:xfrm>
              <a:off x="-4829582" y="6972136"/>
              <a:ext cx="3767214" cy="1061829"/>
              <a:chOff x="-3852716" y="4723000"/>
              <a:chExt cx="3083096" cy="869003"/>
            </a:xfrm>
          </p:grpSpPr>
          <p:sp>
            <p:nvSpPr>
              <p:cNvPr id="30" name="TextBox 29">
                <a:extLst>
                  <a:ext uri="{FF2B5EF4-FFF2-40B4-BE49-F238E27FC236}">
                    <a16:creationId xmlns:a16="http://schemas.microsoft.com/office/drawing/2014/main" id="{706B7783-0A68-8D1C-2D7B-9C0B3FD5C1FE}"/>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31" name="TextBox 30">
                <a:extLst>
                  <a:ext uri="{FF2B5EF4-FFF2-40B4-BE49-F238E27FC236}">
                    <a16:creationId xmlns:a16="http://schemas.microsoft.com/office/drawing/2014/main" id="{B816A0AD-6752-F5AA-86C0-D6F2BF5E42A5}"/>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20" name="Group 19">
              <a:extLst>
                <a:ext uri="{FF2B5EF4-FFF2-40B4-BE49-F238E27FC236}">
                  <a16:creationId xmlns:a16="http://schemas.microsoft.com/office/drawing/2014/main" id="{480A9FD3-C99D-F7C4-D9E8-590E602183EF}"/>
                </a:ext>
              </a:extLst>
            </p:cNvPr>
            <p:cNvGrpSpPr/>
            <p:nvPr/>
          </p:nvGrpSpPr>
          <p:grpSpPr>
            <a:xfrm>
              <a:off x="-4829582" y="8354434"/>
              <a:ext cx="3892343" cy="1300903"/>
              <a:chOff x="-3852716" y="5854275"/>
              <a:chExt cx="3185502" cy="1064661"/>
            </a:xfrm>
          </p:grpSpPr>
          <p:sp>
            <p:nvSpPr>
              <p:cNvPr id="26" name="TextBox 25">
                <a:extLst>
                  <a:ext uri="{FF2B5EF4-FFF2-40B4-BE49-F238E27FC236}">
                    <a16:creationId xmlns:a16="http://schemas.microsoft.com/office/drawing/2014/main" id="{954B8041-B07B-A40C-7E9D-815C7071B079}"/>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8" name="TextBox 27">
                <a:extLst>
                  <a:ext uri="{FF2B5EF4-FFF2-40B4-BE49-F238E27FC236}">
                    <a16:creationId xmlns:a16="http://schemas.microsoft.com/office/drawing/2014/main" id="{5159C8D5-6107-ED54-71A2-5DEDCB71951E}"/>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9" name="Picture 28">
                <a:extLst>
                  <a:ext uri="{FF2B5EF4-FFF2-40B4-BE49-F238E27FC236}">
                    <a16:creationId xmlns:a16="http://schemas.microsoft.com/office/drawing/2014/main" id="{6962DDB1-E4E2-5479-61B3-31DC7BF41922}"/>
                  </a:ext>
                </a:extLst>
              </p:cNvPr>
              <p:cNvPicPr>
                <a:picLocks noChangeAspect="1"/>
              </p:cNvPicPr>
              <p:nvPr/>
            </p:nvPicPr>
            <p:blipFill>
              <a:blip r:embed="rId9">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21" name="TextBox 20">
              <a:extLst>
                <a:ext uri="{FF2B5EF4-FFF2-40B4-BE49-F238E27FC236}">
                  <a16:creationId xmlns:a16="http://schemas.microsoft.com/office/drawing/2014/main" id="{F4B802DD-354D-62F6-5CA6-B0438CF46B8F}"/>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2" name="TextBox 21">
              <a:extLst>
                <a:ext uri="{FF2B5EF4-FFF2-40B4-BE49-F238E27FC236}">
                  <a16:creationId xmlns:a16="http://schemas.microsoft.com/office/drawing/2014/main" id="{E464D5BE-55CB-5DF9-0239-E16F30E5A610}"/>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3" name="Picture 22" descr="Graphical user interface, application&#10;&#10;Description automatically generated">
              <a:extLst>
                <a:ext uri="{FF2B5EF4-FFF2-40B4-BE49-F238E27FC236}">
                  <a16:creationId xmlns:a16="http://schemas.microsoft.com/office/drawing/2014/main" id="{590FDC59-C290-82EC-5BB3-0076F1D922C3}"/>
                </a:ext>
              </a:extLst>
            </p:cNvPr>
            <p:cNvPicPr>
              <a:picLocks noChangeAspect="1"/>
            </p:cNvPicPr>
            <p:nvPr/>
          </p:nvPicPr>
          <p:blipFill>
            <a:blip r:embed="rId10"/>
            <a:stretch>
              <a:fillRect/>
            </a:stretch>
          </p:blipFill>
          <p:spPr>
            <a:xfrm>
              <a:off x="-4545224" y="4460268"/>
              <a:ext cx="1930902" cy="1084470"/>
            </a:xfrm>
            <a:prstGeom prst="rect">
              <a:avLst/>
            </a:prstGeom>
          </p:spPr>
        </p:pic>
        <p:pic>
          <p:nvPicPr>
            <p:cNvPr id="24" name="Picture 23" descr="Graphical user interface, application, Word&#10;&#10;Description automatically generated">
              <a:extLst>
                <a:ext uri="{FF2B5EF4-FFF2-40B4-BE49-F238E27FC236}">
                  <a16:creationId xmlns:a16="http://schemas.microsoft.com/office/drawing/2014/main" id="{1DCFBC91-1E99-EA67-F119-95CFC75267D5}"/>
                </a:ext>
              </a:extLst>
            </p:cNvPr>
            <p:cNvPicPr>
              <a:picLocks noChangeAspect="1"/>
            </p:cNvPicPr>
            <p:nvPr/>
          </p:nvPicPr>
          <p:blipFill>
            <a:blip r:embed="rId11"/>
            <a:stretch>
              <a:fillRect/>
            </a:stretch>
          </p:blipFill>
          <p:spPr>
            <a:xfrm>
              <a:off x="-4539155" y="3689265"/>
              <a:ext cx="3892343" cy="579196"/>
            </a:xfrm>
            <a:prstGeom prst="rect">
              <a:avLst/>
            </a:prstGeom>
          </p:spPr>
        </p:pic>
        <p:sp>
          <p:nvSpPr>
            <p:cNvPr id="25" name="TextBox 24">
              <a:extLst>
                <a:ext uri="{FF2B5EF4-FFF2-40B4-BE49-F238E27FC236}">
                  <a16:creationId xmlns:a16="http://schemas.microsoft.com/office/drawing/2014/main" id="{BD2840CF-0D4D-B6BB-E93F-0D80834C821F}"/>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spTree>
    <p:extLst>
      <p:ext uri="{BB962C8B-B14F-4D97-AF65-F5344CB8AC3E}">
        <p14:creationId xmlns:p14="http://schemas.microsoft.com/office/powerpoint/2010/main" val="160587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0AD5E-4196-7586-3646-CB9545AA6A25}"/>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C8D3A79-FDD3-A94D-977B-9E54406E88E3}"/>
              </a:ext>
            </a:extLst>
          </p:cNvPr>
          <p:cNvSpPr>
            <a:spLocks noGrp="1" noRot="1" noMove="1" noResize="1" noEditPoints="1" noAdjustHandles="1" noChangeArrowheads="1" noChangeShapeType="1"/>
          </p:cNvSpPr>
          <p:nvPr/>
        </p:nvSpPr>
        <p:spPr>
          <a:xfrm>
            <a:off x="1" y="0"/>
            <a:ext cx="11430000" cy="5980113"/>
          </a:xfrm>
          <a:prstGeom prst="roundRect">
            <a:avLst>
              <a:gd name="adj" fmla="val 0"/>
            </a:avLst>
          </a:prstGeom>
          <a:gradFill>
            <a:gsLst>
              <a:gs pos="0">
                <a:srgbClr val="EAECFA"/>
              </a:gs>
              <a:gs pos="100000">
                <a:srgbClr val="F1FBFD"/>
              </a:gs>
              <a:gs pos="50000">
                <a:srgbClr val="F1F7FD"/>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grpSp>
        <p:nvGrpSpPr>
          <p:cNvPr id="31" name="Group 30">
            <a:extLst>
              <a:ext uri="{FF2B5EF4-FFF2-40B4-BE49-F238E27FC236}">
                <a16:creationId xmlns:a16="http://schemas.microsoft.com/office/drawing/2014/main" id="{653193C6-6E79-20E3-A5E9-EBC55F71A2A4}"/>
              </a:ext>
            </a:extLst>
          </p:cNvPr>
          <p:cNvGrpSpPr/>
          <p:nvPr/>
        </p:nvGrpSpPr>
        <p:grpSpPr>
          <a:xfrm>
            <a:off x="12421216" y="2595349"/>
            <a:ext cx="1478030" cy="1335088"/>
            <a:chOff x="7855028" y="1887725"/>
            <a:chExt cx="1966552" cy="1776364"/>
          </a:xfrm>
        </p:grpSpPr>
        <p:pic>
          <p:nvPicPr>
            <p:cNvPr id="29" name="Picture 28">
              <a:extLst>
                <a:ext uri="{FF2B5EF4-FFF2-40B4-BE49-F238E27FC236}">
                  <a16:creationId xmlns:a16="http://schemas.microsoft.com/office/drawing/2014/main" id="{22C2AD9B-0283-13CC-6B36-1EC38F6D6767}"/>
                </a:ext>
              </a:extLst>
            </p:cNvPr>
            <p:cNvPicPr>
              <a:picLocks noChangeAspect="1"/>
            </p:cNvPicPr>
            <p:nvPr/>
          </p:nvPicPr>
          <p:blipFill>
            <a:blip r:embed="rId2">
              <a:extLst>
                <a:ext uri="{28A0092B-C50C-407E-A947-70E740481C1C}">
                  <a14:useLocalDpi xmlns:a14="http://schemas.microsoft.com/office/drawing/2010/main" val="0"/>
                </a:ext>
              </a:extLst>
            </a:blip>
            <a:srcRect t="1270" b="1270"/>
            <a:stretch/>
          </p:blipFill>
          <p:spPr>
            <a:xfrm>
              <a:off x="7855028" y="1887725"/>
              <a:ext cx="1822158" cy="1775882"/>
            </a:xfrm>
            <a:prstGeom prst="snipRoundRect">
              <a:avLst>
                <a:gd name="adj1" fmla="val 50000"/>
                <a:gd name="adj2" fmla="val 0"/>
              </a:avLst>
            </a:prstGeom>
            <a:solidFill>
              <a:srgbClr val="214792"/>
            </a:solidFill>
          </p:spPr>
        </p:pic>
        <p:pic>
          <p:nvPicPr>
            <p:cNvPr id="26" name="Picture 25">
              <a:extLst>
                <a:ext uri="{FF2B5EF4-FFF2-40B4-BE49-F238E27FC236}">
                  <a16:creationId xmlns:a16="http://schemas.microsoft.com/office/drawing/2014/main" id="{D565E6A2-B26A-9069-F952-B684F2336163}"/>
                </a:ext>
              </a:extLst>
            </p:cNvPr>
            <p:cNvPicPr>
              <a:picLocks noChangeAspect="1"/>
            </p:cNvPicPr>
            <p:nvPr/>
          </p:nvPicPr>
          <p:blipFill>
            <a:blip r:embed="rId3">
              <a:extLst>
                <a:ext uri="{28A0092B-C50C-407E-A947-70E740481C1C}">
                  <a14:useLocalDpi xmlns:a14="http://schemas.microsoft.com/office/drawing/2010/main" val="0"/>
                </a:ext>
              </a:extLst>
            </a:blip>
            <a:srcRect t="1270" b="1270"/>
            <a:stretch/>
          </p:blipFill>
          <p:spPr>
            <a:xfrm>
              <a:off x="7999422" y="1888207"/>
              <a:ext cx="1822158" cy="1775882"/>
            </a:xfrm>
            <a:prstGeom prst="snipRoundRect">
              <a:avLst>
                <a:gd name="adj1" fmla="val 50000"/>
                <a:gd name="adj2" fmla="val 0"/>
              </a:avLst>
            </a:prstGeom>
          </p:spPr>
        </p:pic>
      </p:grpSp>
      <p:sp>
        <p:nvSpPr>
          <p:cNvPr id="32" name="Rectangle: Rounded Corners 31">
            <a:extLst>
              <a:ext uri="{FF2B5EF4-FFF2-40B4-BE49-F238E27FC236}">
                <a16:creationId xmlns:a16="http://schemas.microsoft.com/office/drawing/2014/main" id="{4D6E5285-0C6E-31DB-7DBE-293C4FF2C771}"/>
              </a:ext>
            </a:extLst>
          </p:cNvPr>
          <p:cNvSpPr/>
          <p:nvPr/>
        </p:nvSpPr>
        <p:spPr>
          <a:xfrm>
            <a:off x="6501362" y="3450392"/>
            <a:ext cx="3259906" cy="1669315"/>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TextBox 7">
            <a:extLst>
              <a:ext uri="{FF2B5EF4-FFF2-40B4-BE49-F238E27FC236}">
                <a16:creationId xmlns:a16="http://schemas.microsoft.com/office/drawing/2014/main" id="{697F68CF-6338-82E5-97A8-D1F43B56CE20}"/>
              </a:ext>
            </a:extLst>
          </p:cNvPr>
          <p:cNvSpPr txBox="1"/>
          <p:nvPr/>
        </p:nvSpPr>
        <p:spPr>
          <a:xfrm>
            <a:off x="6501362" y="0"/>
            <a:ext cx="1947313"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sp>
        <p:nvSpPr>
          <p:cNvPr id="11" name="TextBox 1">
            <a:extLst>
              <a:ext uri="{FF2B5EF4-FFF2-40B4-BE49-F238E27FC236}">
                <a16:creationId xmlns:a16="http://schemas.microsoft.com/office/drawing/2014/main" id="{F2584FDF-490A-9968-DC4E-153969B05C2E}"/>
              </a:ext>
            </a:extLst>
          </p:cNvPr>
          <p:cNvSpPr txBox="1"/>
          <p:nvPr/>
        </p:nvSpPr>
        <p:spPr>
          <a:xfrm>
            <a:off x="598141" y="726409"/>
            <a:ext cx="2146894" cy="400111"/>
          </a:xfrm>
          <a:prstGeom prst="rect">
            <a:avLst/>
          </a:prstGeom>
          <a:solidFill>
            <a:srgbClr val="FFFF00"/>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j-lt"/>
                <a:cs typeface="Segoe UI"/>
              </a:rPr>
              <a:t>Partner Logo</a:t>
            </a:r>
            <a:endParaRPr lang="en-US" sz="2000" b="0" i="0" u="none" strike="noStrike" kern="1200" cap="none" spc="0" normalizeH="0" baseline="0" noProof="0" dirty="0">
              <a:ln>
                <a:noFill/>
              </a:ln>
              <a:solidFill>
                <a:srgbClr val="000000"/>
              </a:solidFill>
              <a:effectLst/>
              <a:uLnTx/>
              <a:uFillTx/>
              <a:latin typeface="+mj-lt"/>
              <a:cs typeface="Segoe UI"/>
            </a:endParaRPr>
          </a:p>
        </p:txBody>
      </p:sp>
      <p:sp>
        <p:nvSpPr>
          <p:cNvPr id="17" name="Title 1">
            <a:extLst>
              <a:ext uri="{FF2B5EF4-FFF2-40B4-BE49-F238E27FC236}">
                <a16:creationId xmlns:a16="http://schemas.microsoft.com/office/drawing/2014/main" id="{C946C5F7-2093-312D-18D4-25D0AF3E1628}"/>
              </a:ext>
            </a:extLst>
          </p:cNvPr>
          <p:cNvSpPr txBox="1">
            <a:spLocks/>
          </p:cNvSpPr>
          <p:nvPr/>
        </p:nvSpPr>
        <p:spPr>
          <a:xfrm>
            <a:off x="507069" y="2266488"/>
            <a:ext cx="5581603" cy="1314912"/>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pPr>
              <a:buNone/>
            </a:pPr>
            <a:r>
              <a:rPr lang="en-US" sz="3000" dirty="0">
                <a:gradFill>
                  <a:gsLst>
                    <a:gs pos="18000">
                      <a:srgbClr val="214792"/>
                    </a:gs>
                    <a:gs pos="100000">
                      <a:srgbClr val="6D8BED"/>
                    </a:gs>
                  </a:gsLst>
                  <a:lin ang="2700000" scaled="0"/>
                </a:gradFill>
                <a:latin typeface="Manrope ExtraBold" pitchFamily="2" charset="0"/>
              </a:rPr>
              <a:t>The billing revolution: unlock predictable revenue, cut costs &amp; reduce risk.</a:t>
            </a:r>
          </a:p>
        </p:txBody>
      </p:sp>
      <p:sp>
        <p:nvSpPr>
          <p:cNvPr id="4" name="TextBox 3">
            <a:extLst>
              <a:ext uri="{FF2B5EF4-FFF2-40B4-BE49-F238E27FC236}">
                <a16:creationId xmlns:a16="http://schemas.microsoft.com/office/drawing/2014/main" id="{F61D2F74-31A4-F047-B38E-BC46CF77FDF5}"/>
              </a:ext>
            </a:extLst>
          </p:cNvPr>
          <p:cNvSpPr txBox="1"/>
          <p:nvPr/>
        </p:nvSpPr>
        <p:spPr>
          <a:xfrm>
            <a:off x="507069" y="1662704"/>
            <a:ext cx="5740659" cy="338554"/>
          </a:xfrm>
          <a:prstGeom prst="rect">
            <a:avLst/>
          </a:prstGeom>
          <a:noFill/>
        </p:spPr>
        <p:txBody>
          <a:bodyPr wrap="square">
            <a:spAutoFit/>
          </a:bodyPr>
          <a:lstStyle/>
          <a:p>
            <a:pPr defTabSz="914400"/>
            <a:r>
              <a:rPr lang="en-IN" sz="1600" b="0" i="0" dirty="0">
                <a:solidFill>
                  <a:srgbClr val="004778"/>
                </a:solidFill>
                <a:effectLst/>
                <a:latin typeface="Manrope "/>
              </a:rPr>
              <a:t>Live webinar.</a:t>
            </a:r>
            <a:endParaRPr lang="en-US" sz="1600" u="sng" dirty="0">
              <a:solidFill>
                <a:srgbClr val="004778"/>
              </a:solidFill>
              <a:latin typeface="Manrope "/>
            </a:endParaRPr>
          </a:p>
        </p:txBody>
      </p:sp>
      <p:sp>
        <p:nvSpPr>
          <p:cNvPr id="12" name="Subtitle 2">
            <a:extLst>
              <a:ext uri="{FF2B5EF4-FFF2-40B4-BE49-F238E27FC236}">
                <a16:creationId xmlns:a16="http://schemas.microsoft.com/office/drawing/2014/main" id="{DA71E4D9-CAC4-1961-2A79-315DAD6ACC31}"/>
              </a:ext>
            </a:extLst>
          </p:cNvPr>
          <p:cNvSpPr txBox="1">
            <a:spLocks/>
          </p:cNvSpPr>
          <p:nvPr/>
        </p:nvSpPr>
        <p:spPr>
          <a:xfrm>
            <a:off x="6895214" y="3663303"/>
            <a:ext cx="1670613" cy="291758"/>
          </a:xfrm>
          <a:prstGeom prst="rect">
            <a:avLst/>
          </a:prstGeom>
        </p:spPr>
        <p:txBody>
          <a:bodyPr vert="horz" lIns="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400" dirty="0">
                <a:solidFill>
                  <a:srgbClr val="004778"/>
                </a:solidFill>
                <a:latin typeface="Manrope SemiBold"/>
              </a:rPr>
              <a:t>Featured speaker.</a:t>
            </a:r>
            <a:endParaRPr lang="en-US" sz="1400" dirty="0">
              <a:solidFill>
                <a:srgbClr val="004778"/>
              </a:solidFill>
            </a:endParaRPr>
          </a:p>
        </p:txBody>
      </p:sp>
      <p:sp>
        <p:nvSpPr>
          <p:cNvPr id="19" name="TextBox 18">
            <a:extLst>
              <a:ext uri="{FF2B5EF4-FFF2-40B4-BE49-F238E27FC236}">
                <a16:creationId xmlns:a16="http://schemas.microsoft.com/office/drawing/2014/main" id="{45DCBEDF-339E-CEF7-205D-D238EFE01346}"/>
              </a:ext>
            </a:extLst>
          </p:cNvPr>
          <p:cNvSpPr txBox="1"/>
          <p:nvPr/>
        </p:nvSpPr>
        <p:spPr>
          <a:xfrm>
            <a:off x="6895212" y="4171358"/>
            <a:ext cx="3613293" cy="430887"/>
          </a:xfrm>
          <a:prstGeom prst="rect">
            <a:avLst/>
          </a:prstGeom>
          <a:noFill/>
        </p:spPr>
        <p:txBody>
          <a:bodyPr wrap="square" lIns="0" tIns="0" rIns="91440" bIns="0" anchor="t">
            <a:spAutoFit/>
          </a:bodyPr>
          <a:lstStyle/>
          <a:p>
            <a:pPr marL="0" indent="0">
              <a:buFont typeface="Arial" panose="020B0604020202020204" pitchFamily="34" charset="0"/>
              <a:buNone/>
            </a:pPr>
            <a:r>
              <a:rPr lang="en-US" sz="2800" dirty="0">
                <a:gradFill>
                  <a:gsLst>
                    <a:gs pos="18000">
                      <a:srgbClr val="214792"/>
                    </a:gs>
                    <a:gs pos="100000">
                      <a:srgbClr val="6D8BED"/>
                    </a:gs>
                  </a:gsLst>
                  <a:lin ang="2700000" scaled="0"/>
                </a:gradFill>
                <a:latin typeface="Manrope ExtraBold"/>
                <a:cs typeface="Segoe UI"/>
              </a:rPr>
              <a:t>Taimoor Tariq</a:t>
            </a:r>
          </a:p>
        </p:txBody>
      </p:sp>
      <p:cxnSp>
        <p:nvCxnSpPr>
          <p:cNvPr id="20" name="Straight Connector 19">
            <a:extLst>
              <a:ext uri="{FF2B5EF4-FFF2-40B4-BE49-F238E27FC236}">
                <a16:creationId xmlns:a16="http://schemas.microsoft.com/office/drawing/2014/main" id="{62BBDF40-B36D-29C5-CBE1-DF76DCEC4904}"/>
              </a:ext>
              <a:ext uri="{C183D7F6-B498-43B3-948B-1728B52AA6E4}">
                <adec:decorative xmlns:adec="http://schemas.microsoft.com/office/drawing/2017/decorative" val="1"/>
              </a:ext>
            </a:extLst>
          </p:cNvPr>
          <p:cNvCxnSpPr>
            <a:cxnSpLocks/>
          </p:cNvCxnSpPr>
          <p:nvPr/>
        </p:nvCxnSpPr>
        <p:spPr>
          <a:xfrm>
            <a:off x="6895214" y="4035979"/>
            <a:ext cx="1806645" cy="0"/>
          </a:xfrm>
          <a:prstGeom prst="line">
            <a:avLst/>
          </a:prstGeom>
          <a:solidFill>
            <a:schemeClr val="bg1">
              <a:alpha val="80000"/>
            </a:schemeClr>
          </a:solidFill>
          <a:ln w="15875">
            <a:gradFill flip="none" rotWithShape="1">
              <a:gsLst>
                <a:gs pos="42200">
                  <a:srgbClr val="76B3EE"/>
                </a:gs>
                <a:gs pos="0">
                  <a:srgbClr val="6D8BED"/>
                </a:gs>
                <a:gs pos="100000">
                  <a:srgbClr val="82EAF0"/>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1" name="TextBox 20">
            <a:extLst>
              <a:ext uri="{FF2B5EF4-FFF2-40B4-BE49-F238E27FC236}">
                <a16:creationId xmlns:a16="http://schemas.microsoft.com/office/drawing/2014/main" id="{E1F893F2-8BA0-BB04-FDEA-A6E8A0E08F20}"/>
              </a:ext>
            </a:extLst>
          </p:cNvPr>
          <p:cNvSpPr txBox="1"/>
          <p:nvPr/>
        </p:nvSpPr>
        <p:spPr>
          <a:xfrm>
            <a:off x="6895213" y="4683164"/>
            <a:ext cx="3613293" cy="215444"/>
          </a:xfrm>
          <a:prstGeom prst="rect">
            <a:avLst/>
          </a:prstGeom>
          <a:noFill/>
        </p:spPr>
        <p:txBody>
          <a:bodyPr wrap="square" lIns="0" tIns="0" rIns="91440" bIns="0" anchor="t">
            <a:spAutoFit/>
          </a:bodyPr>
          <a:lstStyle/>
          <a:p>
            <a:r>
              <a:rPr lang="en-US" sz="1400" dirty="0">
                <a:solidFill>
                  <a:srgbClr val="381D96"/>
                </a:solidFill>
                <a:latin typeface="Manrope "/>
              </a:rPr>
              <a:t>Product Marketing Manager</a:t>
            </a:r>
          </a:p>
        </p:txBody>
      </p:sp>
      <p:grpSp>
        <p:nvGrpSpPr>
          <p:cNvPr id="33" name="Group 32">
            <a:extLst>
              <a:ext uri="{FF2B5EF4-FFF2-40B4-BE49-F238E27FC236}">
                <a16:creationId xmlns:a16="http://schemas.microsoft.com/office/drawing/2014/main" id="{FFA2F44E-5B3D-50D8-08BC-33D7D008C3F0}"/>
              </a:ext>
            </a:extLst>
          </p:cNvPr>
          <p:cNvGrpSpPr/>
          <p:nvPr/>
        </p:nvGrpSpPr>
        <p:grpSpPr>
          <a:xfrm>
            <a:off x="8367451" y="1611902"/>
            <a:ext cx="1923521" cy="2421259"/>
            <a:chOff x="669780" y="2343054"/>
            <a:chExt cx="2073420" cy="2609946"/>
          </a:xfrm>
        </p:grpSpPr>
        <p:sp>
          <p:nvSpPr>
            <p:cNvPr id="34" name="Rectangle: Rounded Corners 33">
              <a:extLst>
                <a:ext uri="{FF2B5EF4-FFF2-40B4-BE49-F238E27FC236}">
                  <a16:creationId xmlns:a16="http://schemas.microsoft.com/office/drawing/2014/main" id="{D9B9A66B-33EA-21E1-12EA-50D39E22CD46}"/>
                </a:ext>
              </a:extLst>
            </p:cNvPr>
            <p:cNvSpPr/>
            <p:nvPr/>
          </p:nvSpPr>
          <p:spPr>
            <a:xfrm>
              <a:off x="1057275" y="2675697"/>
              <a:ext cx="1685925" cy="2277303"/>
            </a:xfrm>
            <a:prstGeom prst="roundRect">
              <a:avLst/>
            </a:prstGeom>
            <a:gradFill>
              <a:gsLst>
                <a:gs pos="0">
                  <a:srgbClr val="214792"/>
                </a:gs>
                <a:gs pos="30000">
                  <a:srgbClr val="3E61B4"/>
                </a:gs>
                <a:gs pos="80000">
                  <a:srgbClr val="607FDD"/>
                </a:gs>
                <a:gs pos="100000">
                  <a:srgbClr val="6D8BE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Man wearing glasses in office">
              <a:extLst>
                <a:ext uri="{FF2B5EF4-FFF2-40B4-BE49-F238E27FC236}">
                  <a16:creationId xmlns:a16="http://schemas.microsoft.com/office/drawing/2014/main" id="{1F415BCE-0BE5-893A-BFC0-4F477C0C10D9}"/>
                </a:ext>
              </a:extLst>
            </p:cNvPr>
            <p:cNvPicPr>
              <a:picLocks noChangeAspect="1"/>
            </p:cNvPicPr>
            <p:nvPr/>
          </p:nvPicPr>
          <p:blipFill>
            <a:blip r:embed="rId4">
              <a:extLst>
                <a:ext uri="{28A0092B-C50C-407E-A947-70E740481C1C}">
                  <a14:useLocalDpi xmlns:a14="http://schemas.microsoft.com/office/drawing/2010/main" val="0"/>
                </a:ext>
              </a:extLst>
            </a:blip>
            <a:srcRect l="24745" r="24745"/>
            <a:stretch/>
          </p:blipFill>
          <p:spPr>
            <a:xfrm>
              <a:off x="669780" y="2343054"/>
              <a:ext cx="1797112" cy="2371969"/>
            </a:xfrm>
            <a:prstGeom prst="roundRect">
              <a:avLst/>
            </a:prstGeom>
          </p:spPr>
        </p:pic>
      </p:grpSp>
      <p:pic>
        <p:nvPicPr>
          <p:cNvPr id="9" name="Graphic 8">
            <a:extLst>
              <a:ext uri="{FF2B5EF4-FFF2-40B4-BE49-F238E27FC236}">
                <a16:creationId xmlns:a16="http://schemas.microsoft.com/office/drawing/2014/main" id="{0E12BB9B-F8B3-1E1B-1F31-9B8413D370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9071" y="537069"/>
            <a:ext cx="2610788" cy="587427"/>
          </a:xfrm>
          <a:prstGeom prst="rect">
            <a:avLst/>
          </a:prstGeom>
        </p:spPr>
      </p:pic>
      <p:sp>
        <p:nvSpPr>
          <p:cNvPr id="24" name="Rounded Rectangle 32">
            <a:extLst>
              <a:ext uri="{FF2B5EF4-FFF2-40B4-BE49-F238E27FC236}">
                <a16:creationId xmlns:a16="http://schemas.microsoft.com/office/drawing/2014/main" id="{345FCC0E-7947-1ECC-12E0-515BB9AC1C68}"/>
              </a:ext>
            </a:extLst>
          </p:cNvPr>
          <p:cNvSpPr/>
          <p:nvPr/>
        </p:nvSpPr>
        <p:spPr>
          <a:xfrm>
            <a:off x="598140" y="4800301"/>
            <a:ext cx="2488555" cy="510778"/>
          </a:xfrm>
          <a:prstGeom prst="roundRect">
            <a:avLst>
              <a:gd name="adj" fmla="val 16667"/>
            </a:avLst>
          </a:prstGeom>
          <a:gradFill flip="none" rotWithShape="1">
            <a:gsLst>
              <a:gs pos="0">
                <a:srgbClr val="004778"/>
              </a:gs>
              <a:gs pos="100000">
                <a:srgbClr val="0062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91440" rIns="137160" bIns="91440" rtlCol="0" anchor="ctr">
            <a:spAutoFit/>
          </a:bodyPr>
          <a:lstStyle/>
          <a:p>
            <a:pPr algn="ctr"/>
            <a:r>
              <a:rPr lang="en-US" dirty="0">
                <a:solidFill>
                  <a:srgbClr val="FFFFFF"/>
                </a:solidFill>
                <a:latin typeface="Manrope SemiBold" pitchFamily="2" charset="0"/>
              </a:rPr>
              <a:t>Register</a:t>
            </a:r>
          </a:p>
        </p:txBody>
      </p:sp>
      <p:sp>
        <p:nvSpPr>
          <p:cNvPr id="25" name="Title 7">
            <a:extLst>
              <a:ext uri="{FF2B5EF4-FFF2-40B4-BE49-F238E27FC236}">
                <a16:creationId xmlns:a16="http://schemas.microsoft.com/office/drawing/2014/main" id="{A6D0408A-5D0E-1AD3-19FC-1D254CC57CDA}"/>
              </a:ext>
            </a:extLst>
          </p:cNvPr>
          <p:cNvSpPr txBox="1">
            <a:spLocks/>
          </p:cNvSpPr>
          <p:nvPr/>
        </p:nvSpPr>
        <p:spPr>
          <a:xfrm>
            <a:off x="1285026" y="3990147"/>
            <a:ext cx="2789396"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N" sz="1600" dirty="0">
                <a:solidFill>
                  <a:srgbClr val="004778"/>
                </a:solidFill>
                <a:latin typeface="Manrope "/>
              </a:rPr>
              <a:t>June 11, 2025</a:t>
            </a:r>
            <a:endParaRPr lang="en-IN" sz="1200" dirty="0">
              <a:solidFill>
                <a:srgbClr val="004778"/>
              </a:solidFill>
              <a:latin typeface="Manrope "/>
            </a:endParaRPr>
          </a:p>
        </p:txBody>
      </p:sp>
      <p:sp>
        <p:nvSpPr>
          <p:cNvPr id="27" name="Title 7">
            <a:extLst>
              <a:ext uri="{FF2B5EF4-FFF2-40B4-BE49-F238E27FC236}">
                <a16:creationId xmlns:a16="http://schemas.microsoft.com/office/drawing/2014/main" id="{7403074A-C077-7907-1E41-B0EDFEB6368E}"/>
              </a:ext>
            </a:extLst>
          </p:cNvPr>
          <p:cNvSpPr txBox="1">
            <a:spLocks/>
          </p:cNvSpPr>
          <p:nvPr/>
        </p:nvSpPr>
        <p:spPr>
          <a:xfrm>
            <a:off x="3450321" y="3990146"/>
            <a:ext cx="3426674"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N" sz="1600" dirty="0">
                <a:solidFill>
                  <a:srgbClr val="004778"/>
                </a:solidFill>
                <a:latin typeface="Manrope "/>
              </a:rPr>
              <a:t>3:00 PM - 4:00 PM EST</a:t>
            </a:r>
            <a:endParaRPr lang="en-IN" sz="1200" dirty="0">
              <a:solidFill>
                <a:srgbClr val="004778"/>
              </a:solidFill>
              <a:latin typeface="Manrope "/>
            </a:endParaRPr>
          </a:p>
        </p:txBody>
      </p:sp>
      <p:pic>
        <p:nvPicPr>
          <p:cNvPr id="28" name="Graphic 27">
            <a:extLst>
              <a:ext uri="{FF2B5EF4-FFF2-40B4-BE49-F238E27FC236}">
                <a16:creationId xmlns:a16="http://schemas.microsoft.com/office/drawing/2014/main" id="{170D353C-9A18-85CC-9CD2-7054A17957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6417" y="3860653"/>
            <a:ext cx="505210" cy="505210"/>
          </a:xfrm>
          <a:prstGeom prst="rect">
            <a:avLst/>
          </a:prstGeom>
        </p:spPr>
      </p:pic>
      <p:pic>
        <p:nvPicPr>
          <p:cNvPr id="30" name="Graphic 29">
            <a:extLst>
              <a:ext uri="{FF2B5EF4-FFF2-40B4-BE49-F238E27FC236}">
                <a16:creationId xmlns:a16="http://schemas.microsoft.com/office/drawing/2014/main" id="{B959326C-1E67-BD0F-18A3-B6861E7C5B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50109" y="3860653"/>
            <a:ext cx="505210" cy="505210"/>
          </a:xfrm>
          <a:prstGeom prst="rect">
            <a:avLst/>
          </a:prstGeom>
        </p:spPr>
      </p:pic>
      <p:pic>
        <p:nvPicPr>
          <p:cNvPr id="2" name="Picture 1">
            <a:extLst>
              <a:ext uri="{FF2B5EF4-FFF2-40B4-BE49-F238E27FC236}">
                <a16:creationId xmlns:a16="http://schemas.microsoft.com/office/drawing/2014/main" id="{2B852AA7-0101-4A8A-7932-A03B8105F7B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359488" y="595075"/>
            <a:ext cx="2023766" cy="729924"/>
          </a:xfrm>
          <a:prstGeom prst="rect">
            <a:avLst/>
          </a:prstGeom>
        </p:spPr>
      </p:pic>
      <p:grpSp>
        <p:nvGrpSpPr>
          <p:cNvPr id="3" name="Group 2">
            <a:extLst>
              <a:ext uri="{FF2B5EF4-FFF2-40B4-BE49-F238E27FC236}">
                <a16:creationId xmlns:a16="http://schemas.microsoft.com/office/drawing/2014/main" id="{D774C23C-1C3F-2C99-0D46-88507763C6D9}"/>
              </a:ext>
            </a:extLst>
          </p:cNvPr>
          <p:cNvGrpSpPr/>
          <p:nvPr/>
        </p:nvGrpSpPr>
        <p:grpSpPr>
          <a:xfrm>
            <a:off x="-5149821" y="0"/>
            <a:ext cx="4823248" cy="10591800"/>
            <a:chOff x="-5149821" y="0"/>
            <a:chExt cx="4823248" cy="10591800"/>
          </a:xfrm>
        </p:grpSpPr>
        <p:sp>
          <p:nvSpPr>
            <p:cNvPr id="5" name="Rectangle 4">
              <a:extLst>
                <a:ext uri="{FF2B5EF4-FFF2-40B4-BE49-F238E27FC236}">
                  <a16:creationId xmlns:a16="http://schemas.microsoft.com/office/drawing/2014/main" id="{B011F48F-00AD-1F09-5B6C-4864FC385960}"/>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6" name="TextBox 5">
              <a:extLst>
                <a:ext uri="{FF2B5EF4-FFF2-40B4-BE49-F238E27FC236}">
                  <a16:creationId xmlns:a16="http://schemas.microsoft.com/office/drawing/2014/main" id="{3B236E29-EFCA-2CEF-7C1F-EBA1AB7F60EC}"/>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7" name="TextBox 6">
              <a:extLst>
                <a:ext uri="{FF2B5EF4-FFF2-40B4-BE49-F238E27FC236}">
                  <a16:creationId xmlns:a16="http://schemas.microsoft.com/office/drawing/2014/main" id="{4F99D3C1-14BB-EB29-3E3D-6B95C42CA3F3}"/>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0" name="Group 9">
              <a:extLst>
                <a:ext uri="{FF2B5EF4-FFF2-40B4-BE49-F238E27FC236}">
                  <a16:creationId xmlns:a16="http://schemas.microsoft.com/office/drawing/2014/main" id="{89CC1A70-6CB2-F630-6A67-179ABB96770D}"/>
                </a:ext>
              </a:extLst>
            </p:cNvPr>
            <p:cNvGrpSpPr/>
            <p:nvPr/>
          </p:nvGrpSpPr>
          <p:grpSpPr>
            <a:xfrm>
              <a:off x="-4829582" y="5963178"/>
              <a:ext cx="3683416" cy="738664"/>
              <a:chOff x="-3852716" y="3897267"/>
              <a:chExt cx="3014516" cy="604524"/>
            </a:xfrm>
          </p:grpSpPr>
          <p:sp>
            <p:nvSpPr>
              <p:cNvPr id="42" name="TextBox 41">
                <a:extLst>
                  <a:ext uri="{FF2B5EF4-FFF2-40B4-BE49-F238E27FC236}">
                    <a16:creationId xmlns:a16="http://schemas.microsoft.com/office/drawing/2014/main" id="{EB857631-CE96-A7D1-937D-CD64F69DEB2C}"/>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43" name="TextBox 42">
                <a:extLst>
                  <a:ext uri="{FF2B5EF4-FFF2-40B4-BE49-F238E27FC236}">
                    <a16:creationId xmlns:a16="http://schemas.microsoft.com/office/drawing/2014/main" id="{6B982404-B9FF-2FCE-E0A4-270910CE16B7}"/>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4" name="Group 13">
              <a:extLst>
                <a:ext uri="{FF2B5EF4-FFF2-40B4-BE49-F238E27FC236}">
                  <a16:creationId xmlns:a16="http://schemas.microsoft.com/office/drawing/2014/main" id="{ACF857A5-A298-14D5-C861-E0D079893430}"/>
                </a:ext>
              </a:extLst>
            </p:cNvPr>
            <p:cNvGrpSpPr/>
            <p:nvPr/>
          </p:nvGrpSpPr>
          <p:grpSpPr>
            <a:xfrm>
              <a:off x="-4829582" y="6972136"/>
              <a:ext cx="3767214" cy="1061829"/>
              <a:chOff x="-3852716" y="4723000"/>
              <a:chExt cx="3083096" cy="869003"/>
            </a:xfrm>
          </p:grpSpPr>
          <p:sp>
            <p:nvSpPr>
              <p:cNvPr id="40" name="TextBox 39">
                <a:extLst>
                  <a:ext uri="{FF2B5EF4-FFF2-40B4-BE49-F238E27FC236}">
                    <a16:creationId xmlns:a16="http://schemas.microsoft.com/office/drawing/2014/main" id="{0AD9F17B-A177-5AAE-C862-785F8C13463B}"/>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41" name="TextBox 40">
                <a:extLst>
                  <a:ext uri="{FF2B5EF4-FFF2-40B4-BE49-F238E27FC236}">
                    <a16:creationId xmlns:a16="http://schemas.microsoft.com/office/drawing/2014/main" id="{BD295658-1181-28DB-2C0E-DBEDBA12F5F4}"/>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5" name="Group 14">
              <a:extLst>
                <a:ext uri="{FF2B5EF4-FFF2-40B4-BE49-F238E27FC236}">
                  <a16:creationId xmlns:a16="http://schemas.microsoft.com/office/drawing/2014/main" id="{BB34FCB4-F9C7-0A82-D315-6F38E5E35AC5}"/>
                </a:ext>
              </a:extLst>
            </p:cNvPr>
            <p:cNvGrpSpPr/>
            <p:nvPr/>
          </p:nvGrpSpPr>
          <p:grpSpPr>
            <a:xfrm>
              <a:off x="-4829582" y="8354434"/>
              <a:ext cx="3892343" cy="1300903"/>
              <a:chOff x="-3852716" y="5854275"/>
              <a:chExt cx="3185502" cy="1064661"/>
            </a:xfrm>
          </p:grpSpPr>
          <p:sp>
            <p:nvSpPr>
              <p:cNvPr id="37" name="TextBox 36">
                <a:extLst>
                  <a:ext uri="{FF2B5EF4-FFF2-40B4-BE49-F238E27FC236}">
                    <a16:creationId xmlns:a16="http://schemas.microsoft.com/office/drawing/2014/main" id="{82432259-EE7C-5801-54E1-010D54FAA74A}"/>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38" name="TextBox 37">
                <a:extLst>
                  <a:ext uri="{FF2B5EF4-FFF2-40B4-BE49-F238E27FC236}">
                    <a16:creationId xmlns:a16="http://schemas.microsoft.com/office/drawing/2014/main" id="{DC0FB44D-F04B-6820-8444-C92A894FE8E9}"/>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39" name="Picture 38">
                <a:extLst>
                  <a:ext uri="{FF2B5EF4-FFF2-40B4-BE49-F238E27FC236}">
                    <a16:creationId xmlns:a16="http://schemas.microsoft.com/office/drawing/2014/main" id="{D598FEF3-FFA4-705A-7C21-B49D6AE65C68}"/>
                  </a:ext>
                </a:extLst>
              </p:cNvPr>
              <p:cNvPicPr>
                <a:picLocks noChangeAspect="1"/>
              </p:cNvPicPr>
              <p:nvPr/>
            </p:nvPicPr>
            <p:blipFill>
              <a:blip r:embed="rId12">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16" name="TextBox 15">
              <a:extLst>
                <a:ext uri="{FF2B5EF4-FFF2-40B4-BE49-F238E27FC236}">
                  <a16:creationId xmlns:a16="http://schemas.microsoft.com/office/drawing/2014/main" id="{6467FF37-8F4F-0223-F129-D0001411BDE7}"/>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8" name="TextBox 17">
              <a:extLst>
                <a:ext uri="{FF2B5EF4-FFF2-40B4-BE49-F238E27FC236}">
                  <a16:creationId xmlns:a16="http://schemas.microsoft.com/office/drawing/2014/main" id="{6350B6E2-6428-7E2A-890D-190FEC24C53A}"/>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2" name="Picture 21" descr="Graphical user interface, application&#10;&#10;Description automatically generated">
              <a:extLst>
                <a:ext uri="{FF2B5EF4-FFF2-40B4-BE49-F238E27FC236}">
                  <a16:creationId xmlns:a16="http://schemas.microsoft.com/office/drawing/2014/main" id="{BABE9FE7-836E-48A5-74A7-3BD552B5CF42}"/>
                </a:ext>
              </a:extLst>
            </p:cNvPr>
            <p:cNvPicPr>
              <a:picLocks noChangeAspect="1"/>
            </p:cNvPicPr>
            <p:nvPr/>
          </p:nvPicPr>
          <p:blipFill>
            <a:blip r:embed="rId13"/>
            <a:stretch>
              <a:fillRect/>
            </a:stretch>
          </p:blipFill>
          <p:spPr>
            <a:xfrm>
              <a:off x="-4545224" y="4460268"/>
              <a:ext cx="1930902" cy="1084470"/>
            </a:xfrm>
            <a:prstGeom prst="rect">
              <a:avLst/>
            </a:prstGeom>
          </p:spPr>
        </p:pic>
        <p:pic>
          <p:nvPicPr>
            <p:cNvPr id="23" name="Picture 22" descr="Graphical user interface, application, Word&#10;&#10;Description automatically generated">
              <a:extLst>
                <a:ext uri="{FF2B5EF4-FFF2-40B4-BE49-F238E27FC236}">
                  <a16:creationId xmlns:a16="http://schemas.microsoft.com/office/drawing/2014/main" id="{B1A0A437-D2C8-27D3-356B-4637DB84BE76}"/>
                </a:ext>
              </a:extLst>
            </p:cNvPr>
            <p:cNvPicPr>
              <a:picLocks noChangeAspect="1"/>
            </p:cNvPicPr>
            <p:nvPr/>
          </p:nvPicPr>
          <p:blipFill>
            <a:blip r:embed="rId14"/>
            <a:stretch>
              <a:fillRect/>
            </a:stretch>
          </p:blipFill>
          <p:spPr>
            <a:xfrm>
              <a:off x="-4539155" y="3689265"/>
              <a:ext cx="3892343" cy="579196"/>
            </a:xfrm>
            <a:prstGeom prst="rect">
              <a:avLst/>
            </a:prstGeom>
          </p:spPr>
        </p:pic>
        <p:sp>
          <p:nvSpPr>
            <p:cNvPr id="36" name="TextBox 35">
              <a:extLst>
                <a:ext uri="{FF2B5EF4-FFF2-40B4-BE49-F238E27FC236}">
                  <a16:creationId xmlns:a16="http://schemas.microsoft.com/office/drawing/2014/main" id="{93847CF2-902B-203C-8455-7C59D7937E75}"/>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spTree>
    <p:extLst>
      <p:ext uri="{BB962C8B-B14F-4D97-AF65-F5344CB8AC3E}">
        <p14:creationId xmlns:p14="http://schemas.microsoft.com/office/powerpoint/2010/main" val="1381768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E4B91-DD75-D5FC-6F79-487ABB07E70A}"/>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0EB10A3-814F-8DEC-9DEF-E7ACF92EB59F}"/>
              </a:ext>
            </a:extLst>
          </p:cNvPr>
          <p:cNvSpPr>
            <a:spLocks noGrp="1" noRot="1" noMove="1" noResize="1" noEditPoints="1" noAdjustHandles="1" noChangeArrowheads="1" noChangeShapeType="1"/>
          </p:cNvSpPr>
          <p:nvPr/>
        </p:nvSpPr>
        <p:spPr>
          <a:xfrm>
            <a:off x="1" y="0"/>
            <a:ext cx="11430000" cy="5980113"/>
          </a:xfrm>
          <a:prstGeom prst="roundRect">
            <a:avLst>
              <a:gd name="adj" fmla="val 0"/>
            </a:avLst>
          </a:prstGeom>
          <a:solidFill>
            <a:srgbClr val="2147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sp>
        <p:nvSpPr>
          <p:cNvPr id="2" name="Rectangle: Rounded Corners 1">
            <a:extLst>
              <a:ext uri="{FF2B5EF4-FFF2-40B4-BE49-F238E27FC236}">
                <a16:creationId xmlns:a16="http://schemas.microsoft.com/office/drawing/2014/main" id="{2CF18E8E-3A49-A8AA-12F3-641EA284EDC2}"/>
              </a:ext>
            </a:extLst>
          </p:cNvPr>
          <p:cNvSpPr>
            <a:spLocks/>
          </p:cNvSpPr>
          <p:nvPr/>
        </p:nvSpPr>
        <p:spPr>
          <a:xfrm>
            <a:off x="256497" y="215296"/>
            <a:ext cx="11480043" cy="5549519"/>
          </a:xfrm>
          <a:prstGeom prst="roundRect">
            <a:avLst>
              <a:gd name="adj" fmla="val 3791"/>
            </a:avLst>
          </a:prstGeom>
          <a:gradFill>
            <a:gsLst>
              <a:gs pos="0">
                <a:srgbClr val="EAECFA"/>
              </a:gs>
              <a:gs pos="100000">
                <a:srgbClr val="F1FBFD"/>
              </a:gs>
              <a:gs pos="50000">
                <a:srgbClr val="F1F7FD"/>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aseline="-25000" dirty="0"/>
          </a:p>
        </p:txBody>
      </p:sp>
      <p:grpSp>
        <p:nvGrpSpPr>
          <p:cNvPr id="31" name="Group 30">
            <a:extLst>
              <a:ext uri="{FF2B5EF4-FFF2-40B4-BE49-F238E27FC236}">
                <a16:creationId xmlns:a16="http://schemas.microsoft.com/office/drawing/2014/main" id="{3685BF73-DD73-56D8-9F25-111ACD832039}"/>
              </a:ext>
            </a:extLst>
          </p:cNvPr>
          <p:cNvGrpSpPr/>
          <p:nvPr/>
        </p:nvGrpSpPr>
        <p:grpSpPr>
          <a:xfrm>
            <a:off x="12421216" y="2595349"/>
            <a:ext cx="1478030" cy="1335088"/>
            <a:chOff x="7855028" y="1887725"/>
            <a:chExt cx="1966552" cy="1776364"/>
          </a:xfrm>
        </p:grpSpPr>
        <p:pic>
          <p:nvPicPr>
            <p:cNvPr id="29" name="Picture 28">
              <a:extLst>
                <a:ext uri="{FF2B5EF4-FFF2-40B4-BE49-F238E27FC236}">
                  <a16:creationId xmlns:a16="http://schemas.microsoft.com/office/drawing/2014/main" id="{7974AC82-25A4-3CED-495A-81BCD49922E7}"/>
                </a:ext>
              </a:extLst>
            </p:cNvPr>
            <p:cNvPicPr>
              <a:picLocks noChangeAspect="1"/>
            </p:cNvPicPr>
            <p:nvPr/>
          </p:nvPicPr>
          <p:blipFill>
            <a:blip r:embed="rId2">
              <a:extLst>
                <a:ext uri="{28A0092B-C50C-407E-A947-70E740481C1C}">
                  <a14:useLocalDpi xmlns:a14="http://schemas.microsoft.com/office/drawing/2010/main" val="0"/>
                </a:ext>
              </a:extLst>
            </a:blip>
            <a:srcRect t="1270" b="1270"/>
            <a:stretch/>
          </p:blipFill>
          <p:spPr>
            <a:xfrm>
              <a:off x="7855028" y="1887725"/>
              <a:ext cx="1822158" cy="1775882"/>
            </a:xfrm>
            <a:prstGeom prst="snipRoundRect">
              <a:avLst>
                <a:gd name="adj1" fmla="val 50000"/>
                <a:gd name="adj2" fmla="val 0"/>
              </a:avLst>
            </a:prstGeom>
            <a:solidFill>
              <a:srgbClr val="214792"/>
            </a:solidFill>
          </p:spPr>
        </p:pic>
        <p:pic>
          <p:nvPicPr>
            <p:cNvPr id="26" name="Picture 25">
              <a:extLst>
                <a:ext uri="{FF2B5EF4-FFF2-40B4-BE49-F238E27FC236}">
                  <a16:creationId xmlns:a16="http://schemas.microsoft.com/office/drawing/2014/main" id="{0497CBE7-5BCA-53DD-1FE3-E44E01B5D578}"/>
                </a:ext>
              </a:extLst>
            </p:cNvPr>
            <p:cNvPicPr>
              <a:picLocks noChangeAspect="1"/>
            </p:cNvPicPr>
            <p:nvPr/>
          </p:nvPicPr>
          <p:blipFill>
            <a:blip r:embed="rId3">
              <a:extLst>
                <a:ext uri="{28A0092B-C50C-407E-A947-70E740481C1C}">
                  <a14:useLocalDpi xmlns:a14="http://schemas.microsoft.com/office/drawing/2010/main" val="0"/>
                </a:ext>
              </a:extLst>
            </a:blip>
            <a:srcRect t="1270" b="1270"/>
            <a:stretch/>
          </p:blipFill>
          <p:spPr>
            <a:xfrm>
              <a:off x="7999422" y="1888207"/>
              <a:ext cx="1822158" cy="1775882"/>
            </a:xfrm>
            <a:prstGeom prst="snipRoundRect">
              <a:avLst>
                <a:gd name="adj1" fmla="val 50000"/>
                <a:gd name="adj2" fmla="val 0"/>
              </a:avLst>
            </a:prstGeom>
          </p:spPr>
        </p:pic>
      </p:grpSp>
      <p:sp>
        <p:nvSpPr>
          <p:cNvPr id="32" name="Rectangle: Rounded Corners 31">
            <a:extLst>
              <a:ext uri="{FF2B5EF4-FFF2-40B4-BE49-F238E27FC236}">
                <a16:creationId xmlns:a16="http://schemas.microsoft.com/office/drawing/2014/main" id="{7542FC04-24CB-2BC4-EE9D-1DF91BD43518}"/>
              </a:ext>
            </a:extLst>
          </p:cNvPr>
          <p:cNvSpPr/>
          <p:nvPr/>
        </p:nvSpPr>
        <p:spPr>
          <a:xfrm>
            <a:off x="6557262" y="3450392"/>
            <a:ext cx="3259906" cy="1669315"/>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TextBox 7">
            <a:extLst>
              <a:ext uri="{FF2B5EF4-FFF2-40B4-BE49-F238E27FC236}">
                <a16:creationId xmlns:a16="http://schemas.microsoft.com/office/drawing/2014/main" id="{00A2A494-6571-DD24-2C79-DD1549EAE691}"/>
              </a:ext>
            </a:extLst>
          </p:cNvPr>
          <p:cNvSpPr txBox="1"/>
          <p:nvPr/>
        </p:nvSpPr>
        <p:spPr>
          <a:xfrm>
            <a:off x="6501362" y="0"/>
            <a:ext cx="1947313"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sp>
        <p:nvSpPr>
          <p:cNvPr id="11" name="TextBox 1">
            <a:extLst>
              <a:ext uri="{FF2B5EF4-FFF2-40B4-BE49-F238E27FC236}">
                <a16:creationId xmlns:a16="http://schemas.microsoft.com/office/drawing/2014/main" id="{2302B2BE-6BA4-CAD8-B1A0-AF84647B4A40}"/>
              </a:ext>
            </a:extLst>
          </p:cNvPr>
          <p:cNvSpPr txBox="1"/>
          <p:nvPr/>
        </p:nvSpPr>
        <p:spPr>
          <a:xfrm>
            <a:off x="738817" y="726409"/>
            <a:ext cx="2146894" cy="400111"/>
          </a:xfrm>
          <a:prstGeom prst="rect">
            <a:avLst/>
          </a:prstGeom>
          <a:solidFill>
            <a:srgbClr val="FFFF00"/>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j-lt"/>
                <a:cs typeface="Segoe UI"/>
              </a:rPr>
              <a:t>Partner Logo</a:t>
            </a:r>
            <a:endParaRPr lang="en-US" sz="2000" b="0" i="0" u="none" strike="noStrike" kern="1200" cap="none" spc="0" normalizeH="0" baseline="0" noProof="0" dirty="0">
              <a:ln>
                <a:noFill/>
              </a:ln>
              <a:solidFill>
                <a:srgbClr val="000000"/>
              </a:solidFill>
              <a:effectLst/>
              <a:uLnTx/>
              <a:uFillTx/>
              <a:latin typeface="+mj-lt"/>
              <a:cs typeface="Segoe UI"/>
            </a:endParaRPr>
          </a:p>
        </p:txBody>
      </p:sp>
      <p:sp>
        <p:nvSpPr>
          <p:cNvPr id="17" name="Title 1">
            <a:extLst>
              <a:ext uri="{FF2B5EF4-FFF2-40B4-BE49-F238E27FC236}">
                <a16:creationId xmlns:a16="http://schemas.microsoft.com/office/drawing/2014/main" id="{CBF8EEF9-2801-6005-9FD0-AAD20ED6562B}"/>
              </a:ext>
            </a:extLst>
          </p:cNvPr>
          <p:cNvSpPr txBox="1">
            <a:spLocks/>
          </p:cNvSpPr>
          <p:nvPr/>
        </p:nvSpPr>
        <p:spPr>
          <a:xfrm>
            <a:off x="647745" y="2266488"/>
            <a:ext cx="5581603" cy="1314912"/>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pPr>
              <a:buNone/>
            </a:pPr>
            <a:r>
              <a:rPr lang="en-US" sz="3000" dirty="0">
                <a:gradFill>
                  <a:gsLst>
                    <a:gs pos="18000">
                      <a:srgbClr val="214792"/>
                    </a:gs>
                    <a:gs pos="100000">
                      <a:srgbClr val="6D8BED"/>
                    </a:gs>
                  </a:gsLst>
                  <a:lin ang="2700000" scaled="0"/>
                </a:gradFill>
                <a:latin typeface="Manrope ExtraBold" pitchFamily="2" charset="0"/>
              </a:rPr>
              <a:t>The billing revolution: unlock predictable revenue, cut costs &amp; reduce risk.</a:t>
            </a:r>
          </a:p>
        </p:txBody>
      </p:sp>
      <p:sp>
        <p:nvSpPr>
          <p:cNvPr id="4" name="TextBox 3">
            <a:extLst>
              <a:ext uri="{FF2B5EF4-FFF2-40B4-BE49-F238E27FC236}">
                <a16:creationId xmlns:a16="http://schemas.microsoft.com/office/drawing/2014/main" id="{D0421C17-2EFC-6FEB-DECA-BA459B003FA9}"/>
              </a:ext>
            </a:extLst>
          </p:cNvPr>
          <p:cNvSpPr txBox="1"/>
          <p:nvPr/>
        </p:nvSpPr>
        <p:spPr>
          <a:xfrm>
            <a:off x="647745" y="1698576"/>
            <a:ext cx="5740659" cy="338554"/>
          </a:xfrm>
          <a:prstGeom prst="rect">
            <a:avLst/>
          </a:prstGeom>
          <a:noFill/>
        </p:spPr>
        <p:txBody>
          <a:bodyPr wrap="square">
            <a:spAutoFit/>
          </a:bodyPr>
          <a:lstStyle/>
          <a:p>
            <a:pPr defTabSz="914400"/>
            <a:r>
              <a:rPr lang="en-IN" sz="1600" b="0" i="0" dirty="0">
                <a:solidFill>
                  <a:srgbClr val="004778"/>
                </a:solidFill>
                <a:effectLst/>
                <a:latin typeface="Manrope "/>
              </a:rPr>
              <a:t>Live webinar.</a:t>
            </a:r>
            <a:endParaRPr lang="en-US" sz="1600" u="sng" dirty="0">
              <a:solidFill>
                <a:srgbClr val="004778"/>
              </a:solidFill>
              <a:latin typeface="Manrope "/>
            </a:endParaRPr>
          </a:p>
        </p:txBody>
      </p:sp>
      <p:sp>
        <p:nvSpPr>
          <p:cNvPr id="12" name="Subtitle 2">
            <a:extLst>
              <a:ext uri="{FF2B5EF4-FFF2-40B4-BE49-F238E27FC236}">
                <a16:creationId xmlns:a16="http://schemas.microsoft.com/office/drawing/2014/main" id="{66DC4D72-C0A6-86DA-62A1-4C7C637EB99E}"/>
              </a:ext>
            </a:extLst>
          </p:cNvPr>
          <p:cNvSpPr txBox="1">
            <a:spLocks/>
          </p:cNvSpPr>
          <p:nvPr/>
        </p:nvSpPr>
        <p:spPr>
          <a:xfrm>
            <a:off x="6951114" y="3663303"/>
            <a:ext cx="1670613" cy="291758"/>
          </a:xfrm>
          <a:prstGeom prst="rect">
            <a:avLst/>
          </a:prstGeom>
        </p:spPr>
        <p:txBody>
          <a:bodyPr vert="horz" lIns="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400" dirty="0">
                <a:solidFill>
                  <a:srgbClr val="004778"/>
                </a:solidFill>
                <a:latin typeface="Manrope SemiBold"/>
              </a:rPr>
              <a:t>Featured speaker.</a:t>
            </a:r>
            <a:endParaRPr lang="en-US" sz="1400" dirty="0">
              <a:solidFill>
                <a:srgbClr val="004778"/>
              </a:solidFill>
            </a:endParaRPr>
          </a:p>
        </p:txBody>
      </p:sp>
      <p:sp>
        <p:nvSpPr>
          <p:cNvPr id="19" name="TextBox 18">
            <a:extLst>
              <a:ext uri="{FF2B5EF4-FFF2-40B4-BE49-F238E27FC236}">
                <a16:creationId xmlns:a16="http://schemas.microsoft.com/office/drawing/2014/main" id="{A8715792-0193-2B7F-2906-7FAF0A5CC97E}"/>
              </a:ext>
            </a:extLst>
          </p:cNvPr>
          <p:cNvSpPr txBox="1"/>
          <p:nvPr/>
        </p:nvSpPr>
        <p:spPr>
          <a:xfrm>
            <a:off x="6951112" y="4171358"/>
            <a:ext cx="3613293" cy="430887"/>
          </a:xfrm>
          <a:prstGeom prst="rect">
            <a:avLst/>
          </a:prstGeom>
          <a:noFill/>
        </p:spPr>
        <p:txBody>
          <a:bodyPr wrap="square" lIns="0" tIns="0" rIns="91440" bIns="0" anchor="t">
            <a:spAutoFit/>
          </a:bodyPr>
          <a:lstStyle/>
          <a:p>
            <a:pPr marL="0" indent="0">
              <a:buFont typeface="Arial" panose="020B0604020202020204" pitchFamily="34" charset="0"/>
              <a:buNone/>
            </a:pPr>
            <a:r>
              <a:rPr lang="en-US" sz="2800" dirty="0">
                <a:gradFill>
                  <a:gsLst>
                    <a:gs pos="18000">
                      <a:srgbClr val="214792"/>
                    </a:gs>
                    <a:gs pos="100000">
                      <a:srgbClr val="6D8BED"/>
                    </a:gs>
                  </a:gsLst>
                  <a:lin ang="2700000" scaled="0"/>
                </a:gradFill>
                <a:latin typeface="Manrope ExtraBold"/>
                <a:cs typeface="Segoe UI"/>
              </a:rPr>
              <a:t>Taimoor Tariq</a:t>
            </a:r>
          </a:p>
        </p:txBody>
      </p:sp>
      <p:cxnSp>
        <p:nvCxnSpPr>
          <p:cNvPr id="20" name="Straight Connector 19">
            <a:extLst>
              <a:ext uri="{FF2B5EF4-FFF2-40B4-BE49-F238E27FC236}">
                <a16:creationId xmlns:a16="http://schemas.microsoft.com/office/drawing/2014/main" id="{86A3A939-3C96-D506-B151-A1E1177AD2EE}"/>
              </a:ext>
              <a:ext uri="{C183D7F6-B498-43B3-948B-1728B52AA6E4}">
                <adec:decorative xmlns:adec="http://schemas.microsoft.com/office/drawing/2017/decorative" val="1"/>
              </a:ext>
            </a:extLst>
          </p:cNvPr>
          <p:cNvCxnSpPr>
            <a:cxnSpLocks/>
          </p:cNvCxnSpPr>
          <p:nvPr/>
        </p:nvCxnSpPr>
        <p:spPr>
          <a:xfrm>
            <a:off x="6951114" y="4035979"/>
            <a:ext cx="1806645" cy="0"/>
          </a:xfrm>
          <a:prstGeom prst="line">
            <a:avLst/>
          </a:prstGeom>
          <a:solidFill>
            <a:schemeClr val="bg1">
              <a:alpha val="80000"/>
            </a:schemeClr>
          </a:solidFill>
          <a:ln w="15875">
            <a:gradFill flip="none" rotWithShape="1">
              <a:gsLst>
                <a:gs pos="42200">
                  <a:srgbClr val="76B3EE"/>
                </a:gs>
                <a:gs pos="0">
                  <a:srgbClr val="6D8BED"/>
                </a:gs>
                <a:gs pos="100000">
                  <a:srgbClr val="82EAF0"/>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1" name="TextBox 20">
            <a:extLst>
              <a:ext uri="{FF2B5EF4-FFF2-40B4-BE49-F238E27FC236}">
                <a16:creationId xmlns:a16="http://schemas.microsoft.com/office/drawing/2014/main" id="{2389096C-94A8-3E90-5897-196E70EBA146}"/>
              </a:ext>
            </a:extLst>
          </p:cNvPr>
          <p:cNvSpPr txBox="1"/>
          <p:nvPr/>
        </p:nvSpPr>
        <p:spPr>
          <a:xfrm>
            <a:off x="6951113" y="4683164"/>
            <a:ext cx="3613293" cy="215444"/>
          </a:xfrm>
          <a:prstGeom prst="rect">
            <a:avLst/>
          </a:prstGeom>
          <a:noFill/>
        </p:spPr>
        <p:txBody>
          <a:bodyPr wrap="square" lIns="0" tIns="0" rIns="91440" bIns="0" anchor="t">
            <a:spAutoFit/>
          </a:bodyPr>
          <a:lstStyle/>
          <a:p>
            <a:r>
              <a:rPr lang="en-US" sz="1400" dirty="0">
                <a:solidFill>
                  <a:srgbClr val="381D96"/>
                </a:solidFill>
                <a:latin typeface="Manrope "/>
              </a:rPr>
              <a:t>Product Marketing Manager</a:t>
            </a:r>
          </a:p>
        </p:txBody>
      </p:sp>
      <p:sp>
        <p:nvSpPr>
          <p:cNvPr id="34" name="Rectangle: Rounded Corners 33">
            <a:extLst>
              <a:ext uri="{FF2B5EF4-FFF2-40B4-BE49-F238E27FC236}">
                <a16:creationId xmlns:a16="http://schemas.microsoft.com/office/drawing/2014/main" id="{3C428CBB-46D9-F2AA-60DE-7E6DA4A36923}"/>
              </a:ext>
            </a:extLst>
          </p:cNvPr>
          <p:cNvSpPr/>
          <p:nvPr/>
        </p:nvSpPr>
        <p:spPr>
          <a:xfrm>
            <a:off x="8782832" y="1920496"/>
            <a:ext cx="1564040" cy="2112665"/>
          </a:xfrm>
          <a:prstGeom prst="roundRect">
            <a:avLst/>
          </a:prstGeom>
          <a:gradFill>
            <a:gsLst>
              <a:gs pos="0">
                <a:srgbClr val="214792"/>
              </a:gs>
              <a:gs pos="30000">
                <a:srgbClr val="3E61B4"/>
              </a:gs>
              <a:gs pos="80000">
                <a:srgbClr val="607FDD"/>
              </a:gs>
              <a:gs pos="100000">
                <a:srgbClr val="6D8BE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Portrait of person in office">
            <a:extLst>
              <a:ext uri="{FF2B5EF4-FFF2-40B4-BE49-F238E27FC236}">
                <a16:creationId xmlns:a16="http://schemas.microsoft.com/office/drawing/2014/main" id="{88389222-E015-48B4-9F9C-C1FB4C09F398}"/>
              </a:ext>
            </a:extLst>
          </p:cNvPr>
          <p:cNvPicPr>
            <a:picLocks noChangeAspect="1"/>
          </p:cNvPicPr>
          <p:nvPr/>
        </p:nvPicPr>
        <p:blipFill>
          <a:blip r:embed="rId4">
            <a:extLst>
              <a:ext uri="{28A0092B-C50C-407E-A947-70E740481C1C}">
                <a14:useLocalDpi xmlns:a14="http://schemas.microsoft.com/office/drawing/2010/main" val="0"/>
              </a:ext>
            </a:extLst>
          </a:blip>
          <a:srcRect l="24732" r="24732"/>
          <a:stretch/>
        </p:blipFill>
        <p:spPr>
          <a:xfrm>
            <a:off x="8423351" y="1611902"/>
            <a:ext cx="1667189" cy="2200487"/>
          </a:xfrm>
          <a:prstGeom prst="roundRect">
            <a:avLst/>
          </a:prstGeom>
        </p:spPr>
      </p:pic>
      <p:sp>
        <p:nvSpPr>
          <p:cNvPr id="3" name="Rounded Rectangle 32">
            <a:extLst>
              <a:ext uri="{FF2B5EF4-FFF2-40B4-BE49-F238E27FC236}">
                <a16:creationId xmlns:a16="http://schemas.microsoft.com/office/drawing/2014/main" id="{875E226D-A423-9D2E-35C0-38B7658EA803}"/>
              </a:ext>
            </a:extLst>
          </p:cNvPr>
          <p:cNvSpPr/>
          <p:nvPr/>
        </p:nvSpPr>
        <p:spPr>
          <a:xfrm>
            <a:off x="738816" y="4806059"/>
            <a:ext cx="2488555" cy="510778"/>
          </a:xfrm>
          <a:prstGeom prst="roundRect">
            <a:avLst>
              <a:gd name="adj" fmla="val 16667"/>
            </a:avLst>
          </a:prstGeom>
          <a:gradFill flip="none" rotWithShape="1">
            <a:gsLst>
              <a:gs pos="0">
                <a:srgbClr val="004778"/>
              </a:gs>
              <a:gs pos="100000">
                <a:srgbClr val="0062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91440" rIns="137160" bIns="91440" rtlCol="0" anchor="ctr">
            <a:spAutoFit/>
          </a:bodyPr>
          <a:lstStyle/>
          <a:p>
            <a:pPr algn="ctr"/>
            <a:r>
              <a:rPr lang="en-US" dirty="0">
                <a:solidFill>
                  <a:srgbClr val="FFFFFF"/>
                </a:solidFill>
                <a:latin typeface="Manrope SemiBold" pitchFamily="2" charset="0"/>
              </a:rPr>
              <a:t>Register</a:t>
            </a:r>
          </a:p>
        </p:txBody>
      </p:sp>
      <p:pic>
        <p:nvPicPr>
          <p:cNvPr id="18" name="Graphic 17">
            <a:extLst>
              <a:ext uri="{FF2B5EF4-FFF2-40B4-BE49-F238E27FC236}">
                <a16:creationId xmlns:a16="http://schemas.microsoft.com/office/drawing/2014/main" id="{F7ECF166-76E2-673A-0373-42B16D7FAD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9071" y="537069"/>
            <a:ext cx="2610788" cy="587427"/>
          </a:xfrm>
          <a:prstGeom prst="rect">
            <a:avLst/>
          </a:prstGeom>
        </p:spPr>
      </p:pic>
      <p:sp>
        <p:nvSpPr>
          <p:cNvPr id="22" name="Title 7">
            <a:extLst>
              <a:ext uri="{FF2B5EF4-FFF2-40B4-BE49-F238E27FC236}">
                <a16:creationId xmlns:a16="http://schemas.microsoft.com/office/drawing/2014/main" id="{97B398F4-FD00-C6B4-035A-CBD38D301CB3}"/>
              </a:ext>
            </a:extLst>
          </p:cNvPr>
          <p:cNvSpPr txBox="1">
            <a:spLocks/>
          </p:cNvSpPr>
          <p:nvPr/>
        </p:nvSpPr>
        <p:spPr>
          <a:xfrm>
            <a:off x="1462685" y="3944793"/>
            <a:ext cx="2789396" cy="2708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N" sz="1600" dirty="0">
                <a:solidFill>
                  <a:srgbClr val="004778"/>
                </a:solidFill>
                <a:latin typeface="Manrope "/>
              </a:rPr>
              <a:t>June 11, 2025</a:t>
            </a:r>
            <a:endParaRPr lang="en-IN" sz="1200" dirty="0">
              <a:solidFill>
                <a:srgbClr val="004778"/>
              </a:solidFill>
              <a:latin typeface="Manrope "/>
            </a:endParaRPr>
          </a:p>
        </p:txBody>
      </p:sp>
      <p:sp>
        <p:nvSpPr>
          <p:cNvPr id="23" name="Title 7">
            <a:extLst>
              <a:ext uri="{FF2B5EF4-FFF2-40B4-BE49-F238E27FC236}">
                <a16:creationId xmlns:a16="http://schemas.microsoft.com/office/drawing/2014/main" id="{CB03D365-135A-7283-8E01-84EAF1BC7A39}"/>
              </a:ext>
            </a:extLst>
          </p:cNvPr>
          <p:cNvSpPr txBox="1">
            <a:spLocks/>
          </p:cNvSpPr>
          <p:nvPr/>
        </p:nvSpPr>
        <p:spPr>
          <a:xfrm>
            <a:off x="3627980" y="3944792"/>
            <a:ext cx="3426674" cy="2708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N" sz="1600" dirty="0">
                <a:solidFill>
                  <a:srgbClr val="004778"/>
                </a:solidFill>
                <a:latin typeface="Manrope "/>
              </a:rPr>
              <a:t>3:00 PM - 4:00 PM EST</a:t>
            </a:r>
            <a:endParaRPr lang="en-IN" sz="1200" dirty="0">
              <a:solidFill>
                <a:srgbClr val="004778"/>
              </a:solidFill>
              <a:latin typeface="Manrope "/>
            </a:endParaRPr>
          </a:p>
        </p:txBody>
      </p:sp>
      <p:pic>
        <p:nvPicPr>
          <p:cNvPr id="24" name="Graphic 23">
            <a:extLst>
              <a:ext uri="{FF2B5EF4-FFF2-40B4-BE49-F238E27FC236}">
                <a16:creationId xmlns:a16="http://schemas.microsoft.com/office/drawing/2014/main" id="{CDEF64DC-A6DD-60D7-FA77-4D095856F7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8816" y="3802350"/>
            <a:ext cx="555731" cy="555731"/>
          </a:xfrm>
          <a:prstGeom prst="rect">
            <a:avLst/>
          </a:prstGeom>
        </p:spPr>
      </p:pic>
      <p:pic>
        <p:nvPicPr>
          <p:cNvPr id="25" name="Graphic 24">
            <a:extLst>
              <a:ext uri="{FF2B5EF4-FFF2-40B4-BE49-F238E27FC236}">
                <a16:creationId xmlns:a16="http://schemas.microsoft.com/office/drawing/2014/main" id="{386D9E24-55EB-11F4-478A-CAFE84D9EF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02508" y="3802350"/>
            <a:ext cx="555731" cy="555731"/>
          </a:xfrm>
          <a:prstGeom prst="rect">
            <a:avLst/>
          </a:prstGeom>
        </p:spPr>
      </p:pic>
      <p:pic>
        <p:nvPicPr>
          <p:cNvPr id="5" name="Picture 4">
            <a:extLst>
              <a:ext uri="{FF2B5EF4-FFF2-40B4-BE49-F238E27FC236}">
                <a16:creationId xmlns:a16="http://schemas.microsoft.com/office/drawing/2014/main" id="{4E52316E-EEE9-A12E-D63B-510BDE93F9D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359488" y="595075"/>
            <a:ext cx="2023766" cy="729924"/>
          </a:xfrm>
          <a:prstGeom prst="rect">
            <a:avLst/>
          </a:prstGeom>
        </p:spPr>
      </p:pic>
      <p:grpSp>
        <p:nvGrpSpPr>
          <p:cNvPr id="6" name="Group 5">
            <a:extLst>
              <a:ext uri="{FF2B5EF4-FFF2-40B4-BE49-F238E27FC236}">
                <a16:creationId xmlns:a16="http://schemas.microsoft.com/office/drawing/2014/main" id="{BAAE4DB2-F310-F48C-FEC9-6744E66B6733}"/>
              </a:ext>
            </a:extLst>
          </p:cNvPr>
          <p:cNvGrpSpPr/>
          <p:nvPr/>
        </p:nvGrpSpPr>
        <p:grpSpPr>
          <a:xfrm>
            <a:off x="-5149821" y="0"/>
            <a:ext cx="4823248" cy="10591800"/>
            <a:chOff x="-5149821" y="0"/>
            <a:chExt cx="4823248" cy="10591800"/>
          </a:xfrm>
        </p:grpSpPr>
        <p:sp>
          <p:nvSpPr>
            <p:cNvPr id="7" name="Rectangle 6">
              <a:extLst>
                <a:ext uri="{FF2B5EF4-FFF2-40B4-BE49-F238E27FC236}">
                  <a16:creationId xmlns:a16="http://schemas.microsoft.com/office/drawing/2014/main" id="{40597507-FF46-8205-8B60-17937E2022FA}"/>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9" name="TextBox 8">
              <a:extLst>
                <a:ext uri="{FF2B5EF4-FFF2-40B4-BE49-F238E27FC236}">
                  <a16:creationId xmlns:a16="http://schemas.microsoft.com/office/drawing/2014/main" id="{0D7809F7-AC99-9455-B71E-A954D8334D2C}"/>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0" name="TextBox 9">
              <a:extLst>
                <a:ext uri="{FF2B5EF4-FFF2-40B4-BE49-F238E27FC236}">
                  <a16:creationId xmlns:a16="http://schemas.microsoft.com/office/drawing/2014/main" id="{0BA9B612-53D4-4EAE-B970-BB050BF237C3}"/>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4" name="Group 13">
              <a:extLst>
                <a:ext uri="{FF2B5EF4-FFF2-40B4-BE49-F238E27FC236}">
                  <a16:creationId xmlns:a16="http://schemas.microsoft.com/office/drawing/2014/main" id="{C636D54A-8740-42CD-B35A-82392FF973F2}"/>
                </a:ext>
              </a:extLst>
            </p:cNvPr>
            <p:cNvGrpSpPr/>
            <p:nvPr/>
          </p:nvGrpSpPr>
          <p:grpSpPr>
            <a:xfrm>
              <a:off x="-4829582" y="5963178"/>
              <a:ext cx="3683416" cy="738664"/>
              <a:chOff x="-3852716" y="3897267"/>
              <a:chExt cx="3014516" cy="604524"/>
            </a:xfrm>
          </p:grpSpPr>
          <p:sp>
            <p:nvSpPr>
              <p:cNvPr id="43" name="TextBox 42">
                <a:extLst>
                  <a:ext uri="{FF2B5EF4-FFF2-40B4-BE49-F238E27FC236}">
                    <a16:creationId xmlns:a16="http://schemas.microsoft.com/office/drawing/2014/main" id="{582A4FE5-0BA7-DA6B-4F3E-62EA241BB71D}"/>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44" name="TextBox 43">
                <a:extLst>
                  <a:ext uri="{FF2B5EF4-FFF2-40B4-BE49-F238E27FC236}">
                    <a16:creationId xmlns:a16="http://schemas.microsoft.com/office/drawing/2014/main" id="{28BF4E90-1713-6907-E091-7A45B47CF9D8}"/>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5" name="Group 14">
              <a:extLst>
                <a:ext uri="{FF2B5EF4-FFF2-40B4-BE49-F238E27FC236}">
                  <a16:creationId xmlns:a16="http://schemas.microsoft.com/office/drawing/2014/main" id="{0BAFE3C7-50B3-8786-48D4-24F2F78F5CDC}"/>
                </a:ext>
              </a:extLst>
            </p:cNvPr>
            <p:cNvGrpSpPr/>
            <p:nvPr/>
          </p:nvGrpSpPr>
          <p:grpSpPr>
            <a:xfrm>
              <a:off x="-4829582" y="6972136"/>
              <a:ext cx="3767214" cy="1061829"/>
              <a:chOff x="-3852716" y="4723000"/>
              <a:chExt cx="3083096" cy="869003"/>
            </a:xfrm>
          </p:grpSpPr>
          <p:sp>
            <p:nvSpPr>
              <p:cNvPr id="41" name="TextBox 40">
                <a:extLst>
                  <a:ext uri="{FF2B5EF4-FFF2-40B4-BE49-F238E27FC236}">
                    <a16:creationId xmlns:a16="http://schemas.microsoft.com/office/drawing/2014/main" id="{AF58961A-803E-5C68-A7C6-01496C0206C2}"/>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42" name="TextBox 41">
                <a:extLst>
                  <a:ext uri="{FF2B5EF4-FFF2-40B4-BE49-F238E27FC236}">
                    <a16:creationId xmlns:a16="http://schemas.microsoft.com/office/drawing/2014/main" id="{615A0728-3B12-4AA1-A265-89F0B032CCFD}"/>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6" name="Group 15">
              <a:extLst>
                <a:ext uri="{FF2B5EF4-FFF2-40B4-BE49-F238E27FC236}">
                  <a16:creationId xmlns:a16="http://schemas.microsoft.com/office/drawing/2014/main" id="{8F8B2945-320F-12B3-E0E9-6E5478210542}"/>
                </a:ext>
              </a:extLst>
            </p:cNvPr>
            <p:cNvGrpSpPr/>
            <p:nvPr/>
          </p:nvGrpSpPr>
          <p:grpSpPr>
            <a:xfrm>
              <a:off x="-4829582" y="8354434"/>
              <a:ext cx="3892343" cy="1300903"/>
              <a:chOff x="-3852716" y="5854275"/>
              <a:chExt cx="3185502" cy="1064661"/>
            </a:xfrm>
          </p:grpSpPr>
          <p:sp>
            <p:nvSpPr>
              <p:cNvPr id="38" name="TextBox 37">
                <a:extLst>
                  <a:ext uri="{FF2B5EF4-FFF2-40B4-BE49-F238E27FC236}">
                    <a16:creationId xmlns:a16="http://schemas.microsoft.com/office/drawing/2014/main" id="{2B2FA90A-7138-F77A-0AC3-B7F063551AA8}"/>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39" name="TextBox 38">
                <a:extLst>
                  <a:ext uri="{FF2B5EF4-FFF2-40B4-BE49-F238E27FC236}">
                    <a16:creationId xmlns:a16="http://schemas.microsoft.com/office/drawing/2014/main" id="{E5FD403F-8752-7B35-81D5-CD340197FAD5}"/>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40" name="Picture 39">
                <a:extLst>
                  <a:ext uri="{FF2B5EF4-FFF2-40B4-BE49-F238E27FC236}">
                    <a16:creationId xmlns:a16="http://schemas.microsoft.com/office/drawing/2014/main" id="{12A10334-D8DB-D5C1-D397-80B694CCE6EF}"/>
                  </a:ext>
                </a:extLst>
              </p:cNvPr>
              <p:cNvPicPr>
                <a:picLocks noChangeAspect="1"/>
              </p:cNvPicPr>
              <p:nvPr/>
            </p:nvPicPr>
            <p:blipFill>
              <a:blip r:embed="rId12">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27" name="TextBox 26">
              <a:extLst>
                <a:ext uri="{FF2B5EF4-FFF2-40B4-BE49-F238E27FC236}">
                  <a16:creationId xmlns:a16="http://schemas.microsoft.com/office/drawing/2014/main" id="{9E615C76-B8DB-721A-28B1-A9F1B4B23FE5}"/>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8" name="TextBox 27">
              <a:extLst>
                <a:ext uri="{FF2B5EF4-FFF2-40B4-BE49-F238E27FC236}">
                  <a16:creationId xmlns:a16="http://schemas.microsoft.com/office/drawing/2014/main" id="{6AF81060-8EB7-865D-65B6-1E5C02C97FDC}"/>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30" name="Picture 29" descr="Graphical user interface, application&#10;&#10;Description automatically generated">
              <a:extLst>
                <a:ext uri="{FF2B5EF4-FFF2-40B4-BE49-F238E27FC236}">
                  <a16:creationId xmlns:a16="http://schemas.microsoft.com/office/drawing/2014/main" id="{BA4AD6BF-BCC7-290A-8034-86674C55A005}"/>
                </a:ext>
              </a:extLst>
            </p:cNvPr>
            <p:cNvPicPr>
              <a:picLocks noChangeAspect="1"/>
            </p:cNvPicPr>
            <p:nvPr/>
          </p:nvPicPr>
          <p:blipFill>
            <a:blip r:embed="rId13"/>
            <a:stretch>
              <a:fillRect/>
            </a:stretch>
          </p:blipFill>
          <p:spPr>
            <a:xfrm>
              <a:off x="-4545224" y="4460268"/>
              <a:ext cx="1930902" cy="1084470"/>
            </a:xfrm>
            <a:prstGeom prst="rect">
              <a:avLst/>
            </a:prstGeom>
          </p:spPr>
        </p:pic>
        <p:pic>
          <p:nvPicPr>
            <p:cNvPr id="36" name="Picture 35" descr="Graphical user interface, application, Word&#10;&#10;Description automatically generated">
              <a:extLst>
                <a:ext uri="{FF2B5EF4-FFF2-40B4-BE49-F238E27FC236}">
                  <a16:creationId xmlns:a16="http://schemas.microsoft.com/office/drawing/2014/main" id="{BD175EA5-0509-E4F3-8F77-0AEBD65F7974}"/>
                </a:ext>
              </a:extLst>
            </p:cNvPr>
            <p:cNvPicPr>
              <a:picLocks noChangeAspect="1"/>
            </p:cNvPicPr>
            <p:nvPr/>
          </p:nvPicPr>
          <p:blipFill>
            <a:blip r:embed="rId14"/>
            <a:stretch>
              <a:fillRect/>
            </a:stretch>
          </p:blipFill>
          <p:spPr>
            <a:xfrm>
              <a:off x="-4539155" y="3689265"/>
              <a:ext cx="3892343" cy="579196"/>
            </a:xfrm>
            <a:prstGeom prst="rect">
              <a:avLst/>
            </a:prstGeom>
          </p:spPr>
        </p:pic>
        <p:sp>
          <p:nvSpPr>
            <p:cNvPr id="37" name="TextBox 36">
              <a:extLst>
                <a:ext uri="{FF2B5EF4-FFF2-40B4-BE49-F238E27FC236}">
                  <a16:creationId xmlns:a16="http://schemas.microsoft.com/office/drawing/2014/main" id="{B1829DFC-4528-815F-A7F6-BF444EB38D3A}"/>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spTree>
    <p:extLst>
      <p:ext uri="{BB962C8B-B14F-4D97-AF65-F5344CB8AC3E}">
        <p14:creationId xmlns:p14="http://schemas.microsoft.com/office/powerpoint/2010/main" val="3691592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52527-FC8F-7322-108B-932DECC8B93D}"/>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BBBFEAD-F7C0-DD19-3CAA-43AA35F8DFEA}"/>
              </a:ext>
            </a:extLst>
          </p:cNvPr>
          <p:cNvSpPr>
            <a:spLocks noGrp="1" noRot="1" noMove="1" noResize="1" noEditPoints="1" noAdjustHandles="1" noChangeArrowheads="1" noChangeShapeType="1"/>
          </p:cNvSpPr>
          <p:nvPr/>
        </p:nvSpPr>
        <p:spPr>
          <a:xfrm>
            <a:off x="1" y="0"/>
            <a:ext cx="11430000" cy="5980113"/>
          </a:xfrm>
          <a:prstGeom prst="roundRect">
            <a:avLst>
              <a:gd name="adj" fmla="val 0"/>
            </a:avLst>
          </a:prstGeom>
          <a:solidFill>
            <a:srgbClr val="2147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aseline="-25000" dirty="0"/>
          </a:p>
        </p:txBody>
      </p:sp>
      <p:sp>
        <p:nvSpPr>
          <p:cNvPr id="2" name="Rectangle: Rounded Corners 1">
            <a:extLst>
              <a:ext uri="{FF2B5EF4-FFF2-40B4-BE49-F238E27FC236}">
                <a16:creationId xmlns:a16="http://schemas.microsoft.com/office/drawing/2014/main" id="{01A65945-D52C-15D1-AE9C-3452E4B06315}"/>
              </a:ext>
            </a:extLst>
          </p:cNvPr>
          <p:cNvSpPr>
            <a:spLocks/>
          </p:cNvSpPr>
          <p:nvPr/>
        </p:nvSpPr>
        <p:spPr>
          <a:xfrm>
            <a:off x="256497" y="215296"/>
            <a:ext cx="11480043" cy="5549519"/>
          </a:xfrm>
          <a:prstGeom prst="roundRect">
            <a:avLst>
              <a:gd name="adj" fmla="val 3791"/>
            </a:avLst>
          </a:prstGeom>
          <a:gradFill>
            <a:gsLst>
              <a:gs pos="0">
                <a:srgbClr val="EAECFA"/>
              </a:gs>
              <a:gs pos="100000">
                <a:srgbClr val="F1FBFD"/>
              </a:gs>
              <a:gs pos="50000">
                <a:srgbClr val="F1F7FD"/>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aseline="-25000" dirty="0"/>
          </a:p>
        </p:txBody>
      </p:sp>
      <p:grpSp>
        <p:nvGrpSpPr>
          <p:cNvPr id="31" name="Group 30">
            <a:extLst>
              <a:ext uri="{FF2B5EF4-FFF2-40B4-BE49-F238E27FC236}">
                <a16:creationId xmlns:a16="http://schemas.microsoft.com/office/drawing/2014/main" id="{323AC831-B1FB-957F-3567-67E23188731B}"/>
              </a:ext>
            </a:extLst>
          </p:cNvPr>
          <p:cNvGrpSpPr/>
          <p:nvPr/>
        </p:nvGrpSpPr>
        <p:grpSpPr>
          <a:xfrm>
            <a:off x="12421216" y="2595349"/>
            <a:ext cx="1478030" cy="1335088"/>
            <a:chOff x="7855028" y="1887725"/>
            <a:chExt cx="1966552" cy="1776364"/>
          </a:xfrm>
        </p:grpSpPr>
        <p:pic>
          <p:nvPicPr>
            <p:cNvPr id="29" name="Picture 28">
              <a:extLst>
                <a:ext uri="{FF2B5EF4-FFF2-40B4-BE49-F238E27FC236}">
                  <a16:creationId xmlns:a16="http://schemas.microsoft.com/office/drawing/2014/main" id="{C824D465-C713-3788-13E3-86C8B6051014}"/>
                </a:ext>
              </a:extLst>
            </p:cNvPr>
            <p:cNvPicPr>
              <a:picLocks noChangeAspect="1"/>
            </p:cNvPicPr>
            <p:nvPr/>
          </p:nvPicPr>
          <p:blipFill>
            <a:blip r:embed="rId2">
              <a:extLst>
                <a:ext uri="{28A0092B-C50C-407E-A947-70E740481C1C}">
                  <a14:useLocalDpi xmlns:a14="http://schemas.microsoft.com/office/drawing/2010/main" val="0"/>
                </a:ext>
              </a:extLst>
            </a:blip>
            <a:srcRect t="1270" b="1270"/>
            <a:stretch/>
          </p:blipFill>
          <p:spPr>
            <a:xfrm>
              <a:off x="7855028" y="1887725"/>
              <a:ext cx="1822158" cy="1775882"/>
            </a:xfrm>
            <a:prstGeom prst="snipRoundRect">
              <a:avLst>
                <a:gd name="adj1" fmla="val 50000"/>
                <a:gd name="adj2" fmla="val 0"/>
              </a:avLst>
            </a:prstGeom>
            <a:solidFill>
              <a:srgbClr val="214792"/>
            </a:solidFill>
          </p:spPr>
        </p:pic>
        <p:pic>
          <p:nvPicPr>
            <p:cNvPr id="26" name="Picture 25">
              <a:extLst>
                <a:ext uri="{FF2B5EF4-FFF2-40B4-BE49-F238E27FC236}">
                  <a16:creationId xmlns:a16="http://schemas.microsoft.com/office/drawing/2014/main" id="{E35B3F33-1A5D-0572-451E-F32C8FFAA379}"/>
                </a:ext>
              </a:extLst>
            </p:cNvPr>
            <p:cNvPicPr>
              <a:picLocks noChangeAspect="1"/>
            </p:cNvPicPr>
            <p:nvPr/>
          </p:nvPicPr>
          <p:blipFill>
            <a:blip r:embed="rId3">
              <a:extLst>
                <a:ext uri="{28A0092B-C50C-407E-A947-70E740481C1C}">
                  <a14:useLocalDpi xmlns:a14="http://schemas.microsoft.com/office/drawing/2010/main" val="0"/>
                </a:ext>
              </a:extLst>
            </a:blip>
            <a:srcRect t="1270" b="1270"/>
            <a:stretch/>
          </p:blipFill>
          <p:spPr>
            <a:xfrm>
              <a:off x="7999422" y="1888207"/>
              <a:ext cx="1822158" cy="1775882"/>
            </a:xfrm>
            <a:prstGeom prst="snipRoundRect">
              <a:avLst>
                <a:gd name="adj1" fmla="val 50000"/>
                <a:gd name="adj2" fmla="val 0"/>
              </a:avLst>
            </a:prstGeom>
          </p:spPr>
        </p:pic>
      </p:grpSp>
      <p:sp>
        <p:nvSpPr>
          <p:cNvPr id="8" name="TextBox 7">
            <a:extLst>
              <a:ext uri="{FF2B5EF4-FFF2-40B4-BE49-F238E27FC236}">
                <a16:creationId xmlns:a16="http://schemas.microsoft.com/office/drawing/2014/main" id="{1825C702-E6E2-10CC-9DBC-0617531FD86B}"/>
              </a:ext>
            </a:extLst>
          </p:cNvPr>
          <p:cNvSpPr txBox="1"/>
          <p:nvPr/>
        </p:nvSpPr>
        <p:spPr>
          <a:xfrm>
            <a:off x="6501362" y="0"/>
            <a:ext cx="1947313" cy="1477328"/>
          </a:xfrm>
          <a:prstGeom prst="rect">
            <a:avLst/>
          </a:prstGeom>
          <a:solidFill>
            <a:srgbClr val="FFFF00"/>
          </a:solidFill>
        </p:spPr>
        <p:txBody>
          <a:bodyPr wrap="square" rtlCol="0">
            <a:spAutoFit/>
          </a:bodyPr>
          <a:lstStyle/>
          <a:p>
            <a:pPr algn="ctr"/>
            <a:r>
              <a:rPr lang="en-US" dirty="0">
                <a:solidFill>
                  <a:srgbClr val="2F2F2F"/>
                </a:solidFill>
                <a:latin typeface="+mj-lt"/>
                <a:cs typeface="Arial" panose="020B0604020202020204" pitchFamily="34" charset="0"/>
              </a:rPr>
              <a:t>REPLACE BACKGROUND COLOR WITH PARTNER BRAND COLOR</a:t>
            </a:r>
          </a:p>
        </p:txBody>
      </p:sp>
      <p:sp>
        <p:nvSpPr>
          <p:cNvPr id="11" name="TextBox 1">
            <a:extLst>
              <a:ext uri="{FF2B5EF4-FFF2-40B4-BE49-F238E27FC236}">
                <a16:creationId xmlns:a16="http://schemas.microsoft.com/office/drawing/2014/main" id="{EA9FD534-CD2D-35C5-3FDD-BC431C7CC73C}"/>
              </a:ext>
            </a:extLst>
          </p:cNvPr>
          <p:cNvSpPr txBox="1"/>
          <p:nvPr/>
        </p:nvSpPr>
        <p:spPr>
          <a:xfrm>
            <a:off x="738817" y="726409"/>
            <a:ext cx="2146894" cy="400111"/>
          </a:xfrm>
          <a:prstGeom prst="rect">
            <a:avLst/>
          </a:prstGeom>
          <a:solidFill>
            <a:srgbClr val="FFFF00"/>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j-lt"/>
                <a:cs typeface="Segoe UI"/>
              </a:rPr>
              <a:t>Partner Logo</a:t>
            </a:r>
            <a:endParaRPr lang="en-US" sz="2000" b="0" i="0" u="none" strike="noStrike" kern="1200" cap="none" spc="0" normalizeH="0" baseline="0" noProof="0" dirty="0">
              <a:ln>
                <a:noFill/>
              </a:ln>
              <a:solidFill>
                <a:srgbClr val="000000"/>
              </a:solidFill>
              <a:effectLst/>
              <a:uLnTx/>
              <a:uFillTx/>
              <a:latin typeface="+mj-lt"/>
              <a:cs typeface="Segoe UI"/>
            </a:endParaRPr>
          </a:p>
        </p:txBody>
      </p:sp>
      <p:sp>
        <p:nvSpPr>
          <p:cNvPr id="17" name="Title 1">
            <a:extLst>
              <a:ext uri="{FF2B5EF4-FFF2-40B4-BE49-F238E27FC236}">
                <a16:creationId xmlns:a16="http://schemas.microsoft.com/office/drawing/2014/main" id="{65FCF2BD-A561-FD44-7AEE-F456FE8B5AD2}"/>
              </a:ext>
            </a:extLst>
          </p:cNvPr>
          <p:cNvSpPr txBox="1">
            <a:spLocks/>
          </p:cNvSpPr>
          <p:nvPr/>
        </p:nvSpPr>
        <p:spPr>
          <a:xfrm>
            <a:off x="647745" y="2266488"/>
            <a:ext cx="5581603" cy="1314912"/>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pPr>
              <a:buNone/>
            </a:pPr>
            <a:r>
              <a:rPr lang="en-US" sz="3000" dirty="0">
                <a:gradFill>
                  <a:gsLst>
                    <a:gs pos="18000">
                      <a:srgbClr val="214792"/>
                    </a:gs>
                    <a:gs pos="100000">
                      <a:srgbClr val="6D8BED"/>
                    </a:gs>
                  </a:gsLst>
                  <a:lin ang="2700000" scaled="0"/>
                </a:gradFill>
                <a:latin typeface="Manrope ExtraBold" pitchFamily="2" charset="0"/>
              </a:rPr>
              <a:t>The billing revolution: unlock predictable revenue, cut costs &amp; reduce risk.</a:t>
            </a:r>
          </a:p>
        </p:txBody>
      </p:sp>
      <p:sp>
        <p:nvSpPr>
          <p:cNvPr id="4" name="TextBox 3">
            <a:extLst>
              <a:ext uri="{FF2B5EF4-FFF2-40B4-BE49-F238E27FC236}">
                <a16:creationId xmlns:a16="http://schemas.microsoft.com/office/drawing/2014/main" id="{D822B2DE-D9E2-AEA2-5502-E0B4F9E7CE36}"/>
              </a:ext>
            </a:extLst>
          </p:cNvPr>
          <p:cNvSpPr txBox="1"/>
          <p:nvPr/>
        </p:nvSpPr>
        <p:spPr>
          <a:xfrm>
            <a:off x="647745" y="1698576"/>
            <a:ext cx="5740659" cy="338554"/>
          </a:xfrm>
          <a:prstGeom prst="rect">
            <a:avLst/>
          </a:prstGeom>
          <a:noFill/>
        </p:spPr>
        <p:txBody>
          <a:bodyPr wrap="square">
            <a:spAutoFit/>
          </a:bodyPr>
          <a:lstStyle/>
          <a:p>
            <a:pPr defTabSz="914400"/>
            <a:r>
              <a:rPr lang="en-IN" sz="1600" b="0" i="0" dirty="0">
                <a:solidFill>
                  <a:srgbClr val="004778"/>
                </a:solidFill>
                <a:effectLst/>
                <a:latin typeface="Manrope "/>
              </a:rPr>
              <a:t>Live webinar.</a:t>
            </a:r>
            <a:endParaRPr lang="en-US" sz="1600" u="sng" dirty="0">
              <a:solidFill>
                <a:srgbClr val="004778"/>
              </a:solidFill>
              <a:latin typeface="Manrope "/>
            </a:endParaRPr>
          </a:p>
        </p:txBody>
      </p:sp>
      <p:sp>
        <p:nvSpPr>
          <p:cNvPr id="19" name="TextBox 18">
            <a:extLst>
              <a:ext uri="{FF2B5EF4-FFF2-40B4-BE49-F238E27FC236}">
                <a16:creationId xmlns:a16="http://schemas.microsoft.com/office/drawing/2014/main" id="{72729FEF-99A7-4B52-95F9-964F45A61B15}"/>
              </a:ext>
            </a:extLst>
          </p:cNvPr>
          <p:cNvSpPr txBox="1"/>
          <p:nvPr/>
        </p:nvSpPr>
        <p:spPr>
          <a:xfrm>
            <a:off x="8373512" y="2279058"/>
            <a:ext cx="3613293" cy="307777"/>
          </a:xfrm>
          <a:prstGeom prst="rect">
            <a:avLst/>
          </a:prstGeom>
          <a:noFill/>
        </p:spPr>
        <p:txBody>
          <a:bodyPr wrap="square" lIns="0" tIns="0" rIns="91440" bIns="0" anchor="t">
            <a:spAutoFit/>
          </a:bodyPr>
          <a:lstStyle/>
          <a:p>
            <a:pPr marL="0" indent="0">
              <a:buFont typeface="Arial" panose="020B0604020202020204" pitchFamily="34" charset="0"/>
              <a:buNone/>
            </a:pPr>
            <a:r>
              <a:rPr lang="en-US" sz="2000" dirty="0">
                <a:gradFill>
                  <a:gsLst>
                    <a:gs pos="18000">
                      <a:srgbClr val="214792"/>
                    </a:gs>
                    <a:gs pos="100000">
                      <a:srgbClr val="6D8BED"/>
                    </a:gs>
                  </a:gsLst>
                  <a:lin ang="2700000" scaled="0"/>
                </a:gradFill>
                <a:latin typeface="Manrope ExtraBold"/>
                <a:cs typeface="Segoe UI"/>
              </a:rPr>
              <a:t>Taimoor Tariq</a:t>
            </a:r>
          </a:p>
        </p:txBody>
      </p:sp>
      <p:sp>
        <p:nvSpPr>
          <p:cNvPr id="21" name="TextBox 20">
            <a:extLst>
              <a:ext uri="{FF2B5EF4-FFF2-40B4-BE49-F238E27FC236}">
                <a16:creationId xmlns:a16="http://schemas.microsoft.com/office/drawing/2014/main" id="{602BB6FA-1D02-0E00-C1B7-44853C259BA1}"/>
              </a:ext>
            </a:extLst>
          </p:cNvPr>
          <p:cNvSpPr txBox="1"/>
          <p:nvPr/>
        </p:nvSpPr>
        <p:spPr>
          <a:xfrm>
            <a:off x="8398913" y="2606714"/>
            <a:ext cx="3613293" cy="215444"/>
          </a:xfrm>
          <a:prstGeom prst="rect">
            <a:avLst/>
          </a:prstGeom>
          <a:noFill/>
        </p:spPr>
        <p:txBody>
          <a:bodyPr wrap="square" lIns="0" tIns="0" rIns="91440" bIns="0" anchor="t">
            <a:spAutoFit/>
          </a:bodyPr>
          <a:lstStyle/>
          <a:p>
            <a:r>
              <a:rPr lang="en-US" sz="1400" dirty="0">
                <a:solidFill>
                  <a:srgbClr val="381D96"/>
                </a:solidFill>
                <a:latin typeface="Manrope "/>
              </a:rPr>
              <a:t>Product Marketing Manager</a:t>
            </a:r>
          </a:p>
        </p:txBody>
      </p:sp>
      <p:grpSp>
        <p:nvGrpSpPr>
          <p:cNvPr id="33" name="Group 32">
            <a:extLst>
              <a:ext uri="{FF2B5EF4-FFF2-40B4-BE49-F238E27FC236}">
                <a16:creationId xmlns:a16="http://schemas.microsoft.com/office/drawing/2014/main" id="{D0F5395D-0920-3585-4E74-57161943FA97}"/>
              </a:ext>
            </a:extLst>
          </p:cNvPr>
          <p:cNvGrpSpPr/>
          <p:nvPr/>
        </p:nvGrpSpPr>
        <p:grpSpPr>
          <a:xfrm>
            <a:off x="6823151" y="1772318"/>
            <a:ext cx="1215949" cy="1530593"/>
            <a:chOff x="669780" y="2343054"/>
            <a:chExt cx="2073420" cy="2609946"/>
          </a:xfrm>
        </p:grpSpPr>
        <p:sp>
          <p:nvSpPr>
            <p:cNvPr id="34" name="Rectangle: Rounded Corners 33">
              <a:extLst>
                <a:ext uri="{FF2B5EF4-FFF2-40B4-BE49-F238E27FC236}">
                  <a16:creationId xmlns:a16="http://schemas.microsoft.com/office/drawing/2014/main" id="{4DEA4A83-5CBE-7DF8-409F-4CC94C3C0951}"/>
                </a:ext>
              </a:extLst>
            </p:cNvPr>
            <p:cNvSpPr/>
            <p:nvPr/>
          </p:nvSpPr>
          <p:spPr>
            <a:xfrm>
              <a:off x="1057275" y="2675697"/>
              <a:ext cx="1685925" cy="2277303"/>
            </a:xfrm>
            <a:prstGeom prst="roundRect">
              <a:avLst/>
            </a:prstGeom>
            <a:gradFill>
              <a:gsLst>
                <a:gs pos="0">
                  <a:srgbClr val="214792"/>
                </a:gs>
                <a:gs pos="30000">
                  <a:srgbClr val="3E61B4"/>
                </a:gs>
                <a:gs pos="80000">
                  <a:srgbClr val="607FDD"/>
                </a:gs>
                <a:gs pos="100000">
                  <a:srgbClr val="6D8BE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Woman in a crowd">
              <a:extLst>
                <a:ext uri="{FF2B5EF4-FFF2-40B4-BE49-F238E27FC236}">
                  <a16:creationId xmlns:a16="http://schemas.microsoft.com/office/drawing/2014/main" id="{F3DF55A3-ACCF-5E5B-0534-7EFDB993222E}"/>
                </a:ext>
              </a:extLst>
            </p:cNvPr>
            <p:cNvPicPr>
              <a:picLocks noChangeAspect="1"/>
            </p:cNvPicPr>
            <p:nvPr/>
          </p:nvPicPr>
          <p:blipFill>
            <a:blip r:embed="rId4">
              <a:extLst>
                <a:ext uri="{28A0092B-C50C-407E-A947-70E740481C1C}">
                  <a14:useLocalDpi xmlns:a14="http://schemas.microsoft.com/office/drawing/2010/main" val="0"/>
                </a:ext>
              </a:extLst>
            </a:blip>
            <a:srcRect l="24745" r="24745"/>
            <a:stretch/>
          </p:blipFill>
          <p:spPr>
            <a:xfrm>
              <a:off x="669780" y="2343054"/>
              <a:ext cx="1797112" cy="2371969"/>
            </a:xfrm>
            <a:prstGeom prst="roundRect">
              <a:avLst/>
            </a:prstGeom>
          </p:spPr>
        </p:pic>
      </p:grpSp>
      <p:sp>
        <p:nvSpPr>
          <p:cNvPr id="3" name="Rounded Rectangle 32">
            <a:extLst>
              <a:ext uri="{FF2B5EF4-FFF2-40B4-BE49-F238E27FC236}">
                <a16:creationId xmlns:a16="http://schemas.microsoft.com/office/drawing/2014/main" id="{FF5C2A0E-627F-8B69-3F8C-99A3B3069868}"/>
              </a:ext>
            </a:extLst>
          </p:cNvPr>
          <p:cNvSpPr/>
          <p:nvPr/>
        </p:nvSpPr>
        <p:spPr>
          <a:xfrm>
            <a:off x="647745" y="4806059"/>
            <a:ext cx="2488555" cy="510778"/>
          </a:xfrm>
          <a:prstGeom prst="roundRect">
            <a:avLst>
              <a:gd name="adj" fmla="val 16667"/>
            </a:avLst>
          </a:prstGeom>
          <a:gradFill flip="none" rotWithShape="1">
            <a:gsLst>
              <a:gs pos="0">
                <a:srgbClr val="004778"/>
              </a:gs>
              <a:gs pos="100000">
                <a:srgbClr val="0062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91440" rIns="137160" bIns="91440" rtlCol="0" anchor="ctr">
            <a:spAutoFit/>
          </a:bodyPr>
          <a:lstStyle/>
          <a:p>
            <a:pPr algn="ctr"/>
            <a:r>
              <a:rPr lang="en-US" dirty="0">
                <a:solidFill>
                  <a:srgbClr val="FFFFFF"/>
                </a:solidFill>
                <a:latin typeface="Manrope SemiBold" pitchFamily="2" charset="0"/>
              </a:rPr>
              <a:t>Register</a:t>
            </a:r>
          </a:p>
        </p:txBody>
      </p:sp>
      <p:pic>
        <p:nvPicPr>
          <p:cNvPr id="18" name="Graphic 17">
            <a:extLst>
              <a:ext uri="{FF2B5EF4-FFF2-40B4-BE49-F238E27FC236}">
                <a16:creationId xmlns:a16="http://schemas.microsoft.com/office/drawing/2014/main" id="{CA2D53CD-B48C-583D-8013-95C8B04C93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9071" y="537069"/>
            <a:ext cx="2610788" cy="587427"/>
          </a:xfrm>
          <a:prstGeom prst="rect">
            <a:avLst/>
          </a:prstGeom>
        </p:spPr>
      </p:pic>
      <p:sp>
        <p:nvSpPr>
          <p:cNvPr id="22" name="Title 7">
            <a:extLst>
              <a:ext uri="{FF2B5EF4-FFF2-40B4-BE49-F238E27FC236}">
                <a16:creationId xmlns:a16="http://schemas.microsoft.com/office/drawing/2014/main" id="{EDC02C6F-37A3-F881-8616-4032253573F5}"/>
              </a:ext>
            </a:extLst>
          </p:cNvPr>
          <p:cNvSpPr txBox="1">
            <a:spLocks/>
          </p:cNvSpPr>
          <p:nvPr/>
        </p:nvSpPr>
        <p:spPr>
          <a:xfrm>
            <a:off x="1310285" y="3944793"/>
            <a:ext cx="2789396" cy="2708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N" sz="1600" dirty="0">
                <a:solidFill>
                  <a:srgbClr val="004778"/>
                </a:solidFill>
                <a:latin typeface="Manrope "/>
              </a:rPr>
              <a:t>June 11, 2025</a:t>
            </a:r>
            <a:endParaRPr lang="en-IN" sz="1200" dirty="0">
              <a:solidFill>
                <a:srgbClr val="004778"/>
              </a:solidFill>
              <a:latin typeface="Manrope "/>
            </a:endParaRPr>
          </a:p>
        </p:txBody>
      </p:sp>
      <p:sp>
        <p:nvSpPr>
          <p:cNvPr id="23" name="Title 7">
            <a:extLst>
              <a:ext uri="{FF2B5EF4-FFF2-40B4-BE49-F238E27FC236}">
                <a16:creationId xmlns:a16="http://schemas.microsoft.com/office/drawing/2014/main" id="{441FAA5B-1541-2546-B343-25A802797751}"/>
              </a:ext>
            </a:extLst>
          </p:cNvPr>
          <p:cNvSpPr txBox="1">
            <a:spLocks/>
          </p:cNvSpPr>
          <p:nvPr/>
        </p:nvSpPr>
        <p:spPr>
          <a:xfrm>
            <a:off x="3627980" y="3944792"/>
            <a:ext cx="3426674" cy="2708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N" sz="1600" dirty="0">
                <a:solidFill>
                  <a:srgbClr val="004778"/>
                </a:solidFill>
                <a:latin typeface="Manrope "/>
              </a:rPr>
              <a:t>3:00 PM - 4:00 PM EST</a:t>
            </a:r>
            <a:endParaRPr lang="en-IN" sz="1200" dirty="0">
              <a:solidFill>
                <a:srgbClr val="004778"/>
              </a:solidFill>
              <a:latin typeface="Manrope "/>
            </a:endParaRPr>
          </a:p>
        </p:txBody>
      </p:sp>
      <p:pic>
        <p:nvPicPr>
          <p:cNvPr id="24" name="Graphic 23">
            <a:extLst>
              <a:ext uri="{FF2B5EF4-FFF2-40B4-BE49-F238E27FC236}">
                <a16:creationId xmlns:a16="http://schemas.microsoft.com/office/drawing/2014/main" id="{A46C40ED-A145-329D-5976-319A55E588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7745" y="3802350"/>
            <a:ext cx="555731" cy="555731"/>
          </a:xfrm>
          <a:prstGeom prst="rect">
            <a:avLst/>
          </a:prstGeom>
        </p:spPr>
      </p:pic>
      <p:pic>
        <p:nvPicPr>
          <p:cNvPr id="25" name="Graphic 24">
            <a:extLst>
              <a:ext uri="{FF2B5EF4-FFF2-40B4-BE49-F238E27FC236}">
                <a16:creationId xmlns:a16="http://schemas.microsoft.com/office/drawing/2014/main" id="{74465CF6-93DD-FAAF-5256-F07219D021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02508" y="3802350"/>
            <a:ext cx="555731" cy="555731"/>
          </a:xfrm>
          <a:prstGeom prst="rect">
            <a:avLst/>
          </a:prstGeom>
        </p:spPr>
      </p:pic>
      <p:pic>
        <p:nvPicPr>
          <p:cNvPr id="5" name="Picture 4">
            <a:extLst>
              <a:ext uri="{FF2B5EF4-FFF2-40B4-BE49-F238E27FC236}">
                <a16:creationId xmlns:a16="http://schemas.microsoft.com/office/drawing/2014/main" id="{9C78A503-1749-F9A3-D966-94B9C1F1C63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359488" y="595075"/>
            <a:ext cx="2023766" cy="729924"/>
          </a:xfrm>
          <a:prstGeom prst="rect">
            <a:avLst/>
          </a:prstGeom>
        </p:spPr>
      </p:pic>
      <p:grpSp>
        <p:nvGrpSpPr>
          <p:cNvPr id="6" name="Group 5">
            <a:extLst>
              <a:ext uri="{FF2B5EF4-FFF2-40B4-BE49-F238E27FC236}">
                <a16:creationId xmlns:a16="http://schemas.microsoft.com/office/drawing/2014/main" id="{F3159C3E-2124-DD9E-AE18-E0BF3A683C08}"/>
              </a:ext>
            </a:extLst>
          </p:cNvPr>
          <p:cNvGrpSpPr/>
          <p:nvPr/>
        </p:nvGrpSpPr>
        <p:grpSpPr>
          <a:xfrm>
            <a:off x="-5149821" y="0"/>
            <a:ext cx="4823248" cy="10591800"/>
            <a:chOff x="-5149821" y="0"/>
            <a:chExt cx="4823248" cy="10591800"/>
          </a:xfrm>
        </p:grpSpPr>
        <p:sp>
          <p:nvSpPr>
            <p:cNvPr id="7" name="Rectangle 6">
              <a:extLst>
                <a:ext uri="{FF2B5EF4-FFF2-40B4-BE49-F238E27FC236}">
                  <a16:creationId xmlns:a16="http://schemas.microsoft.com/office/drawing/2014/main" id="{80A375D6-2F84-1C0C-FB12-B2F195EAF244}"/>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9" name="TextBox 8">
              <a:extLst>
                <a:ext uri="{FF2B5EF4-FFF2-40B4-BE49-F238E27FC236}">
                  <a16:creationId xmlns:a16="http://schemas.microsoft.com/office/drawing/2014/main" id="{38D13A4E-E1CC-7B31-C0D2-DAE30AB5AD91}"/>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0" name="TextBox 9">
              <a:extLst>
                <a:ext uri="{FF2B5EF4-FFF2-40B4-BE49-F238E27FC236}">
                  <a16:creationId xmlns:a16="http://schemas.microsoft.com/office/drawing/2014/main" id="{CEC59574-2903-D93E-0BCB-09AE07937D3C}"/>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4" name="Group 13">
              <a:extLst>
                <a:ext uri="{FF2B5EF4-FFF2-40B4-BE49-F238E27FC236}">
                  <a16:creationId xmlns:a16="http://schemas.microsoft.com/office/drawing/2014/main" id="{13CDE087-990B-B2DE-6362-BF6603EF6208}"/>
                </a:ext>
              </a:extLst>
            </p:cNvPr>
            <p:cNvGrpSpPr/>
            <p:nvPr/>
          </p:nvGrpSpPr>
          <p:grpSpPr>
            <a:xfrm>
              <a:off x="-4829582" y="5963178"/>
              <a:ext cx="3683416" cy="738664"/>
              <a:chOff x="-3852716" y="3897267"/>
              <a:chExt cx="3014516" cy="604524"/>
            </a:xfrm>
          </p:grpSpPr>
          <p:sp>
            <p:nvSpPr>
              <p:cNvPr id="43" name="TextBox 42">
                <a:extLst>
                  <a:ext uri="{FF2B5EF4-FFF2-40B4-BE49-F238E27FC236}">
                    <a16:creationId xmlns:a16="http://schemas.microsoft.com/office/drawing/2014/main" id="{BD4BA4E0-A09F-2F62-CD24-8FDD7C6FCA5C}"/>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44" name="TextBox 43">
                <a:extLst>
                  <a:ext uri="{FF2B5EF4-FFF2-40B4-BE49-F238E27FC236}">
                    <a16:creationId xmlns:a16="http://schemas.microsoft.com/office/drawing/2014/main" id="{58F66A92-8335-F353-E401-E6F0C6A0E803}"/>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5" name="Group 14">
              <a:extLst>
                <a:ext uri="{FF2B5EF4-FFF2-40B4-BE49-F238E27FC236}">
                  <a16:creationId xmlns:a16="http://schemas.microsoft.com/office/drawing/2014/main" id="{216F6091-0EC5-F425-D681-D0035CED6DCA}"/>
                </a:ext>
              </a:extLst>
            </p:cNvPr>
            <p:cNvGrpSpPr/>
            <p:nvPr/>
          </p:nvGrpSpPr>
          <p:grpSpPr>
            <a:xfrm>
              <a:off x="-4829582" y="6972136"/>
              <a:ext cx="3767214" cy="1061829"/>
              <a:chOff x="-3852716" y="4723000"/>
              <a:chExt cx="3083096" cy="869003"/>
            </a:xfrm>
          </p:grpSpPr>
          <p:sp>
            <p:nvSpPr>
              <p:cNvPr id="41" name="TextBox 40">
                <a:extLst>
                  <a:ext uri="{FF2B5EF4-FFF2-40B4-BE49-F238E27FC236}">
                    <a16:creationId xmlns:a16="http://schemas.microsoft.com/office/drawing/2014/main" id="{C5A61DA0-B8FE-B0E7-1FE4-8750AE4A7C01}"/>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 headings, time</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42" name="TextBox 41">
                <a:extLst>
                  <a:ext uri="{FF2B5EF4-FFF2-40B4-BE49-F238E27FC236}">
                    <a16:creationId xmlns:a16="http://schemas.microsoft.com/office/drawing/2014/main" id="{EF1B5F38-793D-A857-03EF-842B2BF4FCEA}"/>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6" name="Group 15">
              <a:extLst>
                <a:ext uri="{FF2B5EF4-FFF2-40B4-BE49-F238E27FC236}">
                  <a16:creationId xmlns:a16="http://schemas.microsoft.com/office/drawing/2014/main" id="{4FD58E29-A406-4BA1-96E1-CA934116501D}"/>
                </a:ext>
              </a:extLst>
            </p:cNvPr>
            <p:cNvGrpSpPr/>
            <p:nvPr/>
          </p:nvGrpSpPr>
          <p:grpSpPr>
            <a:xfrm>
              <a:off x="-4829582" y="8354434"/>
              <a:ext cx="3892343" cy="1300903"/>
              <a:chOff x="-3852716" y="5854275"/>
              <a:chExt cx="3185502" cy="1064661"/>
            </a:xfrm>
          </p:grpSpPr>
          <p:sp>
            <p:nvSpPr>
              <p:cNvPr id="38" name="TextBox 37">
                <a:extLst>
                  <a:ext uri="{FF2B5EF4-FFF2-40B4-BE49-F238E27FC236}">
                    <a16:creationId xmlns:a16="http://schemas.microsoft.com/office/drawing/2014/main" id="{286E9B5F-5C67-A470-D785-727D6B59B193}"/>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39" name="TextBox 38">
                <a:extLst>
                  <a:ext uri="{FF2B5EF4-FFF2-40B4-BE49-F238E27FC236}">
                    <a16:creationId xmlns:a16="http://schemas.microsoft.com/office/drawing/2014/main" id="{E0173615-9227-107C-986E-09BD61E51928}"/>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40" name="Picture 39">
                <a:extLst>
                  <a:ext uri="{FF2B5EF4-FFF2-40B4-BE49-F238E27FC236}">
                    <a16:creationId xmlns:a16="http://schemas.microsoft.com/office/drawing/2014/main" id="{C207131F-90DC-7C08-463D-888C98A2AD91}"/>
                  </a:ext>
                </a:extLst>
              </p:cNvPr>
              <p:cNvPicPr>
                <a:picLocks noChangeAspect="1"/>
              </p:cNvPicPr>
              <p:nvPr/>
            </p:nvPicPr>
            <p:blipFill>
              <a:blip r:embed="rId12">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27" name="TextBox 26">
              <a:extLst>
                <a:ext uri="{FF2B5EF4-FFF2-40B4-BE49-F238E27FC236}">
                  <a16:creationId xmlns:a16="http://schemas.microsoft.com/office/drawing/2014/main" id="{4262755E-7986-84A9-6757-DA57D8F0FE10}"/>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8" name="TextBox 27">
              <a:extLst>
                <a:ext uri="{FF2B5EF4-FFF2-40B4-BE49-F238E27FC236}">
                  <a16:creationId xmlns:a16="http://schemas.microsoft.com/office/drawing/2014/main" id="{419FB4CB-A0E1-09D0-8EB1-0E888F81F341}"/>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30" name="Picture 29" descr="Graphical user interface, application&#10;&#10;Description automatically generated">
              <a:extLst>
                <a:ext uri="{FF2B5EF4-FFF2-40B4-BE49-F238E27FC236}">
                  <a16:creationId xmlns:a16="http://schemas.microsoft.com/office/drawing/2014/main" id="{7070603F-3157-55E9-FFAD-162AF939A76E}"/>
                </a:ext>
              </a:extLst>
            </p:cNvPr>
            <p:cNvPicPr>
              <a:picLocks noChangeAspect="1"/>
            </p:cNvPicPr>
            <p:nvPr/>
          </p:nvPicPr>
          <p:blipFill>
            <a:blip r:embed="rId13"/>
            <a:stretch>
              <a:fillRect/>
            </a:stretch>
          </p:blipFill>
          <p:spPr>
            <a:xfrm>
              <a:off x="-4545224" y="4460268"/>
              <a:ext cx="1930902" cy="1084470"/>
            </a:xfrm>
            <a:prstGeom prst="rect">
              <a:avLst/>
            </a:prstGeom>
          </p:spPr>
        </p:pic>
        <p:pic>
          <p:nvPicPr>
            <p:cNvPr id="36" name="Picture 35" descr="Graphical user interface, application, Word&#10;&#10;Description automatically generated">
              <a:extLst>
                <a:ext uri="{FF2B5EF4-FFF2-40B4-BE49-F238E27FC236}">
                  <a16:creationId xmlns:a16="http://schemas.microsoft.com/office/drawing/2014/main" id="{A4BAB7C2-C960-0033-51CE-D65741C54BA7}"/>
                </a:ext>
              </a:extLst>
            </p:cNvPr>
            <p:cNvPicPr>
              <a:picLocks noChangeAspect="1"/>
            </p:cNvPicPr>
            <p:nvPr/>
          </p:nvPicPr>
          <p:blipFill>
            <a:blip r:embed="rId14"/>
            <a:stretch>
              <a:fillRect/>
            </a:stretch>
          </p:blipFill>
          <p:spPr>
            <a:xfrm>
              <a:off x="-4539155" y="3689265"/>
              <a:ext cx="3892343" cy="579196"/>
            </a:xfrm>
            <a:prstGeom prst="rect">
              <a:avLst/>
            </a:prstGeom>
          </p:spPr>
        </p:pic>
        <p:sp>
          <p:nvSpPr>
            <p:cNvPr id="37" name="TextBox 36">
              <a:extLst>
                <a:ext uri="{FF2B5EF4-FFF2-40B4-BE49-F238E27FC236}">
                  <a16:creationId xmlns:a16="http://schemas.microsoft.com/office/drawing/2014/main" id="{03AA772C-F917-A3DC-3F4B-E689CEEB8B4D}"/>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1200x627 pixels.</a:t>
              </a:r>
            </a:p>
          </p:txBody>
        </p:sp>
      </p:grpSp>
      <p:grpSp>
        <p:nvGrpSpPr>
          <p:cNvPr id="46" name="Group 45">
            <a:extLst>
              <a:ext uri="{FF2B5EF4-FFF2-40B4-BE49-F238E27FC236}">
                <a16:creationId xmlns:a16="http://schemas.microsoft.com/office/drawing/2014/main" id="{9CAD6051-CE23-C978-DBFE-BFB29EA19E0B}"/>
              </a:ext>
            </a:extLst>
          </p:cNvPr>
          <p:cNvGrpSpPr/>
          <p:nvPr/>
        </p:nvGrpSpPr>
        <p:grpSpPr>
          <a:xfrm>
            <a:off x="6823151" y="3566120"/>
            <a:ext cx="1215949" cy="1530593"/>
            <a:chOff x="669780" y="2343054"/>
            <a:chExt cx="2073420" cy="2609946"/>
          </a:xfrm>
        </p:grpSpPr>
        <p:sp>
          <p:nvSpPr>
            <p:cNvPr id="47" name="Rectangle: Rounded Corners 46">
              <a:extLst>
                <a:ext uri="{FF2B5EF4-FFF2-40B4-BE49-F238E27FC236}">
                  <a16:creationId xmlns:a16="http://schemas.microsoft.com/office/drawing/2014/main" id="{3F38E94C-B3E3-4A5F-F98E-79392A2548FB}"/>
                </a:ext>
              </a:extLst>
            </p:cNvPr>
            <p:cNvSpPr/>
            <p:nvPr/>
          </p:nvSpPr>
          <p:spPr>
            <a:xfrm>
              <a:off x="1057275" y="2675697"/>
              <a:ext cx="1685925" cy="2277303"/>
            </a:xfrm>
            <a:prstGeom prst="roundRect">
              <a:avLst/>
            </a:prstGeom>
            <a:gradFill>
              <a:gsLst>
                <a:gs pos="0">
                  <a:srgbClr val="214792"/>
                </a:gs>
                <a:gs pos="30000">
                  <a:srgbClr val="3E61B4"/>
                </a:gs>
                <a:gs pos="80000">
                  <a:srgbClr val="607FDD"/>
                </a:gs>
                <a:gs pos="100000">
                  <a:srgbClr val="6D8BE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Man using laptop">
              <a:extLst>
                <a:ext uri="{FF2B5EF4-FFF2-40B4-BE49-F238E27FC236}">
                  <a16:creationId xmlns:a16="http://schemas.microsoft.com/office/drawing/2014/main" id="{64F9F7B3-22FD-8825-FEAC-2258039E2E44}"/>
                </a:ext>
              </a:extLst>
            </p:cNvPr>
            <p:cNvPicPr>
              <a:picLocks noChangeAspect="1"/>
            </p:cNvPicPr>
            <p:nvPr/>
          </p:nvPicPr>
          <p:blipFill>
            <a:blip r:embed="rId15">
              <a:extLst>
                <a:ext uri="{28A0092B-C50C-407E-A947-70E740481C1C}">
                  <a14:useLocalDpi xmlns:a14="http://schemas.microsoft.com/office/drawing/2010/main" val="0"/>
                </a:ext>
              </a:extLst>
            </a:blip>
            <a:srcRect l="24742" r="24742"/>
            <a:stretch/>
          </p:blipFill>
          <p:spPr>
            <a:xfrm>
              <a:off x="669780" y="2343054"/>
              <a:ext cx="1797112" cy="2371969"/>
            </a:xfrm>
            <a:prstGeom prst="roundRect">
              <a:avLst/>
            </a:prstGeom>
          </p:spPr>
        </p:pic>
      </p:grpSp>
      <p:sp>
        <p:nvSpPr>
          <p:cNvPr id="49" name="TextBox 48">
            <a:extLst>
              <a:ext uri="{FF2B5EF4-FFF2-40B4-BE49-F238E27FC236}">
                <a16:creationId xmlns:a16="http://schemas.microsoft.com/office/drawing/2014/main" id="{BDD32E4C-CAA3-D720-56F9-AE1D86771286}"/>
              </a:ext>
            </a:extLst>
          </p:cNvPr>
          <p:cNvSpPr txBox="1"/>
          <p:nvPr/>
        </p:nvSpPr>
        <p:spPr>
          <a:xfrm>
            <a:off x="8373512" y="4030552"/>
            <a:ext cx="3613293" cy="307777"/>
          </a:xfrm>
          <a:prstGeom prst="rect">
            <a:avLst/>
          </a:prstGeom>
          <a:noFill/>
        </p:spPr>
        <p:txBody>
          <a:bodyPr wrap="square" lIns="0" tIns="0" rIns="91440" bIns="0" anchor="t">
            <a:spAutoFit/>
          </a:bodyPr>
          <a:lstStyle/>
          <a:p>
            <a:pPr marL="0" indent="0">
              <a:buFont typeface="Arial" panose="020B0604020202020204" pitchFamily="34" charset="0"/>
              <a:buNone/>
            </a:pPr>
            <a:r>
              <a:rPr lang="en-US" sz="2000" dirty="0">
                <a:gradFill>
                  <a:gsLst>
                    <a:gs pos="18000">
                      <a:srgbClr val="214792"/>
                    </a:gs>
                    <a:gs pos="100000">
                      <a:srgbClr val="6D8BED"/>
                    </a:gs>
                  </a:gsLst>
                  <a:lin ang="2700000" scaled="0"/>
                </a:gradFill>
                <a:latin typeface="Manrope ExtraBold"/>
                <a:cs typeface="Segoe UI"/>
              </a:rPr>
              <a:t>Taimoor Tariq</a:t>
            </a:r>
          </a:p>
        </p:txBody>
      </p:sp>
      <p:sp>
        <p:nvSpPr>
          <p:cNvPr id="50" name="TextBox 49">
            <a:extLst>
              <a:ext uri="{FF2B5EF4-FFF2-40B4-BE49-F238E27FC236}">
                <a16:creationId xmlns:a16="http://schemas.microsoft.com/office/drawing/2014/main" id="{5488150D-9D95-4B5E-FEA5-319434A65133}"/>
              </a:ext>
            </a:extLst>
          </p:cNvPr>
          <p:cNvSpPr txBox="1"/>
          <p:nvPr/>
        </p:nvSpPr>
        <p:spPr>
          <a:xfrm>
            <a:off x="8398913" y="4358208"/>
            <a:ext cx="3613293" cy="215444"/>
          </a:xfrm>
          <a:prstGeom prst="rect">
            <a:avLst/>
          </a:prstGeom>
          <a:noFill/>
        </p:spPr>
        <p:txBody>
          <a:bodyPr wrap="square" lIns="0" tIns="0" rIns="91440" bIns="0" anchor="t">
            <a:spAutoFit/>
          </a:bodyPr>
          <a:lstStyle/>
          <a:p>
            <a:r>
              <a:rPr lang="en-US" sz="1400" dirty="0">
                <a:solidFill>
                  <a:srgbClr val="381D96"/>
                </a:solidFill>
                <a:latin typeface="Manrope "/>
              </a:rPr>
              <a:t>Product Marketing Manager</a:t>
            </a:r>
          </a:p>
        </p:txBody>
      </p:sp>
    </p:spTree>
    <p:extLst>
      <p:ext uri="{BB962C8B-B14F-4D97-AF65-F5344CB8AC3E}">
        <p14:creationId xmlns:p14="http://schemas.microsoft.com/office/powerpoint/2010/main" val="2170033958"/>
      </p:ext>
    </p:extLst>
  </p:cSld>
  <p:clrMapOvr>
    <a:masterClrMapping/>
  </p:clrMapOvr>
</p:sld>
</file>

<file path=ppt/theme/theme1.xml><?xml version="1.0" encoding="utf-8"?>
<a:theme xmlns:a="http://schemas.openxmlformats.org/drawingml/2006/main" name="Office Theme">
  <a:themeElements>
    <a:clrScheme name="SBS theme">
      <a:dk1>
        <a:srgbClr val="EAECFA"/>
      </a:dk1>
      <a:lt1>
        <a:srgbClr val="F1FBFD"/>
      </a:lt1>
      <a:dk2>
        <a:srgbClr val="F1F7FD"/>
      </a:dk2>
      <a:lt2>
        <a:srgbClr val="EAECFA"/>
      </a:lt2>
      <a:accent1>
        <a:srgbClr val="214792"/>
      </a:accent1>
      <a:accent2>
        <a:srgbClr val="00214F"/>
      </a:accent2>
      <a:accent3>
        <a:srgbClr val="00626B"/>
      </a:accent3>
      <a:accent4>
        <a:srgbClr val="004778"/>
      </a:accent4>
      <a:accent5>
        <a:srgbClr val="6D8BED"/>
      </a:accent5>
      <a:accent6>
        <a:srgbClr val="381D96"/>
      </a:accent6>
      <a:hlink>
        <a:srgbClr val="FFFFFF"/>
      </a:hlink>
      <a:folHlink>
        <a:srgbClr val="FFFFFF"/>
      </a:folHlink>
    </a:clrScheme>
    <a:fontScheme name="Manrope">
      <a:majorFont>
        <a:latin typeface="Manrope ExtraBold"/>
        <a:ea typeface=""/>
        <a:cs typeface=""/>
      </a:majorFont>
      <a:minorFont>
        <a:latin typeface="Manrop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1323</TotalTime>
  <Words>1351</Words>
  <Application>Microsoft Office PowerPoint</Application>
  <PresentationFormat>Custom</PresentationFormat>
  <Paragraphs>105</Paragraphs>
  <Slides>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Aptos</vt:lpstr>
      <vt:lpstr>Manrope</vt:lpstr>
      <vt:lpstr>Manrope SemiBold</vt:lpstr>
      <vt:lpstr>Arial</vt:lpstr>
      <vt:lpstr>Manrope ExtraBold</vt:lpstr>
      <vt:lpstr>Manrope </vt:lpstr>
      <vt:lpstr>Segoe UI</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Saloni Malik;grace@binarystream.com</dc:creator>
  <cp:lastModifiedBy>Grace Kobunnoi</cp:lastModifiedBy>
  <cp:revision>17</cp:revision>
  <dcterms:created xsi:type="dcterms:W3CDTF">2025-06-24T13:36:15Z</dcterms:created>
  <dcterms:modified xsi:type="dcterms:W3CDTF">2025-07-03T22:01:54Z</dcterms:modified>
</cp:coreProperties>
</file>