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handoutMasterIdLst>
    <p:handoutMasterId r:id="rId11"/>
  </p:handoutMasterIdLst>
  <p:sldIdLst>
    <p:sldId id="258" r:id="rId5"/>
    <p:sldId id="256" r:id="rId6"/>
    <p:sldId id="257" r:id="rId7"/>
    <p:sldId id="259" r:id="rId8"/>
    <p:sldId id="260" r:id="rId9"/>
    <p:sldId id="261" r:id="rId10"/>
  </p:sldIdLst>
  <p:sldSz cx="13716000" cy="13716000"/>
  <p:notesSz cx="6858000" cy="9144000"/>
  <p:embeddedFontLst>
    <p:embeddedFont>
      <p:font typeface="Manrope" pitchFamily="2" charset="0"/>
      <p:regular r:id="rId12"/>
      <p:bold r:id="rId13"/>
    </p:embeddedFont>
    <p:embeddedFont>
      <p:font typeface="Manrope ExtraBold" pitchFamily="2" charset="0"/>
      <p:bold r:id="rId14"/>
    </p:embeddedFont>
    <p:embeddedFont>
      <p:font typeface="Segoe UI" panose="020B0502040204020203" pitchFamily="34" charset="0"/>
      <p:regular r:id="rId15"/>
      <p:bold r:id="rId16"/>
      <p:italic r:id="rId17"/>
      <p:boldItalic r:id="rId1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B45"/>
    <a:srgbClr val="FFFFFF"/>
    <a:srgbClr val="00214F"/>
    <a:srgbClr val="004778"/>
    <a:srgbClr val="214792"/>
    <a:srgbClr val="00A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1" autoAdjust="0"/>
    <p:restoredTop sz="94673" autoAdjust="0"/>
  </p:normalViewPr>
  <p:slideViewPr>
    <p:cSldViewPr snapToGrid="0">
      <p:cViewPr>
        <p:scale>
          <a:sx n="33" d="100"/>
          <a:sy n="33" d="100"/>
        </p:scale>
        <p:origin x="4182" y="1428"/>
      </p:cViewPr>
      <p:guideLst/>
    </p:cSldViewPr>
  </p:slideViewPr>
  <p:notesTextViewPr>
    <p:cViewPr>
      <p:scale>
        <a:sx n="1" d="1"/>
        <a:sy n="1" d="1"/>
      </p:scale>
      <p:origin x="0" y="0"/>
    </p:cViewPr>
  </p:notesTextViewPr>
  <p:notesViewPr>
    <p:cSldViewPr snapToGrid="0">
      <p:cViewPr varScale="1">
        <p:scale>
          <a:sx n="121" d="100"/>
          <a:sy n="121" d="100"/>
        </p:scale>
        <p:origin x="766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font" Target="fonts/font4.fntdata"/><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66970-A8DC-3C28-2D8C-3FE6609584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0B6BC1-E2D4-D35C-3234-9661279948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D6CDAD-0190-439F-9D10-4AEB20CBC1A0}" type="datetimeFigureOut">
              <a:rPr lang="en-US" smtClean="0"/>
              <a:t>7/3/2025</a:t>
            </a:fld>
            <a:endParaRPr lang="en-US"/>
          </a:p>
        </p:txBody>
      </p:sp>
      <p:sp>
        <p:nvSpPr>
          <p:cNvPr id="4" name="Footer Placeholder 3">
            <a:extLst>
              <a:ext uri="{FF2B5EF4-FFF2-40B4-BE49-F238E27FC236}">
                <a16:creationId xmlns:a16="http://schemas.microsoft.com/office/drawing/2014/main" id="{3BDDD57D-AB95-6174-4FCB-EFE2E66D6F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381FD2A-D325-4004-875E-BA90B46EF5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DF7643-488C-481C-9874-74A94B3074DC}" type="slidenum">
              <a:rPr lang="en-US" smtClean="0"/>
              <a:t>‹#›</a:t>
            </a:fld>
            <a:endParaRPr lang="en-US"/>
          </a:p>
        </p:txBody>
      </p:sp>
    </p:spTree>
    <p:extLst>
      <p:ext uri="{BB962C8B-B14F-4D97-AF65-F5344CB8AC3E}">
        <p14:creationId xmlns:p14="http://schemas.microsoft.com/office/powerpoint/2010/main" val="125878263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8EF7213-C611-4F30-390C-76BE546A0365}"/>
              </a:ext>
            </a:extLst>
          </p:cNvPr>
          <p:cNvSpPr>
            <a:spLocks noGrp="1"/>
          </p:cNvSpPr>
          <p:nvPr>
            <p:ph type="pic" sz="quarter" idx="10"/>
          </p:nvPr>
        </p:nvSpPr>
        <p:spPr>
          <a:xfrm>
            <a:off x="5792950" y="0"/>
            <a:ext cx="7893730" cy="13716000"/>
          </a:xfrm>
        </p:spPr>
        <p:txBody>
          <a:bodyPr anchor="ctr"/>
          <a:lstStyle>
            <a:lvl1pPr marL="0" indent="0" algn="r">
              <a:buNone/>
              <a:defRPr/>
            </a:lvl1pPr>
          </a:lstStyle>
          <a:p>
            <a:endParaRPr lang="en-US" dirty="0"/>
          </a:p>
        </p:txBody>
      </p:sp>
      <p:sp>
        <p:nvSpPr>
          <p:cNvPr id="2" name="Title 1"/>
          <p:cNvSpPr>
            <a:spLocks noGrp="1"/>
          </p:cNvSpPr>
          <p:nvPr>
            <p:ph type="ctrTitle"/>
          </p:nvPr>
        </p:nvSpPr>
        <p:spPr>
          <a:xfrm>
            <a:off x="610804" y="2244726"/>
            <a:ext cx="6667500" cy="1758950"/>
          </a:xfrm>
        </p:spPr>
        <p:txBody>
          <a:bodyPr anchor="t">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10804" y="5889626"/>
            <a:ext cx="6667500" cy="3311524"/>
          </a:xfrm>
        </p:spPr>
        <p:txBody>
          <a:bodyPr/>
          <a:lstStyle>
            <a:lvl1pPr marL="0" indent="0" algn="l">
              <a:buNone/>
              <a:defRPr sz="3600">
                <a:solidFill>
                  <a:schemeClr val="bg1"/>
                </a:solidFill>
                <a:latin typeface="Arial" panose="020B0604020202020204" pitchFamily="34" charset="0"/>
                <a:cs typeface="Arial" panose="020B0604020202020204" pitchFamily="34"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21338620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730253"/>
            <a:ext cx="11830050"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2975" y="3651250"/>
            <a:ext cx="1183005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2975" y="12712703"/>
            <a:ext cx="3086100" cy="730250"/>
          </a:xfrm>
          <a:prstGeom prst="rect">
            <a:avLst/>
          </a:prstGeom>
        </p:spPr>
        <p:txBody>
          <a:bodyPr vert="horz" lIns="91440" tIns="45720" rIns="91440" bIns="45720" rtlCol="0" anchor="ctr"/>
          <a:lstStyle>
            <a:lvl1pPr algn="l">
              <a:defRPr sz="1800">
                <a:solidFill>
                  <a:schemeClr val="tx1">
                    <a:tint val="75000"/>
                  </a:schemeClr>
                </a:solidFill>
              </a:defRPr>
            </a:lvl1pPr>
          </a:lstStyle>
          <a:p>
            <a:fld id="{5C674F66-19DA-4D01-B495-CE7B9A316542}" type="datetimeFigureOut">
              <a:rPr lang="en-US" smtClean="0"/>
              <a:t>7/3/2025</a:t>
            </a:fld>
            <a:endParaRPr lang="en-US"/>
          </a:p>
        </p:txBody>
      </p:sp>
      <p:sp>
        <p:nvSpPr>
          <p:cNvPr id="5" name="Footer Placeholder 4"/>
          <p:cNvSpPr>
            <a:spLocks noGrp="1"/>
          </p:cNvSpPr>
          <p:nvPr>
            <p:ph type="ftr" sz="quarter" idx="3"/>
          </p:nvPr>
        </p:nvSpPr>
        <p:spPr>
          <a:xfrm>
            <a:off x="4543425" y="12712703"/>
            <a:ext cx="4629150" cy="730250"/>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12712703"/>
            <a:ext cx="3086100" cy="730250"/>
          </a:xfrm>
          <a:prstGeom prst="rect">
            <a:avLst/>
          </a:prstGeom>
        </p:spPr>
        <p:txBody>
          <a:bodyPr vert="horz" lIns="91440" tIns="45720" rIns="91440" bIns="45720" rtlCol="0" anchor="ctr"/>
          <a:lstStyle>
            <a:lvl1pPr algn="r">
              <a:defRPr sz="1800">
                <a:solidFill>
                  <a:schemeClr val="tx1">
                    <a:tint val="75000"/>
                  </a:schemeClr>
                </a:solidFill>
              </a:defRPr>
            </a:lvl1pPr>
          </a:lstStyle>
          <a:p>
            <a:fld id="{17CDF1A8-E616-46D4-BCAD-3E6B39CA49D6}" type="slidenum">
              <a:rPr lang="en-US" smtClean="0"/>
              <a:t>‹#›</a:t>
            </a:fld>
            <a:endParaRPr lang="en-US"/>
          </a:p>
        </p:txBody>
      </p:sp>
    </p:spTree>
    <p:extLst>
      <p:ext uri="{BB962C8B-B14F-4D97-AF65-F5344CB8AC3E}">
        <p14:creationId xmlns:p14="http://schemas.microsoft.com/office/powerpoint/2010/main" val="273562333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3.svg"/><Relationship Id="rId12"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6.png"/><Relationship Id="rId5" Type="http://schemas.openxmlformats.org/officeDocument/2006/relationships/image" Target="../media/image11.svg"/><Relationship Id="rId10" Type="http://schemas.openxmlformats.org/officeDocument/2006/relationships/image" Target="../media/image4.svg"/><Relationship Id="rId4" Type="http://schemas.openxmlformats.org/officeDocument/2006/relationships/image" Target="../media/image10.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3.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8.png"/><Relationship Id="rId5" Type="http://schemas.openxmlformats.org/officeDocument/2006/relationships/image" Target="../media/image11.svg"/><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sv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sv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13.svg"/><Relationship Id="rId10" Type="http://schemas.openxmlformats.org/officeDocument/2006/relationships/image" Target="../media/image7.png"/><Relationship Id="rId4" Type="http://schemas.openxmlformats.org/officeDocument/2006/relationships/image" Target="../media/image12.png"/><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B6D90-F258-7AC8-E964-5782D969563A}"/>
            </a:ext>
          </a:extLst>
        </p:cNvPr>
        <p:cNvGrpSpPr/>
        <p:nvPr/>
      </p:nvGrpSpPr>
      <p:grpSpPr>
        <a:xfrm>
          <a:off x="0" y="0"/>
          <a:ext cx="0" cy="0"/>
          <a:chOff x="0" y="0"/>
          <a:chExt cx="0" cy="0"/>
        </a:xfrm>
      </p:grpSpPr>
      <p:pic>
        <p:nvPicPr>
          <p:cNvPr id="62" name="Picture 61" descr="Office meeting">
            <a:extLst>
              <a:ext uri="{FF2B5EF4-FFF2-40B4-BE49-F238E27FC236}">
                <a16:creationId xmlns:a16="http://schemas.microsoft.com/office/drawing/2014/main" id="{214A8047-7743-242D-BCA9-377D61AE47BF}"/>
              </a:ext>
            </a:extLst>
          </p:cNvPr>
          <p:cNvPicPr>
            <a:picLocks noChangeAspect="1"/>
          </p:cNvPicPr>
          <p:nvPr/>
        </p:nvPicPr>
        <p:blipFill>
          <a:blip r:embed="rId2">
            <a:extLst>
              <a:ext uri="{28A0092B-C50C-407E-A947-70E740481C1C}">
                <a14:useLocalDpi xmlns:a14="http://schemas.microsoft.com/office/drawing/2010/main" val="0"/>
              </a:ext>
            </a:extLst>
          </a:blip>
          <a:srcRect l="8985" r="24349"/>
          <a:stretch>
            <a:fillRect/>
          </a:stretch>
        </p:blipFill>
        <p:spPr>
          <a:xfrm>
            <a:off x="-5271" y="0"/>
            <a:ext cx="13721271" cy="13721271"/>
          </a:xfrm>
          <a:prstGeom prst="rect">
            <a:avLst/>
          </a:prstGeom>
        </p:spPr>
      </p:pic>
      <p:sp>
        <p:nvSpPr>
          <p:cNvPr id="32" name="Round Single Corner Rectangle 7">
            <a:extLst>
              <a:ext uri="{FF2B5EF4-FFF2-40B4-BE49-F238E27FC236}">
                <a16:creationId xmlns:a16="http://schemas.microsoft.com/office/drawing/2014/main" id="{6C9ACB60-8A5A-507E-9E73-AD4F1240B7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5271" y="-1"/>
            <a:ext cx="7736108" cy="11575473"/>
          </a:xfrm>
          <a:prstGeom prst="round1Rect">
            <a:avLst>
              <a:gd name="adj" fmla="val 26646"/>
            </a:avLst>
          </a:prstGeom>
          <a:gradFill>
            <a:gsLst>
              <a:gs pos="0">
                <a:srgbClr val="EAECFA"/>
              </a:gs>
              <a:gs pos="100000">
                <a:srgbClr val="F1FBFD"/>
              </a:gs>
              <a:gs pos="50000">
                <a:srgbClr val="F1F7FD"/>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Segoe UI" panose="020B0502040204020203" pitchFamily="34" charset="0"/>
            </a:endParaRPr>
          </a:p>
        </p:txBody>
      </p:sp>
      <p:sp>
        <p:nvSpPr>
          <p:cNvPr id="33" name="Title 25">
            <a:extLst>
              <a:ext uri="{FF2B5EF4-FFF2-40B4-BE49-F238E27FC236}">
                <a16:creationId xmlns:a16="http://schemas.microsoft.com/office/drawing/2014/main" id="{F5CC1ED1-1275-63A4-FDFB-505BAF2312DD}"/>
              </a:ext>
            </a:extLst>
          </p:cNvPr>
          <p:cNvSpPr txBox="1">
            <a:spLocks noGrp="1"/>
          </p:cNvSpPr>
          <p:nvPr>
            <p:ph type="title" idx="4294967295"/>
          </p:nvPr>
        </p:nvSpPr>
        <p:spPr>
          <a:xfrm>
            <a:off x="604202" y="2649304"/>
            <a:ext cx="6667500"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214792"/>
                </a:solidFill>
                <a:latin typeface="Manrope ExtraBold" pitchFamily="2" charset="0"/>
              </a:rPr>
              <a:t>Simplify complex billing.</a:t>
            </a:r>
          </a:p>
        </p:txBody>
      </p:sp>
      <p:sp>
        <p:nvSpPr>
          <p:cNvPr id="36" name="TextBox 35">
            <a:extLst>
              <a:ext uri="{FF2B5EF4-FFF2-40B4-BE49-F238E27FC236}">
                <a16:creationId xmlns:a16="http://schemas.microsoft.com/office/drawing/2014/main" id="{4585FBB4-2F8E-7F5A-FF6A-062F47A8FDED}"/>
              </a:ext>
            </a:extLst>
          </p:cNvPr>
          <p:cNvSpPr txBox="1"/>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chemeClr val="accent2"/>
                </a:solidFill>
                <a:latin typeface="Manrope" pitchFamily="2" charset="0"/>
                <a:cs typeface="Arial" panose="020B0604020202020204" pitchFamily="34" charset="0"/>
              </a:rPr>
              <a:t>Partner logo</a:t>
            </a:r>
          </a:p>
        </p:txBody>
      </p:sp>
      <p:pic>
        <p:nvPicPr>
          <p:cNvPr id="5" name="Content Placeholder 10" descr="A blue and black logo&#10;&#10;Description automatically generated">
            <a:extLst>
              <a:ext uri="{FF2B5EF4-FFF2-40B4-BE49-F238E27FC236}">
                <a16:creationId xmlns:a16="http://schemas.microsoft.com/office/drawing/2014/main" id="{14557867-AF4D-0BAB-4720-29238B8B8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2" name="TextBox 1">
            <a:extLst>
              <a:ext uri="{FF2B5EF4-FFF2-40B4-BE49-F238E27FC236}">
                <a16:creationId xmlns:a16="http://schemas.microsoft.com/office/drawing/2014/main" id="{9D498FB0-31AA-E8B7-5558-995388C32E8A}"/>
              </a:ext>
            </a:extLst>
          </p:cNvPr>
          <p:cNvSpPr txBox="1"/>
          <p:nvPr/>
        </p:nvSpPr>
        <p:spPr>
          <a:xfrm>
            <a:off x="604202" y="5267131"/>
            <a:ext cx="6393500" cy="2554545"/>
          </a:xfrm>
          <a:prstGeom prst="rect">
            <a:avLst/>
          </a:prstGeom>
          <a:noFill/>
        </p:spPr>
        <p:txBody>
          <a:bodyPr wrap="square">
            <a:spAutoFit/>
          </a:bodyPr>
          <a:lstStyle/>
          <a:p>
            <a:pPr fontAlgn="base"/>
            <a:r>
              <a:rPr lang="en-US" sz="3200" dirty="0">
                <a:solidFill>
                  <a:srgbClr val="00214F"/>
                </a:solidFill>
                <a:latin typeface="Manrope" pitchFamily="2" charset="0"/>
                <a:cs typeface="Segoe UI"/>
              </a:rPr>
              <a:t>Manage every subscription detail with ease: Tiered pricing, usage-based billing, and customizable contract terms all automated inside Dynamics 365.</a:t>
            </a:r>
          </a:p>
        </p:txBody>
      </p:sp>
      <p:pic>
        <p:nvPicPr>
          <p:cNvPr id="3" name="Graphic 2">
            <a:extLst>
              <a:ext uri="{FF2B5EF4-FFF2-40B4-BE49-F238E27FC236}">
                <a16:creationId xmlns:a16="http://schemas.microsoft.com/office/drawing/2014/main" id="{D10C31B4-8F84-7B82-B7DE-C3088AE760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3631" y="540207"/>
            <a:ext cx="4017987" cy="904047"/>
          </a:xfrm>
          <a:prstGeom prst="rect">
            <a:avLst/>
          </a:prstGeom>
        </p:spPr>
      </p:pic>
      <p:pic>
        <p:nvPicPr>
          <p:cNvPr id="4" name="Picture 3">
            <a:extLst>
              <a:ext uri="{FF2B5EF4-FFF2-40B4-BE49-F238E27FC236}">
                <a16:creationId xmlns:a16="http://schemas.microsoft.com/office/drawing/2014/main" id="{DF30FC79-57ED-09BF-9C08-9B2EC3429F7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4202" y="8877152"/>
            <a:ext cx="4139368" cy="1492971"/>
          </a:xfrm>
          <a:prstGeom prst="rect">
            <a:avLst/>
          </a:prstGeom>
        </p:spPr>
      </p:pic>
      <p:grpSp>
        <p:nvGrpSpPr>
          <p:cNvPr id="29" name="Group 28">
            <a:extLst>
              <a:ext uri="{FF2B5EF4-FFF2-40B4-BE49-F238E27FC236}">
                <a16:creationId xmlns:a16="http://schemas.microsoft.com/office/drawing/2014/main" id="{BE5033DB-D12D-92E4-C433-6EED1B6E385C}"/>
              </a:ext>
            </a:extLst>
          </p:cNvPr>
          <p:cNvGrpSpPr/>
          <p:nvPr/>
        </p:nvGrpSpPr>
        <p:grpSpPr>
          <a:xfrm>
            <a:off x="-5149821" y="0"/>
            <a:ext cx="4823248" cy="10591800"/>
            <a:chOff x="-5149821" y="0"/>
            <a:chExt cx="4823248" cy="10591800"/>
          </a:xfrm>
        </p:grpSpPr>
        <p:sp>
          <p:nvSpPr>
            <p:cNvPr id="9" name="Rectangle 8">
              <a:extLst>
                <a:ext uri="{FF2B5EF4-FFF2-40B4-BE49-F238E27FC236}">
                  <a16:creationId xmlns:a16="http://schemas.microsoft.com/office/drawing/2014/main" id="{50D202E0-84C5-0A93-E392-520D2601950C}"/>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0" name="TextBox 9">
              <a:extLst>
                <a:ext uri="{FF2B5EF4-FFF2-40B4-BE49-F238E27FC236}">
                  <a16:creationId xmlns:a16="http://schemas.microsoft.com/office/drawing/2014/main" id="{7A316A7F-C26E-A760-3839-67C790CE8DF5}"/>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1" name="TextBox 10">
              <a:extLst>
                <a:ext uri="{FF2B5EF4-FFF2-40B4-BE49-F238E27FC236}">
                  <a16:creationId xmlns:a16="http://schemas.microsoft.com/office/drawing/2014/main" id="{97AB224A-FCE6-AAD3-D91C-6CB988916A00}"/>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3" name="Group 12">
              <a:extLst>
                <a:ext uri="{FF2B5EF4-FFF2-40B4-BE49-F238E27FC236}">
                  <a16:creationId xmlns:a16="http://schemas.microsoft.com/office/drawing/2014/main" id="{99A0F3F7-A0B4-08E9-BD6E-577E34C0BABC}"/>
                </a:ext>
              </a:extLst>
            </p:cNvPr>
            <p:cNvGrpSpPr/>
            <p:nvPr/>
          </p:nvGrpSpPr>
          <p:grpSpPr>
            <a:xfrm>
              <a:off x="-4829582" y="5963178"/>
              <a:ext cx="3683416" cy="738664"/>
              <a:chOff x="-3852716" y="3897267"/>
              <a:chExt cx="3014516" cy="604524"/>
            </a:xfrm>
          </p:grpSpPr>
          <p:sp>
            <p:nvSpPr>
              <p:cNvPr id="27" name="TextBox 26">
                <a:extLst>
                  <a:ext uri="{FF2B5EF4-FFF2-40B4-BE49-F238E27FC236}">
                    <a16:creationId xmlns:a16="http://schemas.microsoft.com/office/drawing/2014/main" id="{DA1FDC2D-E501-FC1D-FAD4-E81EBFFAF874}"/>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8" name="TextBox 27">
                <a:extLst>
                  <a:ext uri="{FF2B5EF4-FFF2-40B4-BE49-F238E27FC236}">
                    <a16:creationId xmlns:a16="http://schemas.microsoft.com/office/drawing/2014/main" id="{C0B33693-5E69-A7FA-52EA-FAAF39024E74}"/>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4" name="Group 13">
              <a:extLst>
                <a:ext uri="{FF2B5EF4-FFF2-40B4-BE49-F238E27FC236}">
                  <a16:creationId xmlns:a16="http://schemas.microsoft.com/office/drawing/2014/main" id="{63964F37-83AE-913C-03E3-EE05019E2D88}"/>
                </a:ext>
              </a:extLst>
            </p:cNvPr>
            <p:cNvGrpSpPr/>
            <p:nvPr/>
          </p:nvGrpSpPr>
          <p:grpSpPr>
            <a:xfrm>
              <a:off x="-4829582" y="6972136"/>
              <a:ext cx="3767214" cy="1061829"/>
              <a:chOff x="-3852716" y="4723000"/>
              <a:chExt cx="3083096" cy="869003"/>
            </a:xfrm>
          </p:grpSpPr>
          <p:sp>
            <p:nvSpPr>
              <p:cNvPr id="25" name="TextBox 24">
                <a:extLst>
                  <a:ext uri="{FF2B5EF4-FFF2-40B4-BE49-F238E27FC236}">
                    <a16:creationId xmlns:a16="http://schemas.microsoft.com/office/drawing/2014/main" id="{78832355-AF0C-6C03-1CAE-08EB1D64E189}"/>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6" name="TextBox 25">
                <a:extLst>
                  <a:ext uri="{FF2B5EF4-FFF2-40B4-BE49-F238E27FC236}">
                    <a16:creationId xmlns:a16="http://schemas.microsoft.com/office/drawing/2014/main" id="{1C7636D2-6901-530F-2BA8-E98AC9BB1D22}"/>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5" name="Group 14">
              <a:extLst>
                <a:ext uri="{FF2B5EF4-FFF2-40B4-BE49-F238E27FC236}">
                  <a16:creationId xmlns:a16="http://schemas.microsoft.com/office/drawing/2014/main" id="{62E42035-92BE-A44D-F0E8-4ED7A8C0AF62}"/>
                </a:ext>
              </a:extLst>
            </p:cNvPr>
            <p:cNvGrpSpPr/>
            <p:nvPr/>
          </p:nvGrpSpPr>
          <p:grpSpPr>
            <a:xfrm>
              <a:off x="-4829582" y="8354434"/>
              <a:ext cx="3892343" cy="1300903"/>
              <a:chOff x="-3852716" y="5854275"/>
              <a:chExt cx="3185502" cy="1064661"/>
            </a:xfrm>
          </p:grpSpPr>
          <p:sp>
            <p:nvSpPr>
              <p:cNvPr id="22" name="TextBox 21">
                <a:extLst>
                  <a:ext uri="{FF2B5EF4-FFF2-40B4-BE49-F238E27FC236}">
                    <a16:creationId xmlns:a16="http://schemas.microsoft.com/office/drawing/2014/main" id="{E0D7F28D-8F77-294D-EFFC-4087252A486F}"/>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3" name="TextBox 22">
                <a:extLst>
                  <a:ext uri="{FF2B5EF4-FFF2-40B4-BE49-F238E27FC236}">
                    <a16:creationId xmlns:a16="http://schemas.microsoft.com/office/drawing/2014/main" id="{8FEA8E2C-0AE7-F605-8449-BA6BE5E42C7E}"/>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4" name="Picture 23">
                <a:extLst>
                  <a:ext uri="{FF2B5EF4-FFF2-40B4-BE49-F238E27FC236}">
                    <a16:creationId xmlns:a16="http://schemas.microsoft.com/office/drawing/2014/main" id="{E7A4669A-C376-E51A-EECF-202EE1E4C44C}"/>
                  </a:ext>
                </a:extLst>
              </p:cNvPr>
              <p:cNvPicPr>
                <a:picLocks noChangeAspect="1"/>
              </p:cNvPicPr>
              <p:nvPr/>
            </p:nvPicPr>
            <p:blipFill>
              <a:blip r:embed="rId7">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8" name="TextBox 17">
              <a:extLst>
                <a:ext uri="{FF2B5EF4-FFF2-40B4-BE49-F238E27FC236}">
                  <a16:creationId xmlns:a16="http://schemas.microsoft.com/office/drawing/2014/main" id="{8C81D4FE-52CF-0B58-0E48-517BA2108A03}"/>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9" name="TextBox 18">
              <a:extLst>
                <a:ext uri="{FF2B5EF4-FFF2-40B4-BE49-F238E27FC236}">
                  <a16:creationId xmlns:a16="http://schemas.microsoft.com/office/drawing/2014/main" id="{19C17BF2-069C-EEA0-ECF6-13E908F2E70F}"/>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0" name="Picture 19" descr="Graphical user interface, application&#10;&#10;Description automatically generated">
              <a:extLst>
                <a:ext uri="{FF2B5EF4-FFF2-40B4-BE49-F238E27FC236}">
                  <a16:creationId xmlns:a16="http://schemas.microsoft.com/office/drawing/2014/main" id="{FD49C51A-3C13-DDB9-96E8-F6D6F3E1B24A}"/>
                </a:ext>
              </a:extLst>
            </p:cNvPr>
            <p:cNvPicPr>
              <a:picLocks noChangeAspect="1"/>
            </p:cNvPicPr>
            <p:nvPr/>
          </p:nvPicPr>
          <p:blipFill>
            <a:blip r:embed="rId8"/>
            <a:stretch>
              <a:fillRect/>
            </a:stretch>
          </p:blipFill>
          <p:spPr>
            <a:xfrm>
              <a:off x="-4545224" y="4460268"/>
              <a:ext cx="1930902" cy="1084470"/>
            </a:xfrm>
            <a:prstGeom prst="rect">
              <a:avLst/>
            </a:prstGeom>
          </p:spPr>
        </p:pic>
        <p:pic>
          <p:nvPicPr>
            <p:cNvPr id="21" name="Picture 20" descr="Graphical user interface, application, Word&#10;&#10;Description automatically generated">
              <a:extLst>
                <a:ext uri="{FF2B5EF4-FFF2-40B4-BE49-F238E27FC236}">
                  <a16:creationId xmlns:a16="http://schemas.microsoft.com/office/drawing/2014/main" id="{706DECE4-552D-1313-2038-AE726F418C32}"/>
                </a:ext>
              </a:extLst>
            </p:cNvPr>
            <p:cNvPicPr>
              <a:picLocks noChangeAspect="1"/>
            </p:cNvPicPr>
            <p:nvPr/>
          </p:nvPicPr>
          <p:blipFill>
            <a:blip r:embed="rId9"/>
            <a:stretch>
              <a:fillRect/>
            </a:stretch>
          </p:blipFill>
          <p:spPr>
            <a:xfrm>
              <a:off x="-4539155" y="3689265"/>
              <a:ext cx="3892343" cy="579196"/>
            </a:xfrm>
            <a:prstGeom prst="rect">
              <a:avLst/>
            </a:prstGeom>
          </p:spPr>
        </p:pic>
        <p:sp>
          <p:nvSpPr>
            <p:cNvPr id="17" name="TextBox 16">
              <a:extLst>
                <a:ext uri="{FF2B5EF4-FFF2-40B4-BE49-F238E27FC236}">
                  <a16:creationId xmlns:a16="http://schemas.microsoft.com/office/drawing/2014/main" id="{27D43D72-3970-593C-1DF0-8061A8035543}"/>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100129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descr="Workers in office">
            <a:extLst>
              <a:ext uri="{FF2B5EF4-FFF2-40B4-BE49-F238E27FC236}">
                <a16:creationId xmlns:a16="http://schemas.microsoft.com/office/drawing/2014/main" id="{F28FD18F-79F3-E1DF-0574-1AB1DB61B155}"/>
              </a:ext>
            </a:extLst>
          </p:cNvPr>
          <p:cNvPicPr>
            <a:picLocks noChangeAspect="1"/>
          </p:cNvPicPr>
          <p:nvPr/>
        </p:nvPicPr>
        <p:blipFill>
          <a:blip r:embed="rId2">
            <a:extLst>
              <a:ext uri="{28A0092B-C50C-407E-A947-70E740481C1C}">
                <a14:useLocalDpi xmlns:a14="http://schemas.microsoft.com/office/drawing/2010/main" val="0"/>
              </a:ext>
            </a:extLst>
          </a:blip>
          <a:srcRect l="16734" r="16734"/>
          <a:stretch/>
        </p:blipFill>
        <p:spPr>
          <a:xfrm flipH="1">
            <a:off x="-1" y="0"/>
            <a:ext cx="13716000" cy="13716000"/>
          </a:xfrm>
          <a:prstGeom prst="rect">
            <a:avLst/>
          </a:prstGeom>
        </p:spPr>
      </p:pic>
      <p:sp>
        <p:nvSpPr>
          <p:cNvPr id="32" name="Round Single Corner Rectangle 7">
            <a:extLst>
              <a:ext uri="{FF2B5EF4-FFF2-40B4-BE49-F238E27FC236}">
                <a16:creationId xmlns:a16="http://schemas.microsoft.com/office/drawing/2014/main" id="{93081060-E3AB-5BF6-D79A-A24109EEB4D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flipV="1">
            <a:off x="-5271" y="-1"/>
            <a:ext cx="7736108" cy="11575473"/>
          </a:xfrm>
          <a:prstGeom prst="round1Rect">
            <a:avLst>
              <a:gd name="adj" fmla="val 26646"/>
            </a:avLst>
          </a:prstGeom>
          <a:gradFill>
            <a:gsLst>
              <a:gs pos="0">
                <a:srgbClr val="EAECFA"/>
              </a:gs>
              <a:gs pos="100000">
                <a:srgbClr val="F1FBFD"/>
              </a:gs>
              <a:gs pos="50000">
                <a:srgbClr val="F1F7FD"/>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Segoe UI" panose="020B0502040204020203" pitchFamily="34" charset="0"/>
            </a:endParaRPr>
          </a:p>
        </p:txBody>
      </p:sp>
      <p:pic>
        <p:nvPicPr>
          <p:cNvPr id="5" name="Content Placeholder 10" descr="A blue and black logo&#10;&#10;Description automatically generated">
            <a:extLst>
              <a:ext uri="{FF2B5EF4-FFF2-40B4-BE49-F238E27FC236}">
                <a16:creationId xmlns:a16="http://schemas.microsoft.com/office/drawing/2014/main" id="{940D888D-BFB2-1146-AF52-39B2775F1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pic>
        <p:nvPicPr>
          <p:cNvPr id="8" name="Graphic 7">
            <a:extLst>
              <a:ext uri="{FF2B5EF4-FFF2-40B4-BE49-F238E27FC236}">
                <a16:creationId xmlns:a16="http://schemas.microsoft.com/office/drawing/2014/main" id="{E3AFEBE9-D64E-1209-433A-FA80D7A437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11800" y="3707376"/>
            <a:ext cx="3810000" cy="857250"/>
          </a:xfrm>
          <a:prstGeom prst="rect">
            <a:avLst/>
          </a:prstGeom>
        </p:spPr>
      </p:pic>
      <p:pic>
        <p:nvPicPr>
          <p:cNvPr id="12" name="Graphic 11">
            <a:extLst>
              <a:ext uri="{FF2B5EF4-FFF2-40B4-BE49-F238E27FC236}">
                <a16:creationId xmlns:a16="http://schemas.microsoft.com/office/drawing/2014/main" id="{EC926CAF-EA48-EFF5-7967-0CCCC29F19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78973" y="2580100"/>
            <a:ext cx="3810000" cy="857250"/>
          </a:xfrm>
          <a:prstGeom prst="rect">
            <a:avLst/>
          </a:prstGeom>
        </p:spPr>
      </p:pic>
      <p:sp>
        <p:nvSpPr>
          <p:cNvPr id="2" name="Title 25">
            <a:extLst>
              <a:ext uri="{FF2B5EF4-FFF2-40B4-BE49-F238E27FC236}">
                <a16:creationId xmlns:a16="http://schemas.microsoft.com/office/drawing/2014/main" id="{FE7E6010-53F8-9288-F3E5-5EABBB92FE6F}"/>
              </a:ext>
            </a:extLst>
          </p:cNvPr>
          <p:cNvSpPr txBox="1">
            <a:spLocks/>
          </p:cNvSpPr>
          <p:nvPr/>
        </p:nvSpPr>
        <p:spPr>
          <a:xfrm>
            <a:off x="604202" y="2649304"/>
            <a:ext cx="6667500"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214792"/>
                </a:solidFill>
                <a:latin typeface="Manrope ExtraBold" pitchFamily="2" charset="0"/>
              </a:rPr>
              <a:t>Master your contracts.</a:t>
            </a:r>
          </a:p>
        </p:txBody>
      </p:sp>
      <p:sp>
        <p:nvSpPr>
          <p:cNvPr id="3" name="TextBox 2">
            <a:extLst>
              <a:ext uri="{FF2B5EF4-FFF2-40B4-BE49-F238E27FC236}">
                <a16:creationId xmlns:a16="http://schemas.microsoft.com/office/drawing/2014/main" id="{D0104D09-16CC-55C8-E210-7E9946209FB8}"/>
              </a:ext>
            </a:extLst>
          </p:cNvPr>
          <p:cNvSpPr txBox="1"/>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chemeClr val="accent2"/>
                </a:solidFill>
                <a:latin typeface="Manrope" pitchFamily="2" charset="0"/>
                <a:cs typeface="Arial" panose="020B0604020202020204" pitchFamily="34" charset="0"/>
              </a:rPr>
              <a:t>Partner logo</a:t>
            </a:r>
          </a:p>
        </p:txBody>
      </p:sp>
      <p:sp>
        <p:nvSpPr>
          <p:cNvPr id="7" name="TextBox 6">
            <a:extLst>
              <a:ext uri="{FF2B5EF4-FFF2-40B4-BE49-F238E27FC236}">
                <a16:creationId xmlns:a16="http://schemas.microsoft.com/office/drawing/2014/main" id="{CEBD1C84-9AF9-6FCD-B6BC-D72C82852578}"/>
              </a:ext>
            </a:extLst>
          </p:cNvPr>
          <p:cNvSpPr txBox="1"/>
          <p:nvPr/>
        </p:nvSpPr>
        <p:spPr>
          <a:xfrm>
            <a:off x="588439" y="5267131"/>
            <a:ext cx="6393500" cy="2554545"/>
          </a:xfrm>
          <a:prstGeom prst="rect">
            <a:avLst/>
          </a:prstGeom>
          <a:noFill/>
        </p:spPr>
        <p:txBody>
          <a:bodyPr wrap="square">
            <a:spAutoFit/>
          </a:bodyPr>
          <a:lstStyle/>
          <a:p>
            <a:pPr fontAlgn="base"/>
            <a:r>
              <a:rPr lang="en-US" sz="3200" dirty="0">
                <a:solidFill>
                  <a:srgbClr val="00214F"/>
                </a:solidFill>
                <a:latin typeface="Manrope" pitchFamily="2" charset="0"/>
                <a:cs typeface="Segoe UI"/>
              </a:rPr>
              <a:t>Customize contracts with holds, prorations, renewals, and escalations. Deliver flexible billing that adapts to your business needs.</a:t>
            </a:r>
          </a:p>
        </p:txBody>
      </p:sp>
      <p:pic>
        <p:nvPicPr>
          <p:cNvPr id="6" name="Picture 5">
            <a:extLst>
              <a:ext uri="{FF2B5EF4-FFF2-40B4-BE49-F238E27FC236}">
                <a16:creationId xmlns:a16="http://schemas.microsoft.com/office/drawing/2014/main" id="{DCE454BA-38E7-FE0F-2564-7F4B4363C77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4202" y="8877152"/>
            <a:ext cx="4139368" cy="1492971"/>
          </a:xfrm>
          <a:prstGeom prst="rect">
            <a:avLst/>
          </a:prstGeom>
        </p:spPr>
      </p:pic>
      <p:pic>
        <p:nvPicPr>
          <p:cNvPr id="11" name="Graphic 10">
            <a:extLst>
              <a:ext uri="{FF2B5EF4-FFF2-40B4-BE49-F238E27FC236}">
                <a16:creationId xmlns:a16="http://schemas.microsoft.com/office/drawing/2014/main" id="{AA98F755-BE2F-3F03-2CE8-9C66C2496F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63631" y="540207"/>
            <a:ext cx="4017987" cy="904047"/>
          </a:xfrm>
          <a:prstGeom prst="rect">
            <a:avLst/>
          </a:prstGeom>
        </p:spPr>
      </p:pic>
      <p:grpSp>
        <p:nvGrpSpPr>
          <p:cNvPr id="13" name="Group 12">
            <a:extLst>
              <a:ext uri="{FF2B5EF4-FFF2-40B4-BE49-F238E27FC236}">
                <a16:creationId xmlns:a16="http://schemas.microsoft.com/office/drawing/2014/main" id="{A631A0BD-B5C7-F304-088A-F8F262406CDA}"/>
              </a:ext>
            </a:extLst>
          </p:cNvPr>
          <p:cNvGrpSpPr/>
          <p:nvPr/>
        </p:nvGrpSpPr>
        <p:grpSpPr>
          <a:xfrm>
            <a:off x="-5149821" y="0"/>
            <a:ext cx="4823248" cy="10591800"/>
            <a:chOff x="-5149821" y="0"/>
            <a:chExt cx="4823248" cy="10591800"/>
          </a:xfrm>
        </p:grpSpPr>
        <p:sp>
          <p:nvSpPr>
            <p:cNvPr id="14" name="Rectangle 13">
              <a:extLst>
                <a:ext uri="{FF2B5EF4-FFF2-40B4-BE49-F238E27FC236}">
                  <a16:creationId xmlns:a16="http://schemas.microsoft.com/office/drawing/2014/main" id="{24653E30-997A-2D25-C5B1-AB5232FA74EB}"/>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5" name="TextBox 14">
              <a:extLst>
                <a:ext uri="{FF2B5EF4-FFF2-40B4-BE49-F238E27FC236}">
                  <a16:creationId xmlns:a16="http://schemas.microsoft.com/office/drawing/2014/main" id="{6B1ED4D0-2F15-1A00-68D0-C2A560635019}"/>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80E525D6-5DC4-DDA1-B9B0-DD4999D93B1B}"/>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7" name="Group 16">
              <a:extLst>
                <a:ext uri="{FF2B5EF4-FFF2-40B4-BE49-F238E27FC236}">
                  <a16:creationId xmlns:a16="http://schemas.microsoft.com/office/drawing/2014/main" id="{23993E3C-3916-62BA-EE43-9762D0110DF9}"/>
                </a:ext>
              </a:extLst>
            </p:cNvPr>
            <p:cNvGrpSpPr/>
            <p:nvPr/>
          </p:nvGrpSpPr>
          <p:grpSpPr>
            <a:xfrm>
              <a:off x="-4829582" y="5963178"/>
              <a:ext cx="3683416" cy="738664"/>
              <a:chOff x="-3852716" y="3897267"/>
              <a:chExt cx="3014516" cy="604524"/>
            </a:xfrm>
          </p:grpSpPr>
          <p:sp>
            <p:nvSpPr>
              <p:cNvPr id="30" name="TextBox 29">
                <a:extLst>
                  <a:ext uri="{FF2B5EF4-FFF2-40B4-BE49-F238E27FC236}">
                    <a16:creationId xmlns:a16="http://schemas.microsoft.com/office/drawing/2014/main" id="{A6F5F4CB-2FDC-4C61-DFD2-B090108C8119}"/>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31" name="TextBox 30">
                <a:extLst>
                  <a:ext uri="{FF2B5EF4-FFF2-40B4-BE49-F238E27FC236}">
                    <a16:creationId xmlns:a16="http://schemas.microsoft.com/office/drawing/2014/main" id="{8697D942-6FCC-43A9-632A-27F73A5225EB}"/>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8" name="Group 17">
              <a:extLst>
                <a:ext uri="{FF2B5EF4-FFF2-40B4-BE49-F238E27FC236}">
                  <a16:creationId xmlns:a16="http://schemas.microsoft.com/office/drawing/2014/main" id="{0AEE35C5-AF9F-06FE-0BC3-CC6B31953E40}"/>
                </a:ext>
              </a:extLst>
            </p:cNvPr>
            <p:cNvGrpSpPr/>
            <p:nvPr/>
          </p:nvGrpSpPr>
          <p:grpSpPr>
            <a:xfrm>
              <a:off x="-4829582" y="6972136"/>
              <a:ext cx="3767214" cy="1061829"/>
              <a:chOff x="-3852716" y="4723000"/>
              <a:chExt cx="3083096" cy="869003"/>
            </a:xfrm>
          </p:grpSpPr>
          <p:sp>
            <p:nvSpPr>
              <p:cNvPr id="28" name="TextBox 27">
                <a:extLst>
                  <a:ext uri="{FF2B5EF4-FFF2-40B4-BE49-F238E27FC236}">
                    <a16:creationId xmlns:a16="http://schemas.microsoft.com/office/drawing/2014/main" id="{9F02804F-6D79-7395-433C-EC6D9D4C27FB}"/>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9" name="TextBox 28">
                <a:extLst>
                  <a:ext uri="{FF2B5EF4-FFF2-40B4-BE49-F238E27FC236}">
                    <a16:creationId xmlns:a16="http://schemas.microsoft.com/office/drawing/2014/main" id="{9D081E96-3F52-75F1-E149-73821CDCD520}"/>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9" name="Group 18">
              <a:extLst>
                <a:ext uri="{FF2B5EF4-FFF2-40B4-BE49-F238E27FC236}">
                  <a16:creationId xmlns:a16="http://schemas.microsoft.com/office/drawing/2014/main" id="{72848ED0-CCA1-B24F-4015-D25A404B2506}"/>
                </a:ext>
              </a:extLst>
            </p:cNvPr>
            <p:cNvGrpSpPr/>
            <p:nvPr/>
          </p:nvGrpSpPr>
          <p:grpSpPr>
            <a:xfrm>
              <a:off x="-4829582" y="8354434"/>
              <a:ext cx="3892343" cy="1300903"/>
              <a:chOff x="-3852716" y="5854275"/>
              <a:chExt cx="3185502" cy="1064661"/>
            </a:xfrm>
          </p:grpSpPr>
          <p:sp>
            <p:nvSpPr>
              <p:cNvPr id="25" name="TextBox 24">
                <a:extLst>
                  <a:ext uri="{FF2B5EF4-FFF2-40B4-BE49-F238E27FC236}">
                    <a16:creationId xmlns:a16="http://schemas.microsoft.com/office/drawing/2014/main" id="{3ACE22DA-DE2B-34F9-CFD9-76F61CE3F6E2}"/>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CA57273B-61CF-9BAE-0BB1-7076D3103CA1}"/>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7" name="Picture 26">
                <a:extLst>
                  <a:ext uri="{FF2B5EF4-FFF2-40B4-BE49-F238E27FC236}">
                    <a16:creationId xmlns:a16="http://schemas.microsoft.com/office/drawing/2014/main" id="{DC062063-3438-43A9-6A7F-07196D565C65}"/>
                  </a:ext>
                </a:extLst>
              </p:cNvPr>
              <p:cNvPicPr>
                <a:picLocks noChangeAspect="1"/>
              </p:cNvPicPr>
              <p:nvPr/>
            </p:nvPicPr>
            <p:blipFill>
              <a:blip r:embed="rId11">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20" name="TextBox 19">
              <a:extLst>
                <a:ext uri="{FF2B5EF4-FFF2-40B4-BE49-F238E27FC236}">
                  <a16:creationId xmlns:a16="http://schemas.microsoft.com/office/drawing/2014/main" id="{C83FFEE0-AAB5-44C0-21A8-7067E7D72A3C}"/>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535AA5A9-675F-5747-894C-29007410A4FC}"/>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22" name="Picture 21" descr="Graphical user interface, application&#10;&#10;Description automatically generated">
              <a:extLst>
                <a:ext uri="{FF2B5EF4-FFF2-40B4-BE49-F238E27FC236}">
                  <a16:creationId xmlns:a16="http://schemas.microsoft.com/office/drawing/2014/main" id="{327EEAB7-DF98-2B00-AC90-AF8F238B1226}"/>
                </a:ext>
              </a:extLst>
            </p:cNvPr>
            <p:cNvPicPr>
              <a:picLocks noChangeAspect="1"/>
            </p:cNvPicPr>
            <p:nvPr/>
          </p:nvPicPr>
          <p:blipFill>
            <a:blip r:embed="rId12"/>
            <a:stretch>
              <a:fillRect/>
            </a:stretch>
          </p:blipFill>
          <p:spPr>
            <a:xfrm>
              <a:off x="-4545224" y="4460268"/>
              <a:ext cx="1930902" cy="1084470"/>
            </a:xfrm>
            <a:prstGeom prst="rect">
              <a:avLst/>
            </a:prstGeom>
          </p:spPr>
        </p:pic>
        <p:pic>
          <p:nvPicPr>
            <p:cNvPr id="23" name="Picture 22" descr="Graphical user interface, application, Word&#10;&#10;Description automatically generated">
              <a:extLst>
                <a:ext uri="{FF2B5EF4-FFF2-40B4-BE49-F238E27FC236}">
                  <a16:creationId xmlns:a16="http://schemas.microsoft.com/office/drawing/2014/main" id="{3EBACD45-6EB2-1F84-14B8-D19550EF8B40}"/>
                </a:ext>
              </a:extLst>
            </p:cNvPr>
            <p:cNvPicPr>
              <a:picLocks noChangeAspect="1"/>
            </p:cNvPicPr>
            <p:nvPr/>
          </p:nvPicPr>
          <p:blipFill>
            <a:blip r:embed="rId13"/>
            <a:stretch>
              <a:fillRect/>
            </a:stretch>
          </p:blipFill>
          <p:spPr>
            <a:xfrm>
              <a:off x="-4539155" y="3689265"/>
              <a:ext cx="3892343" cy="579196"/>
            </a:xfrm>
            <a:prstGeom prst="rect">
              <a:avLst/>
            </a:prstGeom>
          </p:spPr>
        </p:pic>
        <p:sp>
          <p:nvSpPr>
            <p:cNvPr id="24" name="TextBox 23">
              <a:extLst>
                <a:ext uri="{FF2B5EF4-FFF2-40B4-BE49-F238E27FC236}">
                  <a16:creationId xmlns:a16="http://schemas.microsoft.com/office/drawing/2014/main" id="{380F0EB0-6C0B-04F5-55B2-4EB12D879083}"/>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29988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26A1D-7D55-50E2-C1F2-2A35403B1ACC}"/>
            </a:ext>
          </a:extLst>
        </p:cNvPr>
        <p:cNvGrpSpPr/>
        <p:nvPr/>
      </p:nvGrpSpPr>
      <p:grpSpPr>
        <a:xfrm>
          <a:off x="0" y="0"/>
          <a:ext cx="0" cy="0"/>
          <a:chOff x="0" y="0"/>
          <a:chExt cx="0" cy="0"/>
        </a:xfrm>
      </p:grpSpPr>
      <p:pic>
        <p:nvPicPr>
          <p:cNvPr id="62" name="Picture 61">
            <a:extLst>
              <a:ext uri="{FF2B5EF4-FFF2-40B4-BE49-F238E27FC236}">
                <a16:creationId xmlns:a16="http://schemas.microsoft.com/office/drawing/2014/main" id="{A1464664-7A76-9B04-F87E-93DA6E61414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1423" r="31462" b="14257"/>
          <a:stretch>
            <a:fillRect/>
          </a:stretch>
        </p:blipFill>
        <p:spPr>
          <a:xfrm flipH="1">
            <a:off x="-1" y="0"/>
            <a:ext cx="13716000" cy="13716000"/>
          </a:xfrm>
          <a:prstGeom prst="rect">
            <a:avLst/>
          </a:prstGeom>
        </p:spPr>
      </p:pic>
      <p:sp>
        <p:nvSpPr>
          <p:cNvPr id="32" name="Round Single Corner Rectangle 7">
            <a:extLst>
              <a:ext uri="{FF2B5EF4-FFF2-40B4-BE49-F238E27FC236}">
                <a16:creationId xmlns:a16="http://schemas.microsoft.com/office/drawing/2014/main" id="{36009C8F-6D88-83B0-3F5E-963B14648911}"/>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EAECFA"/>
              </a:gs>
              <a:gs pos="100000">
                <a:srgbClr val="F1FBFD"/>
              </a:gs>
              <a:gs pos="50000">
                <a:srgbClr val="F1F7FD"/>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Segoe UI" panose="020B0502040204020203" pitchFamily="34" charset="0"/>
            </a:endParaRPr>
          </a:p>
        </p:txBody>
      </p:sp>
      <p:pic>
        <p:nvPicPr>
          <p:cNvPr id="5" name="Content Placeholder 10" descr="A blue and black logo&#10;&#10;Description automatically generated">
            <a:extLst>
              <a:ext uri="{FF2B5EF4-FFF2-40B4-BE49-F238E27FC236}">
                <a16:creationId xmlns:a16="http://schemas.microsoft.com/office/drawing/2014/main" id="{4AD489D8-34AF-1539-AB66-232BCB3B0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pic>
        <p:nvPicPr>
          <p:cNvPr id="8" name="Graphic 7">
            <a:extLst>
              <a:ext uri="{FF2B5EF4-FFF2-40B4-BE49-F238E27FC236}">
                <a16:creationId xmlns:a16="http://schemas.microsoft.com/office/drawing/2014/main" id="{6989E040-14B6-CB93-556C-5B7F79FB1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115241" y="780047"/>
            <a:ext cx="3975125" cy="894403"/>
          </a:xfrm>
          <a:prstGeom prst="rect">
            <a:avLst/>
          </a:prstGeom>
        </p:spPr>
      </p:pic>
      <p:pic>
        <p:nvPicPr>
          <p:cNvPr id="12" name="Graphic 11">
            <a:extLst>
              <a:ext uri="{FF2B5EF4-FFF2-40B4-BE49-F238E27FC236}">
                <a16:creationId xmlns:a16="http://schemas.microsoft.com/office/drawing/2014/main" id="{25FF36D3-055B-DE03-DD1E-9B77B5A0DB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078973" y="2691181"/>
            <a:ext cx="3810000" cy="857250"/>
          </a:xfrm>
          <a:prstGeom prst="rect">
            <a:avLst/>
          </a:prstGeom>
        </p:spPr>
      </p:pic>
      <p:sp>
        <p:nvSpPr>
          <p:cNvPr id="2" name="Title 25">
            <a:extLst>
              <a:ext uri="{FF2B5EF4-FFF2-40B4-BE49-F238E27FC236}">
                <a16:creationId xmlns:a16="http://schemas.microsoft.com/office/drawing/2014/main" id="{1086AB71-39F0-1B17-D98A-B3F83C645A0C}"/>
              </a:ext>
            </a:extLst>
          </p:cNvPr>
          <p:cNvSpPr txBox="1">
            <a:spLocks/>
          </p:cNvSpPr>
          <p:nvPr/>
        </p:nvSpPr>
        <p:spPr>
          <a:xfrm>
            <a:off x="604202" y="2649304"/>
            <a:ext cx="6667500" cy="16317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214792"/>
                </a:solidFill>
                <a:latin typeface="Manrope ExtraBold" pitchFamily="2" charset="0"/>
              </a:rPr>
              <a:t>Invoice without headaches.</a:t>
            </a:r>
          </a:p>
        </p:txBody>
      </p:sp>
      <p:sp>
        <p:nvSpPr>
          <p:cNvPr id="3" name="TextBox 2">
            <a:extLst>
              <a:ext uri="{FF2B5EF4-FFF2-40B4-BE49-F238E27FC236}">
                <a16:creationId xmlns:a16="http://schemas.microsoft.com/office/drawing/2014/main" id="{324D79E4-F196-7F33-8BDE-80C795A0DCC6}"/>
              </a:ext>
            </a:extLst>
          </p:cNvPr>
          <p:cNvSpPr txBox="1"/>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chemeClr val="accent2"/>
                </a:solidFill>
                <a:latin typeface="Manrope" pitchFamily="2" charset="0"/>
                <a:cs typeface="Arial" panose="020B0604020202020204" pitchFamily="34" charset="0"/>
              </a:rPr>
              <a:t>Partner logo</a:t>
            </a:r>
          </a:p>
        </p:txBody>
      </p:sp>
      <p:sp>
        <p:nvSpPr>
          <p:cNvPr id="7" name="TextBox 6">
            <a:extLst>
              <a:ext uri="{FF2B5EF4-FFF2-40B4-BE49-F238E27FC236}">
                <a16:creationId xmlns:a16="http://schemas.microsoft.com/office/drawing/2014/main" id="{7A6EF68B-FF89-67F9-55A3-CF0F078FDB06}"/>
              </a:ext>
            </a:extLst>
          </p:cNvPr>
          <p:cNvSpPr txBox="1"/>
          <p:nvPr/>
        </p:nvSpPr>
        <p:spPr>
          <a:xfrm>
            <a:off x="588439" y="5267131"/>
            <a:ext cx="6393500" cy="2554545"/>
          </a:xfrm>
          <a:prstGeom prst="rect">
            <a:avLst/>
          </a:prstGeom>
          <a:noFill/>
        </p:spPr>
        <p:txBody>
          <a:bodyPr wrap="square">
            <a:spAutoFit/>
          </a:bodyPr>
          <a:lstStyle/>
          <a:p>
            <a:pPr fontAlgn="base"/>
            <a:r>
              <a:rPr lang="en-US" sz="3200" dirty="0">
                <a:solidFill>
                  <a:srgbClr val="00214F"/>
                </a:solidFill>
                <a:latin typeface="Manrope" pitchFamily="2" charset="0"/>
                <a:cs typeface="Segoe UI"/>
              </a:rPr>
              <a:t>Automate batch invoicing, milestone billing, and consolidate invoices effortlessly. No manual workarounds, just accurate billing every time.</a:t>
            </a:r>
          </a:p>
        </p:txBody>
      </p:sp>
      <p:pic>
        <p:nvPicPr>
          <p:cNvPr id="6" name="Picture 5">
            <a:extLst>
              <a:ext uri="{FF2B5EF4-FFF2-40B4-BE49-F238E27FC236}">
                <a16:creationId xmlns:a16="http://schemas.microsoft.com/office/drawing/2014/main" id="{4DF87721-EF66-DB07-FAD1-3B2E5448984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4202" y="8877152"/>
            <a:ext cx="4139368" cy="1492971"/>
          </a:xfrm>
          <a:prstGeom prst="rect">
            <a:avLst/>
          </a:prstGeom>
        </p:spPr>
      </p:pic>
      <p:grpSp>
        <p:nvGrpSpPr>
          <p:cNvPr id="4" name="Group 3">
            <a:extLst>
              <a:ext uri="{FF2B5EF4-FFF2-40B4-BE49-F238E27FC236}">
                <a16:creationId xmlns:a16="http://schemas.microsoft.com/office/drawing/2014/main" id="{82928983-D9E2-47FB-5232-5A9FACAB4935}"/>
              </a:ext>
            </a:extLst>
          </p:cNvPr>
          <p:cNvGrpSpPr/>
          <p:nvPr/>
        </p:nvGrpSpPr>
        <p:grpSpPr>
          <a:xfrm>
            <a:off x="-5149821" y="0"/>
            <a:ext cx="4823248" cy="10591800"/>
            <a:chOff x="-5149821" y="0"/>
            <a:chExt cx="4823248" cy="10591800"/>
          </a:xfrm>
        </p:grpSpPr>
        <p:sp>
          <p:nvSpPr>
            <p:cNvPr id="9" name="Rectangle 8">
              <a:extLst>
                <a:ext uri="{FF2B5EF4-FFF2-40B4-BE49-F238E27FC236}">
                  <a16:creationId xmlns:a16="http://schemas.microsoft.com/office/drawing/2014/main" id="{D6342C35-0B38-A005-90C9-65026F025515}"/>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0" name="TextBox 9">
              <a:extLst>
                <a:ext uri="{FF2B5EF4-FFF2-40B4-BE49-F238E27FC236}">
                  <a16:creationId xmlns:a16="http://schemas.microsoft.com/office/drawing/2014/main" id="{12083231-0A66-AEEE-F713-02DC0C579B36}"/>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1" name="TextBox 10">
              <a:extLst>
                <a:ext uri="{FF2B5EF4-FFF2-40B4-BE49-F238E27FC236}">
                  <a16:creationId xmlns:a16="http://schemas.microsoft.com/office/drawing/2014/main" id="{00F656D1-64E4-6284-FACD-25643E41552C}"/>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3" name="Group 12">
              <a:extLst>
                <a:ext uri="{FF2B5EF4-FFF2-40B4-BE49-F238E27FC236}">
                  <a16:creationId xmlns:a16="http://schemas.microsoft.com/office/drawing/2014/main" id="{1C49F714-1BE4-5218-0DDB-A9DBD74960B1}"/>
                </a:ext>
              </a:extLst>
            </p:cNvPr>
            <p:cNvGrpSpPr/>
            <p:nvPr/>
          </p:nvGrpSpPr>
          <p:grpSpPr>
            <a:xfrm>
              <a:off x="-4829582" y="5963178"/>
              <a:ext cx="3683416" cy="738664"/>
              <a:chOff x="-3852716" y="3897267"/>
              <a:chExt cx="3014516" cy="604524"/>
            </a:xfrm>
          </p:grpSpPr>
          <p:sp>
            <p:nvSpPr>
              <p:cNvPr id="26" name="TextBox 25">
                <a:extLst>
                  <a:ext uri="{FF2B5EF4-FFF2-40B4-BE49-F238E27FC236}">
                    <a16:creationId xmlns:a16="http://schemas.microsoft.com/office/drawing/2014/main" id="{3F25DADF-9A4C-F10D-8ABA-CD3FF51A8F31}"/>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7" name="TextBox 26">
                <a:extLst>
                  <a:ext uri="{FF2B5EF4-FFF2-40B4-BE49-F238E27FC236}">
                    <a16:creationId xmlns:a16="http://schemas.microsoft.com/office/drawing/2014/main" id="{FCE714F4-2BBC-B5E1-371D-09785C9049B5}"/>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4" name="Group 13">
              <a:extLst>
                <a:ext uri="{FF2B5EF4-FFF2-40B4-BE49-F238E27FC236}">
                  <a16:creationId xmlns:a16="http://schemas.microsoft.com/office/drawing/2014/main" id="{56C085C5-0957-25A2-09DF-BE6B6BA121E3}"/>
                </a:ext>
              </a:extLst>
            </p:cNvPr>
            <p:cNvGrpSpPr/>
            <p:nvPr/>
          </p:nvGrpSpPr>
          <p:grpSpPr>
            <a:xfrm>
              <a:off x="-4829582" y="6972136"/>
              <a:ext cx="3767214" cy="1061829"/>
              <a:chOff x="-3852716" y="4723000"/>
              <a:chExt cx="3083096" cy="869003"/>
            </a:xfrm>
          </p:grpSpPr>
          <p:sp>
            <p:nvSpPr>
              <p:cNvPr id="24" name="TextBox 23">
                <a:extLst>
                  <a:ext uri="{FF2B5EF4-FFF2-40B4-BE49-F238E27FC236}">
                    <a16:creationId xmlns:a16="http://schemas.microsoft.com/office/drawing/2014/main" id="{673F150B-3BF6-C8E7-D130-229AD1D7865C}"/>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5" name="TextBox 24">
                <a:extLst>
                  <a:ext uri="{FF2B5EF4-FFF2-40B4-BE49-F238E27FC236}">
                    <a16:creationId xmlns:a16="http://schemas.microsoft.com/office/drawing/2014/main" id="{D37893F6-E25C-1948-ED14-2DB31A7ED4E9}"/>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5" name="Group 14">
              <a:extLst>
                <a:ext uri="{FF2B5EF4-FFF2-40B4-BE49-F238E27FC236}">
                  <a16:creationId xmlns:a16="http://schemas.microsoft.com/office/drawing/2014/main" id="{A9A19026-12CA-61AC-EF93-4BA4BB8DB1B0}"/>
                </a:ext>
              </a:extLst>
            </p:cNvPr>
            <p:cNvGrpSpPr/>
            <p:nvPr/>
          </p:nvGrpSpPr>
          <p:grpSpPr>
            <a:xfrm>
              <a:off x="-4829582" y="8354434"/>
              <a:ext cx="3892343" cy="1300903"/>
              <a:chOff x="-3852716" y="5854275"/>
              <a:chExt cx="3185502" cy="1064661"/>
            </a:xfrm>
          </p:grpSpPr>
          <p:sp>
            <p:nvSpPr>
              <p:cNvPr id="21" name="TextBox 20">
                <a:extLst>
                  <a:ext uri="{FF2B5EF4-FFF2-40B4-BE49-F238E27FC236}">
                    <a16:creationId xmlns:a16="http://schemas.microsoft.com/office/drawing/2014/main" id="{576400B9-E8B6-F80D-CC63-4902B90B6F75}"/>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2" name="TextBox 21">
                <a:extLst>
                  <a:ext uri="{FF2B5EF4-FFF2-40B4-BE49-F238E27FC236}">
                    <a16:creationId xmlns:a16="http://schemas.microsoft.com/office/drawing/2014/main" id="{8B3534F4-F52C-9F50-B386-A6370CF40850}"/>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3" name="Picture 22">
                <a:extLst>
                  <a:ext uri="{FF2B5EF4-FFF2-40B4-BE49-F238E27FC236}">
                    <a16:creationId xmlns:a16="http://schemas.microsoft.com/office/drawing/2014/main" id="{78D28CDD-DA0F-8042-FAE1-814EB31EF1BA}"/>
                  </a:ext>
                </a:extLst>
              </p:cNvPr>
              <p:cNvPicPr>
                <a:picLocks noChangeAspect="1"/>
              </p:cNvPicPr>
              <p:nvPr/>
            </p:nvPicPr>
            <p:blipFill>
              <a:blip r:embed="rId9">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6" name="TextBox 15">
              <a:extLst>
                <a:ext uri="{FF2B5EF4-FFF2-40B4-BE49-F238E27FC236}">
                  <a16:creationId xmlns:a16="http://schemas.microsoft.com/office/drawing/2014/main" id="{65BAADCC-8369-3296-05B7-6BDF05911C33}"/>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7" name="TextBox 16">
              <a:extLst>
                <a:ext uri="{FF2B5EF4-FFF2-40B4-BE49-F238E27FC236}">
                  <a16:creationId xmlns:a16="http://schemas.microsoft.com/office/drawing/2014/main" id="{114523E0-2364-F7E9-E670-E044D111338E}"/>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8" name="Picture 17" descr="Graphical user interface, application&#10;&#10;Description automatically generated">
              <a:extLst>
                <a:ext uri="{FF2B5EF4-FFF2-40B4-BE49-F238E27FC236}">
                  <a16:creationId xmlns:a16="http://schemas.microsoft.com/office/drawing/2014/main" id="{F6F9929A-9895-C459-B27E-822E55C712FA}"/>
                </a:ext>
              </a:extLst>
            </p:cNvPr>
            <p:cNvPicPr>
              <a:picLocks noChangeAspect="1"/>
            </p:cNvPicPr>
            <p:nvPr/>
          </p:nvPicPr>
          <p:blipFill>
            <a:blip r:embed="rId10"/>
            <a:stretch>
              <a:fillRect/>
            </a:stretch>
          </p:blipFill>
          <p:spPr>
            <a:xfrm>
              <a:off x="-4545224" y="4460268"/>
              <a:ext cx="1930902" cy="1084470"/>
            </a:xfrm>
            <a:prstGeom prst="rect">
              <a:avLst/>
            </a:prstGeom>
          </p:spPr>
        </p:pic>
        <p:pic>
          <p:nvPicPr>
            <p:cNvPr id="19" name="Picture 18" descr="Graphical user interface, application, Word&#10;&#10;Description automatically generated">
              <a:extLst>
                <a:ext uri="{FF2B5EF4-FFF2-40B4-BE49-F238E27FC236}">
                  <a16:creationId xmlns:a16="http://schemas.microsoft.com/office/drawing/2014/main" id="{7CBCBCCA-845F-075A-ABB3-7076776B547C}"/>
                </a:ext>
              </a:extLst>
            </p:cNvPr>
            <p:cNvPicPr>
              <a:picLocks noChangeAspect="1"/>
            </p:cNvPicPr>
            <p:nvPr/>
          </p:nvPicPr>
          <p:blipFill>
            <a:blip r:embed="rId11"/>
            <a:stretch>
              <a:fillRect/>
            </a:stretch>
          </p:blipFill>
          <p:spPr>
            <a:xfrm>
              <a:off x="-4539155" y="3689265"/>
              <a:ext cx="3892343" cy="579196"/>
            </a:xfrm>
            <a:prstGeom prst="rect">
              <a:avLst/>
            </a:prstGeom>
          </p:spPr>
        </p:pic>
        <p:sp>
          <p:nvSpPr>
            <p:cNvPr id="20" name="TextBox 19">
              <a:extLst>
                <a:ext uri="{FF2B5EF4-FFF2-40B4-BE49-F238E27FC236}">
                  <a16:creationId xmlns:a16="http://schemas.microsoft.com/office/drawing/2014/main" id="{11C33F4F-6912-E781-0012-D97BA3183959}"/>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777550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EA98E-A9D0-0E44-77AC-E12C940C9BCA}"/>
            </a:ext>
          </a:extLst>
        </p:cNvPr>
        <p:cNvGrpSpPr/>
        <p:nvPr/>
      </p:nvGrpSpPr>
      <p:grpSpPr>
        <a:xfrm>
          <a:off x="0" y="0"/>
          <a:ext cx="0" cy="0"/>
          <a:chOff x="0" y="0"/>
          <a:chExt cx="0" cy="0"/>
        </a:xfrm>
      </p:grpSpPr>
      <p:pic>
        <p:nvPicPr>
          <p:cNvPr id="62" name="Picture 61">
            <a:extLst>
              <a:ext uri="{FF2B5EF4-FFF2-40B4-BE49-F238E27FC236}">
                <a16:creationId xmlns:a16="http://schemas.microsoft.com/office/drawing/2014/main" id="{CFC4781F-2E94-3F90-9DE4-F4BBECE17272}"/>
              </a:ext>
            </a:extLst>
          </p:cNvPr>
          <p:cNvPicPr>
            <a:picLocks noChangeAspect="1"/>
          </p:cNvPicPr>
          <p:nvPr/>
        </p:nvPicPr>
        <p:blipFill>
          <a:blip r:embed="rId2">
            <a:extLst>
              <a:ext uri="{28A0092B-C50C-407E-A947-70E740481C1C}">
                <a14:useLocalDpi xmlns:a14="http://schemas.microsoft.com/office/drawing/2010/main" val="0"/>
              </a:ext>
            </a:extLst>
          </a:blip>
          <a:srcRect l="34105" r="25" b="1316"/>
          <a:stretch>
            <a:fillRect/>
          </a:stretch>
        </p:blipFill>
        <p:spPr>
          <a:xfrm flipH="1">
            <a:off x="-1" y="0"/>
            <a:ext cx="13716000" cy="13716000"/>
          </a:xfrm>
          <a:prstGeom prst="rect">
            <a:avLst/>
          </a:prstGeom>
        </p:spPr>
      </p:pic>
      <p:sp>
        <p:nvSpPr>
          <p:cNvPr id="32" name="Round Single Corner Rectangle 7">
            <a:extLst>
              <a:ext uri="{FF2B5EF4-FFF2-40B4-BE49-F238E27FC236}">
                <a16:creationId xmlns:a16="http://schemas.microsoft.com/office/drawing/2014/main" id="{F6547D17-DADC-2E1A-0875-D4CCA66B97C9}"/>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EAECFA"/>
              </a:gs>
              <a:gs pos="100000">
                <a:srgbClr val="F1FBFD"/>
              </a:gs>
              <a:gs pos="50000">
                <a:srgbClr val="F1F7FD"/>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Segoe UI" panose="020B0502040204020203" pitchFamily="34" charset="0"/>
            </a:endParaRPr>
          </a:p>
        </p:txBody>
      </p:sp>
      <p:pic>
        <p:nvPicPr>
          <p:cNvPr id="5" name="Content Placeholder 10" descr="A blue and black logo&#10;&#10;Description automatically generated">
            <a:extLst>
              <a:ext uri="{FF2B5EF4-FFF2-40B4-BE49-F238E27FC236}">
                <a16:creationId xmlns:a16="http://schemas.microsoft.com/office/drawing/2014/main" id="{CD35702F-1B89-6BB6-74D8-ADCA5FFC5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pic>
        <p:nvPicPr>
          <p:cNvPr id="12" name="Graphic 11">
            <a:extLst>
              <a:ext uri="{FF2B5EF4-FFF2-40B4-BE49-F238E27FC236}">
                <a16:creationId xmlns:a16="http://schemas.microsoft.com/office/drawing/2014/main" id="{804E5C46-DDAC-4D71-0DC2-4BE79BDE1D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78973" y="2691181"/>
            <a:ext cx="3810000" cy="857250"/>
          </a:xfrm>
          <a:prstGeom prst="rect">
            <a:avLst/>
          </a:prstGeom>
        </p:spPr>
      </p:pic>
      <p:sp>
        <p:nvSpPr>
          <p:cNvPr id="2" name="Title 25">
            <a:extLst>
              <a:ext uri="{FF2B5EF4-FFF2-40B4-BE49-F238E27FC236}">
                <a16:creationId xmlns:a16="http://schemas.microsoft.com/office/drawing/2014/main" id="{A2DE3906-30BE-5E80-B029-16EAE6C5D2F9}"/>
              </a:ext>
            </a:extLst>
          </p:cNvPr>
          <p:cNvSpPr txBox="1">
            <a:spLocks/>
          </p:cNvSpPr>
          <p:nvPr/>
        </p:nvSpPr>
        <p:spPr>
          <a:xfrm>
            <a:off x="604202" y="2649304"/>
            <a:ext cx="6667500"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214792"/>
                </a:solidFill>
                <a:latin typeface="Manrope ExtraBold" pitchFamily="2" charset="0"/>
              </a:rPr>
              <a:t>Real-time insights, at your fingertips.</a:t>
            </a:r>
          </a:p>
        </p:txBody>
      </p:sp>
      <p:sp>
        <p:nvSpPr>
          <p:cNvPr id="3" name="TextBox 2">
            <a:extLst>
              <a:ext uri="{FF2B5EF4-FFF2-40B4-BE49-F238E27FC236}">
                <a16:creationId xmlns:a16="http://schemas.microsoft.com/office/drawing/2014/main" id="{0FD8C7BD-5D82-7BBD-1F7A-FC20A0EFCC95}"/>
              </a:ext>
            </a:extLst>
          </p:cNvPr>
          <p:cNvSpPr txBox="1"/>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chemeClr val="accent2"/>
                </a:solidFill>
                <a:latin typeface="Manrope" pitchFamily="2" charset="0"/>
                <a:cs typeface="Arial" panose="020B0604020202020204" pitchFamily="34" charset="0"/>
              </a:rPr>
              <a:t>Partner logo</a:t>
            </a:r>
          </a:p>
        </p:txBody>
      </p:sp>
      <p:sp>
        <p:nvSpPr>
          <p:cNvPr id="7" name="TextBox 6">
            <a:extLst>
              <a:ext uri="{FF2B5EF4-FFF2-40B4-BE49-F238E27FC236}">
                <a16:creationId xmlns:a16="http://schemas.microsoft.com/office/drawing/2014/main" id="{CCCD0DE3-B77F-629A-A5FE-D8EB187392A0}"/>
              </a:ext>
            </a:extLst>
          </p:cNvPr>
          <p:cNvSpPr txBox="1"/>
          <p:nvPr/>
        </p:nvSpPr>
        <p:spPr>
          <a:xfrm>
            <a:off x="604202" y="5787735"/>
            <a:ext cx="6393500" cy="2554545"/>
          </a:xfrm>
          <a:prstGeom prst="rect">
            <a:avLst/>
          </a:prstGeom>
          <a:noFill/>
        </p:spPr>
        <p:txBody>
          <a:bodyPr wrap="square">
            <a:spAutoFit/>
          </a:bodyPr>
          <a:lstStyle/>
          <a:p>
            <a:pPr fontAlgn="base"/>
            <a:r>
              <a:rPr lang="en-US" sz="3200" dirty="0">
                <a:solidFill>
                  <a:srgbClr val="00214F"/>
                </a:solidFill>
                <a:latin typeface="Manrope" pitchFamily="2" charset="0"/>
                <a:cs typeface="Segoe UI"/>
              </a:rPr>
              <a:t>Track MRR, churn, renewals, and profitability with dynamic dashboards and Power BI integration, so you can drive growth with clarity.</a:t>
            </a:r>
          </a:p>
        </p:txBody>
      </p:sp>
      <p:pic>
        <p:nvPicPr>
          <p:cNvPr id="6" name="Graphic 5">
            <a:extLst>
              <a:ext uri="{FF2B5EF4-FFF2-40B4-BE49-F238E27FC236}">
                <a16:creationId xmlns:a16="http://schemas.microsoft.com/office/drawing/2014/main" id="{BA32BF23-0B3A-0D22-8409-14A389C7F0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93811" y="780047"/>
            <a:ext cx="4017987" cy="904047"/>
          </a:xfrm>
          <a:prstGeom prst="rect">
            <a:avLst/>
          </a:prstGeom>
        </p:spPr>
      </p:pic>
      <p:pic>
        <p:nvPicPr>
          <p:cNvPr id="8" name="Picture 7">
            <a:extLst>
              <a:ext uri="{FF2B5EF4-FFF2-40B4-BE49-F238E27FC236}">
                <a16:creationId xmlns:a16="http://schemas.microsoft.com/office/drawing/2014/main" id="{95331C05-EC6C-7669-8B31-94BBE2076F3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4202" y="8877152"/>
            <a:ext cx="4139368" cy="1492971"/>
          </a:xfrm>
          <a:prstGeom prst="rect">
            <a:avLst/>
          </a:prstGeom>
        </p:spPr>
      </p:pic>
      <p:grpSp>
        <p:nvGrpSpPr>
          <p:cNvPr id="4" name="Group 3">
            <a:extLst>
              <a:ext uri="{FF2B5EF4-FFF2-40B4-BE49-F238E27FC236}">
                <a16:creationId xmlns:a16="http://schemas.microsoft.com/office/drawing/2014/main" id="{7768BA27-9B38-09AA-7A1C-61F45FCF0FE4}"/>
              </a:ext>
            </a:extLst>
          </p:cNvPr>
          <p:cNvGrpSpPr/>
          <p:nvPr/>
        </p:nvGrpSpPr>
        <p:grpSpPr>
          <a:xfrm>
            <a:off x="-5149821" y="0"/>
            <a:ext cx="4823248" cy="10591800"/>
            <a:chOff x="-5149821" y="0"/>
            <a:chExt cx="4823248" cy="10591800"/>
          </a:xfrm>
        </p:grpSpPr>
        <p:sp>
          <p:nvSpPr>
            <p:cNvPr id="9" name="Rectangle 8">
              <a:extLst>
                <a:ext uri="{FF2B5EF4-FFF2-40B4-BE49-F238E27FC236}">
                  <a16:creationId xmlns:a16="http://schemas.microsoft.com/office/drawing/2014/main" id="{926878AB-F92B-A37A-D06C-C1DDA968C842}"/>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0" name="TextBox 9">
              <a:extLst>
                <a:ext uri="{FF2B5EF4-FFF2-40B4-BE49-F238E27FC236}">
                  <a16:creationId xmlns:a16="http://schemas.microsoft.com/office/drawing/2014/main" id="{BB76318C-BDE9-430B-8A68-C3FF5BB23799}"/>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1" name="TextBox 10">
              <a:extLst>
                <a:ext uri="{FF2B5EF4-FFF2-40B4-BE49-F238E27FC236}">
                  <a16:creationId xmlns:a16="http://schemas.microsoft.com/office/drawing/2014/main" id="{AF96A4F3-78E6-8455-2869-30CAE0F687DB}"/>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3" name="Group 12">
              <a:extLst>
                <a:ext uri="{FF2B5EF4-FFF2-40B4-BE49-F238E27FC236}">
                  <a16:creationId xmlns:a16="http://schemas.microsoft.com/office/drawing/2014/main" id="{3F24B21B-B659-7F08-27C3-3F2AD164F1A7}"/>
                </a:ext>
              </a:extLst>
            </p:cNvPr>
            <p:cNvGrpSpPr/>
            <p:nvPr/>
          </p:nvGrpSpPr>
          <p:grpSpPr>
            <a:xfrm>
              <a:off x="-4829582" y="5963178"/>
              <a:ext cx="3683416" cy="738664"/>
              <a:chOff x="-3852716" y="3897267"/>
              <a:chExt cx="3014516" cy="604524"/>
            </a:xfrm>
          </p:grpSpPr>
          <p:sp>
            <p:nvSpPr>
              <p:cNvPr id="26" name="TextBox 25">
                <a:extLst>
                  <a:ext uri="{FF2B5EF4-FFF2-40B4-BE49-F238E27FC236}">
                    <a16:creationId xmlns:a16="http://schemas.microsoft.com/office/drawing/2014/main" id="{BDCBDD87-F89A-7A59-D50C-39E11341EEDF}"/>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7" name="TextBox 26">
                <a:extLst>
                  <a:ext uri="{FF2B5EF4-FFF2-40B4-BE49-F238E27FC236}">
                    <a16:creationId xmlns:a16="http://schemas.microsoft.com/office/drawing/2014/main" id="{BF2FFD49-483C-ECF3-8FE2-96B76ADB09F8}"/>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4" name="Group 13">
              <a:extLst>
                <a:ext uri="{FF2B5EF4-FFF2-40B4-BE49-F238E27FC236}">
                  <a16:creationId xmlns:a16="http://schemas.microsoft.com/office/drawing/2014/main" id="{7AD3BBD2-4A15-4913-7288-95BD5770A236}"/>
                </a:ext>
              </a:extLst>
            </p:cNvPr>
            <p:cNvGrpSpPr/>
            <p:nvPr/>
          </p:nvGrpSpPr>
          <p:grpSpPr>
            <a:xfrm>
              <a:off x="-4829582" y="6972136"/>
              <a:ext cx="3767214" cy="1061829"/>
              <a:chOff x="-3852716" y="4723000"/>
              <a:chExt cx="3083096" cy="869003"/>
            </a:xfrm>
          </p:grpSpPr>
          <p:sp>
            <p:nvSpPr>
              <p:cNvPr id="24" name="TextBox 23">
                <a:extLst>
                  <a:ext uri="{FF2B5EF4-FFF2-40B4-BE49-F238E27FC236}">
                    <a16:creationId xmlns:a16="http://schemas.microsoft.com/office/drawing/2014/main" id="{95C443E8-7C64-A09C-5FC4-5E636731D9DD}"/>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5" name="TextBox 24">
                <a:extLst>
                  <a:ext uri="{FF2B5EF4-FFF2-40B4-BE49-F238E27FC236}">
                    <a16:creationId xmlns:a16="http://schemas.microsoft.com/office/drawing/2014/main" id="{F90B3CAA-C380-42DF-A282-8EDE32806078}"/>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5" name="Group 14">
              <a:extLst>
                <a:ext uri="{FF2B5EF4-FFF2-40B4-BE49-F238E27FC236}">
                  <a16:creationId xmlns:a16="http://schemas.microsoft.com/office/drawing/2014/main" id="{C174D2F7-1E78-6494-5B6A-3E4C5C91C055}"/>
                </a:ext>
              </a:extLst>
            </p:cNvPr>
            <p:cNvGrpSpPr/>
            <p:nvPr/>
          </p:nvGrpSpPr>
          <p:grpSpPr>
            <a:xfrm>
              <a:off x="-4829582" y="8354434"/>
              <a:ext cx="3892343" cy="1300903"/>
              <a:chOff x="-3852716" y="5854275"/>
              <a:chExt cx="3185502" cy="1064661"/>
            </a:xfrm>
          </p:grpSpPr>
          <p:sp>
            <p:nvSpPr>
              <p:cNvPr id="21" name="TextBox 20">
                <a:extLst>
                  <a:ext uri="{FF2B5EF4-FFF2-40B4-BE49-F238E27FC236}">
                    <a16:creationId xmlns:a16="http://schemas.microsoft.com/office/drawing/2014/main" id="{2683B836-2EDD-3B72-FA74-892E8139139B}"/>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2" name="TextBox 21">
                <a:extLst>
                  <a:ext uri="{FF2B5EF4-FFF2-40B4-BE49-F238E27FC236}">
                    <a16:creationId xmlns:a16="http://schemas.microsoft.com/office/drawing/2014/main" id="{B58E2170-DA48-8097-CB3E-CF1D742E4B41}"/>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3" name="Picture 22">
                <a:extLst>
                  <a:ext uri="{FF2B5EF4-FFF2-40B4-BE49-F238E27FC236}">
                    <a16:creationId xmlns:a16="http://schemas.microsoft.com/office/drawing/2014/main" id="{BF561A62-88D6-F7CB-59D5-F5F6FCC48C52}"/>
                  </a:ext>
                </a:extLst>
              </p:cNvPr>
              <p:cNvPicPr>
                <a:picLocks noChangeAspect="1"/>
              </p:cNvPicPr>
              <p:nvPr/>
            </p:nvPicPr>
            <p:blipFill>
              <a:blip r:embed="rId9">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6" name="TextBox 15">
              <a:extLst>
                <a:ext uri="{FF2B5EF4-FFF2-40B4-BE49-F238E27FC236}">
                  <a16:creationId xmlns:a16="http://schemas.microsoft.com/office/drawing/2014/main" id="{98F2A6DE-1E5B-5EC3-6DCD-F910C62FC72F}"/>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7" name="TextBox 16">
              <a:extLst>
                <a:ext uri="{FF2B5EF4-FFF2-40B4-BE49-F238E27FC236}">
                  <a16:creationId xmlns:a16="http://schemas.microsoft.com/office/drawing/2014/main" id="{830E1B0A-8CB2-39F0-7947-DCA92752D97F}"/>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8" name="Picture 17" descr="Graphical user interface, application&#10;&#10;Description automatically generated">
              <a:extLst>
                <a:ext uri="{FF2B5EF4-FFF2-40B4-BE49-F238E27FC236}">
                  <a16:creationId xmlns:a16="http://schemas.microsoft.com/office/drawing/2014/main" id="{4354D398-6F99-4D4C-B18B-53625A0E5104}"/>
                </a:ext>
              </a:extLst>
            </p:cNvPr>
            <p:cNvPicPr>
              <a:picLocks noChangeAspect="1"/>
            </p:cNvPicPr>
            <p:nvPr/>
          </p:nvPicPr>
          <p:blipFill>
            <a:blip r:embed="rId10"/>
            <a:stretch>
              <a:fillRect/>
            </a:stretch>
          </p:blipFill>
          <p:spPr>
            <a:xfrm>
              <a:off x="-4545224" y="4460268"/>
              <a:ext cx="1930902" cy="1084470"/>
            </a:xfrm>
            <a:prstGeom prst="rect">
              <a:avLst/>
            </a:prstGeom>
          </p:spPr>
        </p:pic>
        <p:pic>
          <p:nvPicPr>
            <p:cNvPr id="19" name="Picture 18" descr="Graphical user interface, application, Word&#10;&#10;Description automatically generated">
              <a:extLst>
                <a:ext uri="{FF2B5EF4-FFF2-40B4-BE49-F238E27FC236}">
                  <a16:creationId xmlns:a16="http://schemas.microsoft.com/office/drawing/2014/main" id="{EE31BA2A-C97B-8C0D-2E01-062E286FEECF}"/>
                </a:ext>
              </a:extLst>
            </p:cNvPr>
            <p:cNvPicPr>
              <a:picLocks noChangeAspect="1"/>
            </p:cNvPicPr>
            <p:nvPr/>
          </p:nvPicPr>
          <p:blipFill>
            <a:blip r:embed="rId11"/>
            <a:stretch>
              <a:fillRect/>
            </a:stretch>
          </p:blipFill>
          <p:spPr>
            <a:xfrm>
              <a:off x="-4539155" y="3689265"/>
              <a:ext cx="3892343" cy="579196"/>
            </a:xfrm>
            <a:prstGeom prst="rect">
              <a:avLst/>
            </a:prstGeom>
          </p:spPr>
        </p:pic>
        <p:sp>
          <p:nvSpPr>
            <p:cNvPr id="20" name="TextBox 19">
              <a:extLst>
                <a:ext uri="{FF2B5EF4-FFF2-40B4-BE49-F238E27FC236}">
                  <a16:creationId xmlns:a16="http://schemas.microsoft.com/office/drawing/2014/main" id="{531ACC8E-144F-DBF0-4E3A-E53495D1DF3B}"/>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1469246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FE63D-0890-F679-51A6-BD81B37EF2C9}"/>
            </a:ext>
          </a:extLst>
        </p:cNvPr>
        <p:cNvGrpSpPr/>
        <p:nvPr/>
      </p:nvGrpSpPr>
      <p:grpSpPr>
        <a:xfrm>
          <a:off x="0" y="0"/>
          <a:ext cx="0" cy="0"/>
          <a:chOff x="0" y="0"/>
          <a:chExt cx="0" cy="0"/>
        </a:xfrm>
      </p:grpSpPr>
      <p:pic>
        <p:nvPicPr>
          <p:cNvPr id="62" name="Picture 61">
            <a:extLst>
              <a:ext uri="{FF2B5EF4-FFF2-40B4-BE49-F238E27FC236}">
                <a16:creationId xmlns:a16="http://schemas.microsoft.com/office/drawing/2014/main" id="{7A1F7E85-4186-58D4-6D7E-244E55283883}"/>
              </a:ext>
            </a:extLst>
          </p:cNvPr>
          <p:cNvPicPr>
            <a:picLocks noChangeAspect="1"/>
          </p:cNvPicPr>
          <p:nvPr/>
        </p:nvPicPr>
        <p:blipFill>
          <a:blip r:embed="rId2">
            <a:extLst>
              <a:ext uri="{28A0092B-C50C-407E-A947-70E740481C1C}">
                <a14:useLocalDpi xmlns:a14="http://schemas.microsoft.com/office/drawing/2010/main" val="0"/>
              </a:ext>
            </a:extLst>
          </a:blip>
          <a:srcRect l="25911" r="7125"/>
          <a:stretch>
            <a:fillRect/>
          </a:stretch>
        </p:blipFill>
        <p:spPr>
          <a:xfrm flipH="1">
            <a:off x="-1" y="0"/>
            <a:ext cx="13716000" cy="13716000"/>
          </a:xfrm>
          <a:prstGeom prst="rect">
            <a:avLst/>
          </a:prstGeom>
        </p:spPr>
      </p:pic>
      <p:sp>
        <p:nvSpPr>
          <p:cNvPr id="32" name="Round Single Corner Rectangle 7">
            <a:extLst>
              <a:ext uri="{FF2B5EF4-FFF2-40B4-BE49-F238E27FC236}">
                <a16:creationId xmlns:a16="http://schemas.microsoft.com/office/drawing/2014/main" id="{2978118A-7528-1DA7-0F63-E372166C9073}"/>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EAECFA"/>
              </a:gs>
              <a:gs pos="100000">
                <a:srgbClr val="F1FBFD"/>
              </a:gs>
              <a:gs pos="50000">
                <a:srgbClr val="F1F7FD"/>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Segoe UI" panose="020B0502040204020203" pitchFamily="34" charset="0"/>
            </a:endParaRPr>
          </a:p>
        </p:txBody>
      </p:sp>
      <p:pic>
        <p:nvPicPr>
          <p:cNvPr id="5" name="Content Placeholder 10" descr="A blue and black logo&#10;&#10;Description automatically generated">
            <a:extLst>
              <a:ext uri="{FF2B5EF4-FFF2-40B4-BE49-F238E27FC236}">
                <a16:creationId xmlns:a16="http://schemas.microsoft.com/office/drawing/2014/main" id="{32B4505D-F182-E15D-CD78-DE579FE7C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pic>
        <p:nvPicPr>
          <p:cNvPr id="12" name="Graphic 11">
            <a:extLst>
              <a:ext uri="{FF2B5EF4-FFF2-40B4-BE49-F238E27FC236}">
                <a16:creationId xmlns:a16="http://schemas.microsoft.com/office/drawing/2014/main" id="{51F24056-1524-8928-87AD-9000B8CF91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078973" y="2691181"/>
            <a:ext cx="3810000" cy="857250"/>
          </a:xfrm>
          <a:prstGeom prst="rect">
            <a:avLst/>
          </a:prstGeom>
        </p:spPr>
      </p:pic>
      <p:sp>
        <p:nvSpPr>
          <p:cNvPr id="2" name="Title 25">
            <a:extLst>
              <a:ext uri="{FF2B5EF4-FFF2-40B4-BE49-F238E27FC236}">
                <a16:creationId xmlns:a16="http://schemas.microsoft.com/office/drawing/2014/main" id="{D92DB2C2-0E7B-6267-DFA5-EA961B57FB16}"/>
              </a:ext>
            </a:extLst>
          </p:cNvPr>
          <p:cNvSpPr txBox="1">
            <a:spLocks/>
          </p:cNvSpPr>
          <p:nvPr/>
        </p:nvSpPr>
        <p:spPr>
          <a:xfrm>
            <a:off x="604202" y="2649305"/>
            <a:ext cx="6667500" cy="18495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214792"/>
                </a:solidFill>
                <a:latin typeface="Manrope ExtraBold" pitchFamily="2" charset="0"/>
              </a:rPr>
              <a:t>Stay compliant, stay confident.</a:t>
            </a:r>
          </a:p>
        </p:txBody>
      </p:sp>
      <p:sp>
        <p:nvSpPr>
          <p:cNvPr id="3" name="TextBox 2">
            <a:extLst>
              <a:ext uri="{FF2B5EF4-FFF2-40B4-BE49-F238E27FC236}">
                <a16:creationId xmlns:a16="http://schemas.microsoft.com/office/drawing/2014/main" id="{7079E7F7-8344-FC9C-7B4E-533CE0B6C596}"/>
              </a:ext>
            </a:extLst>
          </p:cNvPr>
          <p:cNvSpPr txBox="1"/>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chemeClr val="accent2"/>
                </a:solidFill>
                <a:latin typeface="Manrope" pitchFamily="2" charset="0"/>
                <a:cs typeface="Arial" panose="020B0604020202020204" pitchFamily="34" charset="0"/>
              </a:rPr>
              <a:t>Partner logo</a:t>
            </a:r>
          </a:p>
        </p:txBody>
      </p:sp>
      <p:sp>
        <p:nvSpPr>
          <p:cNvPr id="7" name="TextBox 6">
            <a:extLst>
              <a:ext uri="{FF2B5EF4-FFF2-40B4-BE49-F238E27FC236}">
                <a16:creationId xmlns:a16="http://schemas.microsoft.com/office/drawing/2014/main" id="{FF7A403E-9DB7-7B7F-5FD4-FD113ADAE7B6}"/>
              </a:ext>
            </a:extLst>
          </p:cNvPr>
          <p:cNvSpPr txBox="1"/>
          <p:nvPr/>
        </p:nvSpPr>
        <p:spPr>
          <a:xfrm>
            <a:off x="604202" y="5484948"/>
            <a:ext cx="6393500" cy="2062103"/>
          </a:xfrm>
          <a:prstGeom prst="rect">
            <a:avLst/>
          </a:prstGeom>
          <a:noFill/>
        </p:spPr>
        <p:txBody>
          <a:bodyPr wrap="square">
            <a:spAutoFit/>
          </a:bodyPr>
          <a:lstStyle/>
          <a:p>
            <a:pPr fontAlgn="base"/>
            <a:r>
              <a:rPr lang="en-US" sz="3200" dirty="0">
                <a:solidFill>
                  <a:srgbClr val="00214F"/>
                </a:solidFill>
                <a:latin typeface="Manrope" pitchFamily="2" charset="0"/>
                <a:cs typeface="Segoe UI"/>
              </a:rPr>
              <a:t>Simplify ASC 606 &amp; IFRS 15 compliance with built-in revenue deferral and allocation for complex bundled products.</a:t>
            </a:r>
          </a:p>
        </p:txBody>
      </p:sp>
      <p:pic>
        <p:nvPicPr>
          <p:cNvPr id="6" name="Graphic 5">
            <a:extLst>
              <a:ext uri="{FF2B5EF4-FFF2-40B4-BE49-F238E27FC236}">
                <a16:creationId xmlns:a16="http://schemas.microsoft.com/office/drawing/2014/main" id="{3A179F7C-37F9-4E5E-42D7-9BDCCF23BE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93811" y="780047"/>
            <a:ext cx="4017987" cy="904047"/>
          </a:xfrm>
          <a:prstGeom prst="rect">
            <a:avLst/>
          </a:prstGeom>
        </p:spPr>
      </p:pic>
      <p:pic>
        <p:nvPicPr>
          <p:cNvPr id="8" name="Picture 7">
            <a:extLst>
              <a:ext uri="{FF2B5EF4-FFF2-40B4-BE49-F238E27FC236}">
                <a16:creationId xmlns:a16="http://schemas.microsoft.com/office/drawing/2014/main" id="{523908C4-5E58-4EA1-EDDB-CA52FF36645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04202" y="8877152"/>
            <a:ext cx="4139368" cy="1492971"/>
          </a:xfrm>
          <a:prstGeom prst="rect">
            <a:avLst/>
          </a:prstGeom>
        </p:spPr>
      </p:pic>
      <p:grpSp>
        <p:nvGrpSpPr>
          <p:cNvPr id="4" name="Group 3">
            <a:extLst>
              <a:ext uri="{FF2B5EF4-FFF2-40B4-BE49-F238E27FC236}">
                <a16:creationId xmlns:a16="http://schemas.microsoft.com/office/drawing/2014/main" id="{D2E7B959-CC32-D715-5BD7-346B21A1BA11}"/>
              </a:ext>
            </a:extLst>
          </p:cNvPr>
          <p:cNvGrpSpPr/>
          <p:nvPr/>
        </p:nvGrpSpPr>
        <p:grpSpPr>
          <a:xfrm>
            <a:off x="-5149821" y="0"/>
            <a:ext cx="4823248" cy="10591800"/>
            <a:chOff x="-5149821" y="0"/>
            <a:chExt cx="4823248" cy="10591800"/>
          </a:xfrm>
        </p:grpSpPr>
        <p:sp>
          <p:nvSpPr>
            <p:cNvPr id="9" name="Rectangle 8">
              <a:extLst>
                <a:ext uri="{FF2B5EF4-FFF2-40B4-BE49-F238E27FC236}">
                  <a16:creationId xmlns:a16="http://schemas.microsoft.com/office/drawing/2014/main" id="{E35DA802-2697-0BD2-E2C7-4ECD1A3B0321}"/>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10" name="TextBox 9">
              <a:extLst>
                <a:ext uri="{FF2B5EF4-FFF2-40B4-BE49-F238E27FC236}">
                  <a16:creationId xmlns:a16="http://schemas.microsoft.com/office/drawing/2014/main" id="{DFC9AE99-3B40-BB11-EE31-87349E446085}"/>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1" name="TextBox 10">
              <a:extLst>
                <a:ext uri="{FF2B5EF4-FFF2-40B4-BE49-F238E27FC236}">
                  <a16:creationId xmlns:a16="http://schemas.microsoft.com/office/drawing/2014/main" id="{D115CE4D-292B-7DC6-D221-0D347E1BDE1B}"/>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3" name="Group 12">
              <a:extLst>
                <a:ext uri="{FF2B5EF4-FFF2-40B4-BE49-F238E27FC236}">
                  <a16:creationId xmlns:a16="http://schemas.microsoft.com/office/drawing/2014/main" id="{E570AE63-0F93-DCC8-4865-FEAC10FC129B}"/>
                </a:ext>
              </a:extLst>
            </p:cNvPr>
            <p:cNvGrpSpPr/>
            <p:nvPr/>
          </p:nvGrpSpPr>
          <p:grpSpPr>
            <a:xfrm>
              <a:off x="-4829582" y="5963178"/>
              <a:ext cx="3683416" cy="738664"/>
              <a:chOff x="-3852716" y="3897267"/>
              <a:chExt cx="3014516" cy="604524"/>
            </a:xfrm>
          </p:grpSpPr>
          <p:sp>
            <p:nvSpPr>
              <p:cNvPr id="26" name="TextBox 25">
                <a:extLst>
                  <a:ext uri="{FF2B5EF4-FFF2-40B4-BE49-F238E27FC236}">
                    <a16:creationId xmlns:a16="http://schemas.microsoft.com/office/drawing/2014/main" id="{C530AD99-9AAF-74A9-4B42-E74B8EDB6879}"/>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7" name="TextBox 26">
                <a:extLst>
                  <a:ext uri="{FF2B5EF4-FFF2-40B4-BE49-F238E27FC236}">
                    <a16:creationId xmlns:a16="http://schemas.microsoft.com/office/drawing/2014/main" id="{761B56C0-73E5-0A60-2A7D-EE554BAF8131}"/>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4" name="Group 13">
              <a:extLst>
                <a:ext uri="{FF2B5EF4-FFF2-40B4-BE49-F238E27FC236}">
                  <a16:creationId xmlns:a16="http://schemas.microsoft.com/office/drawing/2014/main" id="{E6B185E4-C8C4-715E-59A2-197997B7FF30}"/>
                </a:ext>
              </a:extLst>
            </p:cNvPr>
            <p:cNvGrpSpPr/>
            <p:nvPr/>
          </p:nvGrpSpPr>
          <p:grpSpPr>
            <a:xfrm>
              <a:off x="-4829582" y="6972136"/>
              <a:ext cx="3767214" cy="1061829"/>
              <a:chOff x="-3852716" y="4723000"/>
              <a:chExt cx="3083096" cy="869003"/>
            </a:xfrm>
          </p:grpSpPr>
          <p:sp>
            <p:nvSpPr>
              <p:cNvPr id="24" name="TextBox 23">
                <a:extLst>
                  <a:ext uri="{FF2B5EF4-FFF2-40B4-BE49-F238E27FC236}">
                    <a16:creationId xmlns:a16="http://schemas.microsoft.com/office/drawing/2014/main" id="{978E350C-D7A6-FF3F-2DA9-C477C0E7D73C}"/>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5" name="TextBox 24">
                <a:extLst>
                  <a:ext uri="{FF2B5EF4-FFF2-40B4-BE49-F238E27FC236}">
                    <a16:creationId xmlns:a16="http://schemas.microsoft.com/office/drawing/2014/main" id="{3ED08FD2-F092-ADEA-8687-969393D2AA1E}"/>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5" name="Group 14">
              <a:extLst>
                <a:ext uri="{FF2B5EF4-FFF2-40B4-BE49-F238E27FC236}">
                  <a16:creationId xmlns:a16="http://schemas.microsoft.com/office/drawing/2014/main" id="{38041328-2F97-D530-DC30-655FD7FB1EF4}"/>
                </a:ext>
              </a:extLst>
            </p:cNvPr>
            <p:cNvGrpSpPr/>
            <p:nvPr/>
          </p:nvGrpSpPr>
          <p:grpSpPr>
            <a:xfrm>
              <a:off x="-4829582" y="8354434"/>
              <a:ext cx="3892343" cy="1300903"/>
              <a:chOff x="-3852716" y="5854275"/>
              <a:chExt cx="3185502" cy="1064661"/>
            </a:xfrm>
          </p:grpSpPr>
          <p:sp>
            <p:nvSpPr>
              <p:cNvPr id="21" name="TextBox 20">
                <a:extLst>
                  <a:ext uri="{FF2B5EF4-FFF2-40B4-BE49-F238E27FC236}">
                    <a16:creationId xmlns:a16="http://schemas.microsoft.com/office/drawing/2014/main" id="{182158F2-1E52-A3DA-7067-4AFBDE72A2F9}"/>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2" name="TextBox 21">
                <a:extLst>
                  <a:ext uri="{FF2B5EF4-FFF2-40B4-BE49-F238E27FC236}">
                    <a16:creationId xmlns:a16="http://schemas.microsoft.com/office/drawing/2014/main" id="{25671310-4CE8-5673-6E2F-9D045A491A03}"/>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3" name="Picture 22">
                <a:extLst>
                  <a:ext uri="{FF2B5EF4-FFF2-40B4-BE49-F238E27FC236}">
                    <a16:creationId xmlns:a16="http://schemas.microsoft.com/office/drawing/2014/main" id="{B3D4FC81-6403-13DF-8137-A7B176B41D96}"/>
                  </a:ext>
                </a:extLst>
              </p:cNvPr>
              <p:cNvPicPr>
                <a:picLocks noChangeAspect="1"/>
              </p:cNvPicPr>
              <p:nvPr/>
            </p:nvPicPr>
            <p:blipFill>
              <a:blip r:embed="rId9">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6" name="TextBox 15">
              <a:extLst>
                <a:ext uri="{FF2B5EF4-FFF2-40B4-BE49-F238E27FC236}">
                  <a16:creationId xmlns:a16="http://schemas.microsoft.com/office/drawing/2014/main" id="{5D73FA09-2B79-6404-618F-7B6DBAE08628}"/>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7" name="TextBox 16">
              <a:extLst>
                <a:ext uri="{FF2B5EF4-FFF2-40B4-BE49-F238E27FC236}">
                  <a16:creationId xmlns:a16="http://schemas.microsoft.com/office/drawing/2014/main" id="{108D4267-9841-F7AB-D112-6E708DD7EE1B}"/>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8" name="Picture 17" descr="Graphical user interface, application&#10;&#10;Description automatically generated">
              <a:extLst>
                <a:ext uri="{FF2B5EF4-FFF2-40B4-BE49-F238E27FC236}">
                  <a16:creationId xmlns:a16="http://schemas.microsoft.com/office/drawing/2014/main" id="{7DCB84E5-8342-4418-F0D1-324FDCD614DE}"/>
                </a:ext>
              </a:extLst>
            </p:cNvPr>
            <p:cNvPicPr>
              <a:picLocks noChangeAspect="1"/>
            </p:cNvPicPr>
            <p:nvPr/>
          </p:nvPicPr>
          <p:blipFill>
            <a:blip r:embed="rId10"/>
            <a:stretch>
              <a:fillRect/>
            </a:stretch>
          </p:blipFill>
          <p:spPr>
            <a:xfrm>
              <a:off x="-4545224" y="4460268"/>
              <a:ext cx="1930902" cy="1084470"/>
            </a:xfrm>
            <a:prstGeom prst="rect">
              <a:avLst/>
            </a:prstGeom>
          </p:spPr>
        </p:pic>
        <p:pic>
          <p:nvPicPr>
            <p:cNvPr id="19" name="Picture 18" descr="Graphical user interface, application, Word&#10;&#10;Description automatically generated">
              <a:extLst>
                <a:ext uri="{FF2B5EF4-FFF2-40B4-BE49-F238E27FC236}">
                  <a16:creationId xmlns:a16="http://schemas.microsoft.com/office/drawing/2014/main" id="{73FB8184-25CD-C5D7-866A-0F35197DE312}"/>
                </a:ext>
              </a:extLst>
            </p:cNvPr>
            <p:cNvPicPr>
              <a:picLocks noChangeAspect="1"/>
            </p:cNvPicPr>
            <p:nvPr/>
          </p:nvPicPr>
          <p:blipFill>
            <a:blip r:embed="rId11"/>
            <a:stretch>
              <a:fillRect/>
            </a:stretch>
          </p:blipFill>
          <p:spPr>
            <a:xfrm>
              <a:off x="-4539155" y="3689265"/>
              <a:ext cx="3892343" cy="579196"/>
            </a:xfrm>
            <a:prstGeom prst="rect">
              <a:avLst/>
            </a:prstGeom>
          </p:spPr>
        </p:pic>
        <p:sp>
          <p:nvSpPr>
            <p:cNvPr id="20" name="TextBox 19">
              <a:extLst>
                <a:ext uri="{FF2B5EF4-FFF2-40B4-BE49-F238E27FC236}">
                  <a16:creationId xmlns:a16="http://schemas.microsoft.com/office/drawing/2014/main" id="{DF29E582-EC10-79BF-FF17-E0BFF9224A31}"/>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1174111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87425-25BF-9EB6-B6E0-9562CD0A66EE}"/>
            </a:ext>
          </a:extLst>
        </p:cNvPr>
        <p:cNvGrpSpPr/>
        <p:nvPr/>
      </p:nvGrpSpPr>
      <p:grpSpPr>
        <a:xfrm>
          <a:off x="0" y="0"/>
          <a:ext cx="0" cy="0"/>
          <a:chOff x="0" y="0"/>
          <a:chExt cx="0" cy="0"/>
        </a:xfrm>
      </p:grpSpPr>
      <p:pic>
        <p:nvPicPr>
          <p:cNvPr id="62" name="Picture 61">
            <a:extLst>
              <a:ext uri="{FF2B5EF4-FFF2-40B4-BE49-F238E27FC236}">
                <a16:creationId xmlns:a16="http://schemas.microsoft.com/office/drawing/2014/main" id="{82496CC0-D0C7-A043-8DEB-13948AF2D942}"/>
              </a:ext>
            </a:extLst>
          </p:cNvPr>
          <p:cNvPicPr>
            <a:picLocks noChangeAspect="1"/>
          </p:cNvPicPr>
          <p:nvPr/>
        </p:nvPicPr>
        <p:blipFill>
          <a:blip r:embed="rId2">
            <a:extLst>
              <a:ext uri="{28A0092B-C50C-407E-A947-70E740481C1C}">
                <a14:useLocalDpi xmlns:a14="http://schemas.microsoft.com/office/drawing/2010/main" val="0"/>
              </a:ext>
            </a:extLst>
          </a:blip>
          <a:srcRect l="28648" r="4730"/>
          <a:stretch>
            <a:fillRect/>
          </a:stretch>
        </p:blipFill>
        <p:spPr>
          <a:xfrm flipH="1">
            <a:off x="-1" y="0"/>
            <a:ext cx="13716000" cy="13716000"/>
          </a:xfrm>
          <a:prstGeom prst="rect">
            <a:avLst/>
          </a:prstGeom>
        </p:spPr>
      </p:pic>
      <p:sp>
        <p:nvSpPr>
          <p:cNvPr id="32" name="Round Single Corner Rectangle 7">
            <a:extLst>
              <a:ext uri="{FF2B5EF4-FFF2-40B4-BE49-F238E27FC236}">
                <a16:creationId xmlns:a16="http://schemas.microsoft.com/office/drawing/2014/main" id="{126B7D57-EF73-3DC1-D5EC-3F3642E4B2B3}"/>
              </a:ext>
              <a:ext uri="{C183D7F6-B498-43B3-948B-1728B52AA6E4}">
                <adec:decorative xmlns:adec="http://schemas.microsoft.com/office/drawing/2017/decorative" val="1"/>
              </a:ext>
            </a:extLst>
          </p:cNvPr>
          <p:cNvSpPr/>
          <p:nvPr/>
        </p:nvSpPr>
        <p:spPr>
          <a:xfrm flipV="1">
            <a:off x="-5271" y="-1"/>
            <a:ext cx="7736108" cy="11575473"/>
          </a:xfrm>
          <a:prstGeom prst="round1Rect">
            <a:avLst>
              <a:gd name="adj" fmla="val 26646"/>
            </a:avLst>
          </a:prstGeom>
          <a:gradFill>
            <a:gsLst>
              <a:gs pos="0">
                <a:srgbClr val="EAECFA"/>
              </a:gs>
              <a:gs pos="100000">
                <a:srgbClr val="F1FBFD"/>
              </a:gs>
              <a:gs pos="50000">
                <a:srgbClr val="F1F7FD"/>
              </a:gs>
            </a:gsLst>
            <a:lin ang="2700000" scaled="1"/>
          </a:gra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latin typeface="Segoe UI" panose="020B0502040204020203" pitchFamily="34" charset="0"/>
            </a:endParaRPr>
          </a:p>
        </p:txBody>
      </p:sp>
      <p:pic>
        <p:nvPicPr>
          <p:cNvPr id="5" name="Content Placeholder 10" descr="A blue and black logo&#10;&#10;Description automatically generated">
            <a:extLst>
              <a:ext uri="{FF2B5EF4-FFF2-40B4-BE49-F238E27FC236}">
                <a16:creationId xmlns:a16="http://schemas.microsoft.com/office/drawing/2014/main" id="{8C330FE4-849C-F08A-45E7-FF158323B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8973" y="1581411"/>
            <a:ext cx="4300951" cy="728663"/>
          </a:xfrm>
          <a:prstGeom prst="rect">
            <a:avLst/>
          </a:prstGeom>
        </p:spPr>
      </p:pic>
      <p:sp>
        <p:nvSpPr>
          <p:cNvPr id="2" name="Title 25">
            <a:extLst>
              <a:ext uri="{FF2B5EF4-FFF2-40B4-BE49-F238E27FC236}">
                <a16:creationId xmlns:a16="http://schemas.microsoft.com/office/drawing/2014/main" id="{03FDB519-8496-B567-35F3-BA54E8AF7C48}"/>
              </a:ext>
            </a:extLst>
          </p:cNvPr>
          <p:cNvSpPr txBox="1">
            <a:spLocks/>
          </p:cNvSpPr>
          <p:nvPr/>
        </p:nvSpPr>
        <p:spPr>
          <a:xfrm>
            <a:off x="604202" y="2649305"/>
            <a:ext cx="6667500" cy="170324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13716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r>
              <a:rPr lang="en-US" dirty="0">
                <a:solidFill>
                  <a:srgbClr val="214792"/>
                </a:solidFill>
                <a:latin typeface="Manrope ExtraBold" pitchFamily="2" charset="0"/>
              </a:rPr>
              <a:t>Automate renewals.</a:t>
            </a:r>
          </a:p>
        </p:txBody>
      </p:sp>
      <p:sp>
        <p:nvSpPr>
          <p:cNvPr id="3" name="TextBox 2">
            <a:extLst>
              <a:ext uri="{FF2B5EF4-FFF2-40B4-BE49-F238E27FC236}">
                <a16:creationId xmlns:a16="http://schemas.microsoft.com/office/drawing/2014/main" id="{8692D19E-B3B3-C8FA-5A02-2EC75B73060C}"/>
              </a:ext>
            </a:extLst>
          </p:cNvPr>
          <p:cNvSpPr txBox="1"/>
          <p:nvPr/>
        </p:nvSpPr>
        <p:spPr>
          <a:xfrm>
            <a:off x="604202" y="986098"/>
            <a:ext cx="3318869" cy="677108"/>
          </a:xfrm>
          <a:prstGeom prst="rect">
            <a:avLst/>
          </a:prstGeom>
          <a:solidFill>
            <a:srgbClr val="FFFF00"/>
          </a:solidFill>
          <a:ln w="12700">
            <a:solidFill>
              <a:schemeClr val="tx1"/>
            </a:solidFill>
            <a:prstDash val="lgDash"/>
          </a:ln>
        </p:spPr>
        <p:txBody>
          <a:bodyPr wrap="square" lIns="137160" tIns="91440" rIns="137160" bIns="91440" rtlCol="0" anchor="t">
            <a:spAutoFit/>
          </a:bodyPr>
          <a:lstStyle/>
          <a:p>
            <a:pPr algn="ctr"/>
            <a:r>
              <a:rPr lang="en-US" sz="3200" dirty="0">
                <a:solidFill>
                  <a:schemeClr val="accent2"/>
                </a:solidFill>
                <a:latin typeface="Manrope" pitchFamily="2" charset="0"/>
                <a:cs typeface="Arial" panose="020B0604020202020204" pitchFamily="34" charset="0"/>
              </a:rPr>
              <a:t>Partner logo</a:t>
            </a:r>
          </a:p>
        </p:txBody>
      </p:sp>
      <p:sp>
        <p:nvSpPr>
          <p:cNvPr id="7" name="TextBox 6">
            <a:extLst>
              <a:ext uri="{FF2B5EF4-FFF2-40B4-BE49-F238E27FC236}">
                <a16:creationId xmlns:a16="http://schemas.microsoft.com/office/drawing/2014/main" id="{DEA3A3C1-A22B-23D8-1901-5D80544DDCAD}"/>
              </a:ext>
            </a:extLst>
          </p:cNvPr>
          <p:cNvSpPr txBox="1"/>
          <p:nvPr/>
        </p:nvSpPr>
        <p:spPr>
          <a:xfrm>
            <a:off x="604202" y="5338644"/>
            <a:ext cx="6393500" cy="2062103"/>
          </a:xfrm>
          <a:prstGeom prst="rect">
            <a:avLst/>
          </a:prstGeom>
          <a:noFill/>
        </p:spPr>
        <p:txBody>
          <a:bodyPr wrap="square">
            <a:spAutoFit/>
          </a:bodyPr>
          <a:lstStyle/>
          <a:p>
            <a:pPr fontAlgn="base"/>
            <a:r>
              <a:rPr lang="en-US" sz="3200" dirty="0">
                <a:solidFill>
                  <a:srgbClr val="00214F"/>
                </a:solidFill>
                <a:latin typeface="Manrope" pitchFamily="2" charset="0"/>
                <a:cs typeface="Segoe UI"/>
              </a:rPr>
              <a:t>Handle evergreen contracts and renewal levels seamlessly with automated renewals and detailed renewal reporting.</a:t>
            </a:r>
          </a:p>
        </p:txBody>
      </p:sp>
      <p:pic>
        <p:nvPicPr>
          <p:cNvPr id="12" name="Graphic 11">
            <a:extLst>
              <a:ext uri="{FF2B5EF4-FFF2-40B4-BE49-F238E27FC236}">
                <a16:creationId xmlns:a16="http://schemas.microsoft.com/office/drawing/2014/main" id="{FA258CA4-C9E9-514B-5555-62D8501C7E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43010" y="780047"/>
            <a:ext cx="4017980" cy="904046"/>
          </a:xfrm>
          <a:prstGeom prst="rect">
            <a:avLst/>
          </a:prstGeom>
        </p:spPr>
      </p:pic>
      <p:pic>
        <p:nvPicPr>
          <p:cNvPr id="6" name="Picture 5">
            <a:extLst>
              <a:ext uri="{FF2B5EF4-FFF2-40B4-BE49-F238E27FC236}">
                <a16:creationId xmlns:a16="http://schemas.microsoft.com/office/drawing/2014/main" id="{E524E492-6548-A83D-868F-5377A15266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04202" y="8877152"/>
            <a:ext cx="4139368" cy="1492971"/>
          </a:xfrm>
          <a:prstGeom prst="rect">
            <a:avLst/>
          </a:prstGeom>
        </p:spPr>
      </p:pic>
      <p:grpSp>
        <p:nvGrpSpPr>
          <p:cNvPr id="4" name="Group 3">
            <a:extLst>
              <a:ext uri="{FF2B5EF4-FFF2-40B4-BE49-F238E27FC236}">
                <a16:creationId xmlns:a16="http://schemas.microsoft.com/office/drawing/2014/main" id="{61CB99BB-DF95-99A0-9A9E-D79EB76C633B}"/>
              </a:ext>
            </a:extLst>
          </p:cNvPr>
          <p:cNvGrpSpPr/>
          <p:nvPr/>
        </p:nvGrpSpPr>
        <p:grpSpPr>
          <a:xfrm>
            <a:off x="-5149821" y="0"/>
            <a:ext cx="4823248" cy="10591800"/>
            <a:chOff x="-5149821" y="0"/>
            <a:chExt cx="4823248" cy="10591800"/>
          </a:xfrm>
        </p:grpSpPr>
        <p:sp>
          <p:nvSpPr>
            <p:cNvPr id="8" name="Rectangle 7">
              <a:extLst>
                <a:ext uri="{FF2B5EF4-FFF2-40B4-BE49-F238E27FC236}">
                  <a16:creationId xmlns:a16="http://schemas.microsoft.com/office/drawing/2014/main" id="{2465B06E-8023-2EF1-9FD0-23094C2197EF}"/>
                </a:ext>
              </a:extLst>
            </p:cNvPr>
            <p:cNvSpPr/>
            <p:nvPr/>
          </p:nvSpPr>
          <p:spPr>
            <a:xfrm>
              <a:off x="-5149821" y="0"/>
              <a:ext cx="4823248" cy="1059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anrope" pitchFamily="2" charset="0"/>
              </a:endParaRPr>
            </a:p>
          </p:txBody>
        </p:sp>
        <p:sp>
          <p:nvSpPr>
            <p:cNvPr id="9" name="TextBox 8">
              <a:extLst>
                <a:ext uri="{FF2B5EF4-FFF2-40B4-BE49-F238E27FC236}">
                  <a16:creationId xmlns:a16="http://schemas.microsoft.com/office/drawing/2014/main" id="{5E99B7CF-E4DF-4593-D10A-A1E820C7CC98}"/>
                </a:ext>
              </a:extLst>
            </p:cNvPr>
            <p:cNvSpPr txBox="1"/>
            <p:nvPr/>
          </p:nvSpPr>
          <p:spPr>
            <a:xfrm>
              <a:off x="-4829582" y="328162"/>
              <a:ext cx="4473982" cy="738664"/>
            </a:xfrm>
            <a:prstGeom prst="rect">
              <a:avLst/>
            </a:prstGeom>
            <a:noFill/>
          </p:spPr>
          <p:txBody>
            <a:bodyPr wrap="square" lIns="0" tIns="0" rIns="0" bIns="0" rtlCol="0">
              <a:spAutoFit/>
            </a:bodyPr>
            <a:lstStyle/>
            <a:p>
              <a:pPr>
                <a:spcBef>
                  <a:spcPts val="1200"/>
                </a:spcBef>
              </a:pPr>
              <a:r>
                <a:rPr lang="en-US" sz="1600" b="1" dirty="0">
                  <a:solidFill>
                    <a:srgbClr val="2F2F2F"/>
                  </a:solidFill>
                  <a:latin typeface="Manrope" pitchFamily="2" charset="0"/>
                  <a:cs typeface="Arial" panose="020B0604020202020204" pitchFamily="34" charset="0"/>
                </a:rPr>
                <a:t>Use this PowerPoint as a starting point to build a custom-branded asset by adding your own logos, fonts, </a:t>
              </a:r>
              <a:r>
                <a:rPr lang="en-US" sz="1600" b="1" dirty="0" err="1">
                  <a:solidFill>
                    <a:srgbClr val="2F2F2F"/>
                  </a:solidFill>
                  <a:latin typeface="Manrope" pitchFamily="2" charset="0"/>
                  <a:cs typeface="Arial" panose="020B0604020202020204" pitchFamily="34" charset="0"/>
                </a:rPr>
                <a:t>colours</a:t>
              </a:r>
              <a:r>
                <a:rPr lang="en-US" sz="1600" b="1" dirty="0">
                  <a:solidFill>
                    <a:srgbClr val="2F2F2F"/>
                  </a:solidFill>
                  <a:latin typeface="Manrope" pitchFamily="2" charset="0"/>
                  <a:cs typeface="Arial" panose="020B0604020202020204" pitchFamily="34" charset="0"/>
                </a:rPr>
                <a:t>, and messaging.</a:t>
              </a:r>
              <a:endParaRPr lang="en-US" sz="1000" b="1" dirty="0">
                <a:solidFill>
                  <a:srgbClr val="2F2F2F"/>
                </a:solidFill>
                <a:latin typeface="Manrope" pitchFamily="2" charset="0"/>
                <a:cs typeface="Arial" panose="020B0604020202020204" pitchFamily="34" charset="0"/>
              </a:endParaRPr>
            </a:p>
          </p:txBody>
        </p:sp>
        <p:sp>
          <p:nvSpPr>
            <p:cNvPr id="10" name="TextBox 9">
              <a:extLst>
                <a:ext uri="{FF2B5EF4-FFF2-40B4-BE49-F238E27FC236}">
                  <a16:creationId xmlns:a16="http://schemas.microsoft.com/office/drawing/2014/main" id="{B8FF20FD-86AB-4ADA-DF2B-E6F757963DDD}"/>
                </a:ext>
              </a:extLst>
            </p:cNvPr>
            <p:cNvSpPr txBox="1"/>
            <p:nvPr/>
          </p:nvSpPr>
          <p:spPr>
            <a:xfrm>
              <a:off x="-4829582" y="1234342"/>
              <a:ext cx="3898414" cy="415498"/>
            </a:xfrm>
            <a:prstGeom prst="rect">
              <a:avLst/>
            </a:prstGeom>
            <a:solidFill>
              <a:srgbClr val="FFFF00"/>
            </a:solidFill>
          </p:spPr>
          <p:txBody>
            <a:bodyPr wrap="square" rtlCol="0">
              <a:spAutoFit/>
            </a:bodyPr>
            <a:lstStyle/>
            <a:p>
              <a:r>
                <a:rPr lang="en-US" sz="1050" dirty="0">
                  <a:solidFill>
                    <a:srgbClr val="0A1B45"/>
                  </a:solidFill>
                  <a:latin typeface="Manrope" pitchFamily="2" charset="0"/>
                  <a:cs typeface="Arial" panose="020B0604020202020204" pitchFamily="34" charset="0"/>
                </a:rPr>
                <a:t>Areas marked in yellow indicate where your custom branding, content, or visuals should be applied.</a:t>
              </a:r>
            </a:p>
          </p:txBody>
        </p:sp>
        <p:grpSp>
          <p:nvGrpSpPr>
            <p:cNvPr id="11" name="Group 10">
              <a:extLst>
                <a:ext uri="{FF2B5EF4-FFF2-40B4-BE49-F238E27FC236}">
                  <a16:creationId xmlns:a16="http://schemas.microsoft.com/office/drawing/2014/main" id="{2CB29C92-30EE-F84A-0745-68A25736A6A7}"/>
                </a:ext>
              </a:extLst>
            </p:cNvPr>
            <p:cNvGrpSpPr/>
            <p:nvPr/>
          </p:nvGrpSpPr>
          <p:grpSpPr>
            <a:xfrm>
              <a:off x="-4829582" y="5963178"/>
              <a:ext cx="3683416" cy="738664"/>
              <a:chOff x="-3852716" y="3897267"/>
              <a:chExt cx="3014516" cy="604524"/>
            </a:xfrm>
          </p:grpSpPr>
          <p:sp>
            <p:nvSpPr>
              <p:cNvPr id="25" name="TextBox 24">
                <a:extLst>
                  <a:ext uri="{FF2B5EF4-FFF2-40B4-BE49-F238E27FC236}">
                    <a16:creationId xmlns:a16="http://schemas.microsoft.com/office/drawing/2014/main" id="{2477EE90-0452-0EAE-E1E2-30BCCA9281B1}"/>
                  </a:ext>
                </a:extLst>
              </p:cNvPr>
              <p:cNvSpPr txBox="1"/>
              <p:nvPr/>
            </p:nvSpPr>
            <p:spPr>
              <a:xfrm>
                <a:off x="-3633224" y="3897267"/>
                <a:ext cx="2795024"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Replace any yellow-highlighted text with copy tailored to your brand. Be sure to match the font </a:t>
                </a:r>
                <a:r>
                  <a:rPr lang="en-US" sz="1050" dirty="0" err="1">
                    <a:solidFill>
                      <a:srgbClr val="0A1B45"/>
                    </a:solidFill>
                    <a:latin typeface="Manrope" pitchFamily="2" charset="0"/>
                    <a:cs typeface="Arial" panose="020B0604020202020204" pitchFamily="34" charset="0"/>
                  </a:rPr>
                  <a:t>colour</a:t>
                </a:r>
                <a:r>
                  <a:rPr lang="en-US" sz="1050" dirty="0">
                    <a:solidFill>
                      <a:srgbClr val="0A1B45"/>
                    </a:solidFill>
                    <a:latin typeface="Manrope" pitchFamily="2" charset="0"/>
                    <a:cs typeface="Arial" panose="020B0604020202020204" pitchFamily="34" charset="0"/>
                  </a:rPr>
                  <a:t> to the rest of the slide and adjust the text style and layout if needed.</a:t>
                </a:r>
                <a:endParaRPr lang="en-US" sz="1100" dirty="0">
                  <a:solidFill>
                    <a:srgbClr val="0A1B45"/>
                  </a:solidFill>
                  <a:latin typeface="Manrope" pitchFamily="2" charset="0"/>
                  <a:cs typeface="Arial" panose="020B0604020202020204" pitchFamily="34" charset="0"/>
                </a:endParaRPr>
              </a:p>
            </p:txBody>
          </p:sp>
          <p:sp>
            <p:nvSpPr>
              <p:cNvPr id="26" name="TextBox 25">
                <a:extLst>
                  <a:ext uri="{FF2B5EF4-FFF2-40B4-BE49-F238E27FC236}">
                    <a16:creationId xmlns:a16="http://schemas.microsoft.com/office/drawing/2014/main" id="{2102FADC-B072-73DC-4627-56CBB4E3CD2E}"/>
                  </a:ext>
                </a:extLst>
              </p:cNvPr>
              <p:cNvSpPr txBox="1">
                <a:spLocks noChangeAspect="1"/>
              </p:cNvSpPr>
              <p:nvPr/>
            </p:nvSpPr>
            <p:spPr>
              <a:xfrm>
                <a:off x="-3852716" y="3908780"/>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2</a:t>
                </a:r>
              </a:p>
            </p:txBody>
          </p:sp>
        </p:grpSp>
        <p:grpSp>
          <p:nvGrpSpPr>
            <p:cNvPr id="13" name="Group 12">
              <a:extLst>
                <a:ext uri="{FF2B5EF4-FFF2-40B4-BE49-F238E27FC236}">
                  <a16:creationId xmlns:a16="http://schemas.microsoft.com/office/drawing/2014/main" id="{FBA7E3C1-9669-68EE-D1A7-81CFC08B0259}"/>
                </a:ext>
              </a:extLst>
            </p:cNvPr>
            <p:cNvGrpSpPr/>
            <p:nvPr/>
          </p:nvGrpSpPr>
          <p:grpSpPr>
            <a:xfrm>
              <a:off x="-4829582" y="6972136"/>
              <a:ext cx="3767214" cy="1061829"/>
              <a:chOff x="-3852716" y="4723000"/>
              <a:chExt cx="3083096" cy="869003"/>
            </a:xfrm>
          </p:grpSpPr>
          <p:sp>
            <p:nvSpPr>
              <p:cNvPr id="23" name="TextBox 22">
                <a:extLst>
                  <a:ext uri="{FF2B5EF4-FFF2-40B4-BE49-F238E27FC236}">
                    <a16:creationId xmlns:a16="http://schemas.microsoft.com/office/drawing/2014/main" id="{C78BE31D-FB02-325F-88E6-84D88F7E64CB}"/>
                  </a:ext>
                </a:extLst>
              </p:cNvPr>
              <p:cNvSpPr txBox="1"/>
              <p:nvPr/>
            </p:nvSpPr>
            <p:spPr>
              <a:xfrm>
                <a:off x="-3633224" y="4723000"/>
                <a:ext cx="2863604" cy="869003"/>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a:rPr>
                  <a:t>Add your organization’s logo and icons throughout the slides and Slide Master. You </a:t>
                </a:r>
                <a:r>
                  <a:rPr lang="en-US" sz="1050" b="1" dirty="0">
                    <a:solidFill>
                      <a:srgbClr val="0A1B45"/>
                    </a:solidFill>
                    <a:latin typeface="Manrope" pitchFamily="2" charset="0"/>
                    <a:cs typeface="Arial"/>
                  </a:rPr>
                  <a:t>may also swap out images</a:t>
                </a:r>
                <a:r>
                  <a:rPr lang="en-US" sz="1050" dirty="0">
                    <a:solidFill>
                      <a:srgbClr val="0A1B45"/>
                    </a:solidFill>
                    <a:latin typeface="Manrope" pitchFamily="2" charset="0"/>
                    <a:cs typeface="Arial"/>
                  </a:rPr>
                  <a:t> to suit your audience or branding. Please note: if you use the included visuals, they are intended only for use within this template and should not be repurposed elsewhere.</a:t>
                </a:r>
                <a:endParaRPr lang="en-US" sz="1100" dirty="0">
                  <a:solidFill>
                    <a:srgbClr val="0A1B45"/>
                  </a:solidFill>
                  <a:latin typeface="Manrope" pitchFamily="2" charset="0"/>
                  <a:cs typeface="Arial"/>
                </a:endParaRPr>
              </a:p>
            </p:txBody>
          </p:sp>
          <p:sp>
            <p:nvSpPr>
              <p:cNvPr id="24" name="TextBox 23">
                <a:extLst>
                  <a:ext uri="{FF2B5EF4-FFF2-40B4-BE49-F238E27FC236}">
                    <a16:creationId xmlns:a16="http://schemas.microsoft.com/office/drawing/2014/main" id="{882938B4-D3DB-DB47-5751-2073667B618D}"/>
                  </a:ext>
                </a:extLst>
              </p:cNvPr>
              <p:cNvSpPr txBox="1">
                <a:spLocks noChangeAspect="1"/>
              </p:cNvSpPr>
              <p:nvPr/>
            </p:nvSpPr>
            <p:spPr>
              <a:xfrm>
                <a:off x="-3852716" y="4733480"/>
                <a:ext cx="197566" cy="207805"/>
              </a:xfrm>
              <a:prstGeom prst="rect">
                <a:avLst/>
              </a:prstGeom>
              <a:solidFill>
                <a:srgbClr val="FFFF00"/>
              </a:solidFill>
            </p:spPr>
            <p:txBody>
              <a:bodyPr wrap="square" rtlCol="0" anchor="ctr">
                <a:spAutoFit/>
              </a:bodyPr>
              <a:lstStyle/>
              <a:p>
                <a:pPr algn="ctr"/>
                <a:r>
                  <a:rPr lang="en-US" sz="1050" dirty="0">
                    <a:solidFill>
                      <a:srgbClr val="0A1B45"/>
                    </a:solidFill>
                    <a:cs typeface="Segoe UI" panose="020B0502040204020203" pitchFamily="34" charset="0"/>
                  </a:rPr>
                  <a:t>3</a:t>
                </a:r>
              </a:p>
            </p:txBody>
          </p:sp>
        </p:grpSp>
        <p:grpSp>
          <p:nvGrpSpPr>
            <p:cNvPr id="14" name="Group 13">
              <a:extLst>
                <a:ext uri="{FF2B5EF4-FFF2-40B4-BE49-F238E27FC236}">
                  <a16:creationId xmlns:a16="http://schemas.microsoft.com/office/drawing/2014/main" id="{FB3A6021-3071-1B9D-100E-9D46F9108C20}"/>
                </a:ext>
              </a:extLst>
            </p:cNvPr>
            <p:cNvGrpSpPr/>
            <p:nvPr/>
          </p:nvGrpSpPr>
          <p:grpSpPr>
            <a:xfrm>
              <a:off x="-4829582" y="8354434"/>
              <a:ext cx="3892343" cy="1300903"/>
              <a:chOff x="-3852716" y="5854275"/>
              <a:chExt cx="3185502" cy="1064661"/>
            </a:xfrm>
          </p:grpSpPr>
          <p:sp>
            <p:nvSpPr>
              <p:cNvPr id="20" name="TextBox 19">
                <a:extLst>
                  <a:ext uri="{FF2B5EF4-FFF2-40B4-BE49-F238E27FC236}">
                    <a16:creationId xmlns:a16="http://schemas.microsoft.com/office/drawing/2014/main" id="{227F8B99-F838-D913-D709-CCBE1D12FE38}"/>
                  </a:ext>
                </a:extLst>
              </p:cNvPr>
              <p:cNvSpPr txBox="1"/>
              <p:nvPr/>
            </p:nvSpPr>
            <p:spPr>
              <a:xfrm>
                <a:off x="-3633224" y="5854275"/>
                <a:ext cx="2966010" cy="604524"/>
              </a:xfrm>
              <a:prstGeom prst="rect">
                <a:avLst/>
              </a:prstGeom>
              <a:noFill/>
            </p:spPr>
            <p:txBody>
              <a:bodyPr wrap="square" rtlCol="0">
                <a:spAutoFit/>
              </a:bodyPr>
              <a:lstStyle/>
              <a:p>
                <a:pPr>
                  <a:spcBef>
                    <a:spcPts val="600"/>
                  </a:spcBef>
                </a:pPr>
                <a:r>
                  <a:rPr lang="en-US" sz="1050" dirty="0">
                    <a:solidFill>
                      <a:srgbClr val="0A1B45"/>
                    </a:solidFill>
                    <a:latin typeface="Manrope" pitchFamily="2" charset="0"/>
                    <a:cs typeface="Arial" panose="020B0604020202020204" pitchFamily="34" charset="0"/>
                  </a:rPr>
                  <a:t>Once complete, name your file and choose where to save it. Remove any yellow highlighting and extra instructional elements. Then, go to the File menu and select Export to save your final version as a </a:t>
                </a:r>
                <a:r>
                  <a:rPr lang="en-US" sz="1050" b="1" dirty="0">
                    <a:solidFill>
                      <a:srgbClr val="0A1B45"/>
                    </a:solidFill>
                    <a:latin typeface="Manrope" pitchFamily="2" charset="0"/>
                    <a:cs typeface="Arial" panose="020B0604020202020204" pitchFamily="34" charset="0"/>
                  </a:rPr>
                  <a:t>PNG.</a:t>
                </a:r>
                <a:endParaRPr lang="en-US" sz="1100" b="1" dirty="0">
                  <a:solidFill>
                    <a:srgbClr val="0A1B45"/>
                  </a:solidFill>
                  <a:latin typeface="Manrope" pitchFamily="2" charset="0"/>
                  <a:cs typeface="Arial" panose="020B0604020202020204" pitchFamily="34" charset="0"/>
                </a:endParaRPr>
              </a:p>
            </p:txBody>
          </p:sp>
          <p:sp>
            <p:nvSpPr>
              <p:cNvPr id="21" name="TextBox 20">
                <a:extLst>
                  <a:ext uri="{FF2B5EF4-FFF2-40B4-BE49-F238E27FC236}">
                    <a16:creationId xmlns:a16="http://schemas.microsoft.com/office/drawing/2014/main" id="{484F6111-833D-DF7F-DD60-6164A51F816C}"/>
                  </a:ext>
                </a:extLst>
              </p:cNvPr>
              <p:cNvSpPr txBox="1">
                <a:spLocks noChangeAspect="1"/>
              </p:cNvSpPr>
              <p:nvPr/>
            </p:nvSpPr>
            <p:spPr>
              <a:xfrm>
                <a:off x="-3852716" y="5865788"/>
                <a:ext cx="197566" cy="207805"/>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4</a:t>
                </a:r>
              </a:p>
            </p:txBody>
          </p:sp>
          <p:pic>
            <p:nvPicPr>
              <p:cNvPr id="22" name="Picture 21">
                <a:extLst>
                  <a:ext uri="{FF2B5EF4-FFF2-40B4-BE49-F238E27FC236}">
                    <a16:creationId xmlns:a16="http://schemas.microsoft.com/office/drawing/2014/main" id="{CA74920C-E5D9-DBAC-0572-9084F8EDBF23}"/>
                  </a:ext>
                </a:extLst>
              </p:cNvPr>
              <p:cNvPicPr>
                <a:picLocks noChangeAspect="1"/>
              </p:cNvPicPr>
              <p:nvPr/>
            </p:nvPicPr>
            <p:blipFill>
              <a:blip r:embed="rId7">
                <a:extLst>
                  <a:ext uri="{28A0092B-C50C-407E-A947-70E740481C1C}">
                    <a14:useLocalDpi xmlns:a14="http://schemas.microsoft.com/office/drawing/2010/main" val="0"/>
                  </a:ext>
                </a:extLst>
              </a:blip>
              <a:srcRect r="43207" b="43207"/>
              <a:stretch>
                <a:fillRect/>
              </a:stretch>
            </p:blipFill>
            <p:spPr>
              <a:xfrm>
                <a:off x="-3496929" y="6675636"/>
                <a:ext cx="1797446" cy="243300"/>
              </a:xfrm>
              <a:prstGeom prst="rect">
                <a:avLst/>
              </a:prstGeom>
              <a:ln>
                <a:solidFill>
                  <a:schemeClr val="bg1">
                    <a:lumMod val="65000"/>
                  </a:schemeClr>
                </a:solidFill>
              </a:ln>
            </p:spPr>
          </p:pic>
        </p:grpSp>
        <p:sp>
          <p:nvSpPr>
            <p:cNvPr id="15" name="TextBox 14">
              <a:extLst>
                <a:ext uri="{FF2B5EF4-FFF2-40B4-BE49-F238E27FC236}">
                  <a16:creationId xmlns:a16="http://schemas.microsoft.com/office/drawing/2014/main" id="{C1824E89-24CD-D499-0AA3-666F6BF03390}"/>
                </a:ext>
              </a:extLst>
            </p:cNvPr>
            <p:cNvSpPr txBox="1"/>
            <p:nvPr/>
          </p:nvSpPr>
          <p:spPr>
            <a:xfrm>
              <a:off x="-4561386" y="1936557"/>
              <a:ext cx="3697786" cy="1138773"/>
            </a:xfrm>
            <a:prstGeom prst="rect">
              <a:avLst/>
            </a:prstGeom>
            <a:noFill/>
          </p:spPr>
          <p:txBody>
            <a:bodyPr wrap="square" rtlCol="0">
              <a:spAutoFit/>
            </a:bodyPr>
            <a:lstStyle/>
            <a:p>
              <a:pPr>
                <a:spcBef>
                  <a:spcPts val="600"/>
                </a:spcBef>
              </a:pPr>
              <a:r>
                <a:rPr lang="en-US" sz="1050" dirty="0">
                  <a:solidFill>
                    <a:srgbClr val="2F2F2F"/>
                  </a:solidFill>
                  <a:latin typeface="Manrope" pitchFamily="2" charset="0"/>
                  <a:cs typeface="Arial" panose="020B0604020202020204" pitchFamily="34" charset="0"/>
                </a:rPr>
                <a:t>Go to the Slide Master to set up your brand fonts and </a:t>
              </a:r>
              <a:r>
                <a:rPr lang="en-US" sz="1050" dirty="0" err="1">
                  <a:solidFill>
                    <a:srgbClr val="2F2F2F"/>
                  </a:solidFill>
                  <a:latin typeface="Manrope" pitchFamily="2" charset="0"/>
                  <a:cs typeface="Arial" panose="020B0604020202020204" pitchFamily="34" charset="0"/>
                </a:rPr>
                <a:t>colour</a:t>
              </a:r>
              <a:r>
                <a:rPr lang="en-US" sz="1050" dirty="0">
                  <a:solidFill>
                    <a:srgbClr val="2F2F2F"/>
                  </a:solidFill>
                  <a:latin typeface="Manrope" pitchFamily="2" charset="0"/>
                  <a:cs typeface="Arial" panose="020B0604020202020204" pitchFamily="34" charset="0"/>
                </a:rPr>
                <a:t> palette.</a:t>
              </a:r>
            </a:p>
            <a:p>
              <a:pPr>
                <a:spcBef>
                  <a:spcPts val="600"/>
                </a:spcBef>
              </a:pPr>
              <a:r>
                <a:rPr lang="en-US" sz="1050" dirty="0">
                  <a:solidFill>
                    <a:srgbClr val="2F2F2F"/>
                  </a:solidFill>
                  <a:latin typeface="Manrope" pitchFamily="2" charset="0"/>
                  <a:cs typeface="Arial" panose="020B0604020202020204" pitchFamily="34" charset="0"/>
                </a:rPr>
                <a:t>We've already included our brand </a:t>
              </a:r>
              <a:r>
                <a:rPr lang="en-US" sz="1050" dirty="0" err="1">
                  <a:solidFill>
                    <a:srgbClr val="2F2F2F"/>
                  </a:solidFill>
                  <a:latin typeface="Manrope" pitchFamily="2" charset="0"/>
                  <a:cs typeface="Arial" panose="020B0604020202020204" pitchFamily="34" charset="0"/>
                </a:rPr>
                <a:t>colours</a:t>
              </a:r>
              <a:r>
                <a:rPr lang="en-US" sz="1050" dirty="0">
                  <a:solidFill>
                    <a:srgbClr val="2F2F2F"/>
                  </a:solidFill>
                  <a:latin typeface="Manrope" pitchFamily="2" charset="0"/>
                  <a:cs typeface="Arial" panose="020B0604020202020204" pitchFamily="34" charset="0"/>
                </a:rPr>
                <a:t> for this specific solution in the template—feel free to adjust as needed to align with your use case.</a:t>
              </a:r>
              <a:br>
                <a:rPr lang="en-US" sz="1050" dirty="0">
                  <a:solidFill>
                    <a:srgbClr val="2F2F2F"/>
                  </a:solidFill>
                  <a:latin typeface="Manrope" pitchFamily="2" charset="0"/>
                  <a:cs typeface="Arial" panose="020B0604020202020204" pitchFamily="34" charset="0"/>
                </a:rPr>
              </a:br>
              <a:endParaRPr lang="en-US" sz="1050" dirty="0">
                <a:solidFill>
                  <a:srgbClr val="2F2F2F"/>
                </a:solidFill>
                <a:latin typeface="Manrope" pitchFamily="2" charset="0"/>
                <a:cs typeface="Arial" panose="020B0604020202020204" pitchFamily="34" charset="0"/>
              </a:endParaRPr>
            </a:p>
          </p:txBody>
        </p:sp>
        <p:sp>
          <p:nvSpPr>
            <p:cNvPr id="16" name="TextBox 15">
              <a:extLst>
                <a:ext uri="{FF2B5EF4-FFF2-40B4-BE49-F238E27FC236}">
                  <a16:creationId xmlns:a16="http://schemas.microsoft.com/office/drawing/2014/main" id="{3DB55D53-12CB-6D9C-B172-4DD78B5480C1}"/>
                </a:ext>
              </a:extLst>
            </p:cNvPr>
            <p:cNvSpPr txBox="1">
              <a:spLocks noChangeAspect="1"/>
            </p:cNvSpPr>
            <p:nvPr/>
          </p:nvSpPr>
          <p:spPr>
            <a:xfrm>
              <a:off x="-4829582" y="1950625"/>
              <a:ext cx="241405" cy="253916"/>
            </a:xfrm>
            <a:prstGeom prst="rect">
              <a:avLst/>
            </a:prstGeom>
            <a:solidFill>
              <a:srgbClr val="FFFF00"/>
            </a:solidFill>
          </p:spPr>
          <p:txBody>
            <a:bodyPr wrap="square" rtlCol="0" anchor="ctr">
              <a:spAutoFit/>
            </a:bodyPr>
            <a:lstStyle/>
            <a:p>
              <a:pPr algn="ctr"/>
              <a:r>
                <a:rPr lang="en-US" sz="1050">
                  <a:solidFill>
                    <a:srgbClr val="0A1B45"/>
                  </a:solidFill>
                  <a:cs typeface="Segoe UI" panose="020B0502040204020203" pitchFamily="34" charset="0"/>
                </a:rPr>
                <a:t>1</a:t>
              </a:r>
            </a:p>
          </p:txBody>
        </p:sp>
        <p:pic>
          <p:nvPicPr>
            <p:cNvPr id="17" name="Picture 16" descr="Graphical user interface, application&#10;&#10;Description automatically generated">
              <a:extLst>
                <a:ext uri="{FF2B5EF4-FFF2-40B4-BE49-F238E27FC236}">
                  <a16:creationId xmlns:a16="http://schemas.microsoft.com/office/drawing/2014/main" id="{30B353A1-8247-5CD8-0365-FEE464A7B39D}"/>
                </a:ext>
              </a:extLst>
            </p:cNvPr>
            <p:cNvPicPr>
              <a:picLocks noChangeAspect="1"/>
            </p:cNvPicPr>
            <p:nvPr/>
          </p:nvPicPr>
          <p:blipFill>
            <a:blip r:embed="rId8"/>
            <a:stretch>
              <a:fillRect/>
            </a:stretch>
          </p:blipFill>
          <p:spPr>
            <a:xfrm>
              <a:off x="-4545224" y="4460268"/>
              <a:ext cx="1930902" cy="1084470"/>
            </a:xfrm>
            <a:prstGeom prst="rect">
              <a:avLst/>
            </a:prstGeom>
          </p:spPr>
        </p:pic>
        <p:pic>
          <p:nvPicPr>
            <p:cNvPr id="18" name="Picture 17" descr="Graphical user interface, application, Word&#10;&#10;Description automatically generated">
              <a:extLst>
                <a:ext uri="{FF2B5EF4-FFF2-40B4-BE49-F238E27FC236}">
                  <a16:creationId xmlns:a16="http://schemas.microsoft.com/office/drawing/2014/main" id="{8BD96FAE-AC99-38D7-FFA8-24ECF5854F4B}"/>
                </a:ext>
              </a:extLst>
            </p:cNvPr>
            <p:cNvPicPr>
              <a:picLocks noChangeAspect="1"/>
            </p:cNvPicPr>
            <p:nvPr/>
          </p:nvPicPr>
          <p:blipFill>
            <a:blip r:embed="rId9"/>
            <a:stretch>
              <a:fillRect/>
            </a:stretch>
          </p:blipFill>
          <p:spPr>
            <a:xfrm>
              <a:off x="-4539155" y="3689265"/>
              <a:ext cx="3892343" cy="579196"/>
            </a:xfrm>
            <a:prstGeom prst="rect">
              <a:avLst/>
            </a:prstGeom>
          </p:spPr>
        </p:pic>
        <p:sp>
          <p:nvSpPr>
            <p:cNvPr id="19" name="TextBox 18">
              <a:extLst>
                <a:ext uri="{FF2B5EF4-FFF2-40B4-BE49-F238E27FC236}">
                  <a16:creationId xmlns:a16="http://schemas.microsoft.com/office/drawing/2014/main" id="{B607BB3D-D1C7-5CA4-7F94-4A5241AFFF9C}"/>
                </a:ext>
              </a:extLst>
            </p:cNvPr>
            <p:cNvSpPr txBox="1"/>
            <p:nvPr/>
          </p:nvSpPr>
          <p:spPr>
            <a:xfrm>
              <a:off x="-4545224" y="9844206"/>
              <a:ext cx="3624147" cy="276999"/>
            </a:xfrm>
            <a:prstGeom prst="rect">
              <a:avLst/>
            </a:prstGeom>
            <a:solidFill>
              <a:srgbClr val="FFFF00"/>
            </a:solidFill>
          </p:spPr>
          <p:txBody>
            <a:bodyPr wrap="square" rtlCol="0">
              <a:spAutoFit/>
            </a:bodyPr>
            <a:lstStyle/>
            <a:p>
              <a:r>
                <a:rPr lang="en-US" sz="1200" dirty="0">
                  <a:solidFill>
                    <a:srgbClr val="C00000"/>
                  </a:solidFill>
                  <a:latin typeface="Manrope" pitchFamily="2" charset="0"/>
                  <a:cs typeface="Arial" panose="020B0604020202020204" pitchFamily="34" charset="0"/>
                </a:rPr>
                <a:t>This slide is sized to export to 1080x1080 pixels.</a:t>
              </a:r>
            </a:p>
          </p:txBody>
        </p:sp>
      </p:grpSp>
    </p:spTree>
    <p:extLst>
      <p:ext uri="{BB962C8B-B14F-4D97-AF65-F5344CB8AC3E}">
        <p14:creationId xmlns:p14="http://schemas.microsoft.com/office/powerpoint/2010/main" val="4043790453"/>
      </p:ext>
    </p:extLst>
  </p:cSld>
  <p:clrMapOvr>
    <a:masterClrMapping/>
  </p:clrMapOvr>
</p:sld>
</file>

<file path=ppt/theme/theme1.xml><?xml version="1.0" encoding="utf-8"?>
<a:theme xmlns:a="http://schemas.openxmlformats.org/drawingml/2006/main" name="Office Theme">
  <a:themeElements>
    <a:clrScheme name="SBS theme">
      <a:dk1>
        <a:srgbClr val="EAECFA"/>
      </a:dk1>
      <a:lt1>
        <a:srgbClr val="F1FBFD"/>
      </a:lt1>
      <a:dk2>
        <a:srgbClr val="F1F7FD"/>
      </a:dk2>
      <a:lt2>
        <a:srgbClr val="EAECFA"/>
      </a:lt2>
      <a:accent1>
        <a:srgbClr val="214792"/>
      </a:accent1>
      <a:accent2>
        <a:srgbClr val="00214F"/>
      </a:accent2>
      <a:accent3>
        <a:srgbClr val="00626B"/>
      </a:accent3>
      <a:accent4>
        <a:srgbClr val="004778"/>
      </a:accent4>
      <a:accent5>
        <a:srgbClr val="6D8BED"/>
      </a:accent5>
      <a:accent6>
        <a:srgbClr val="381D96"/>
      </a:accent6>
      <a:hlink>
        <a:srgbClr val="FFFFFF"/>
      </a:hlink>
      <a:folHlink>
        <a:srgbClr val="FFFFFF"/>
      </a:folHlink>
    </a:clrScheme>
    <a:fontScheme name="Manrope">
      <a:majorFont>
        <a:latin typeface="Manrope ExtraBold"/>
        <a:ea typeface=""/>
        <a:cs typeface=""/>
      </a:majorFont>
      <a:minorFont>
        <a:latin typeface="Manrop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e4f2657-dc9c-4b47-8a7d-0fcada6cd94f">
      <UserInfo>
        <DisplayName>Tammy Batey</DisplayName>
        <AccountId>524</AccountId>
        <AccountType/>
      </UserInfo>
    </SharedWithUsers>
    <_activity xmlns="6c208c42-4a00-4a01-af49-1e09494fe7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55ADC17BA179E4B8ADADC60F31462C1" ma:contentTypeVersion="18" ma:contentTypeDescription="Create a new document." ma:contentTypeScope="" ma:versionID="ac8eae8f30d7bd356db791b9f7ca3c15">
  <xsd:schema xmlns:xsd="http://www.w3.org/2001/XMLSchema" xmlns:xs="http://www.w3.org/2001/XMLSchema" xmlns:p="http://schemas.microsoft.com/office/2006/metadata/properties" xmlns:ns3="ae4f2657-dc9c-4b47-8a7d-0fcada6cd94f" xmlns:ns4="6c208c42-4a00-4a01-af49-1e09494fe722" targetNamespace="http://schemas.microsoft.com/office/2006/metadata/properties" ma:root="true" ma:fieldsID="35fd91477e876c0026b3b36e32f3ed1a" ns3:_="" ns4:_="">
    <xsd:import namespace="ae4f2657-dc9c-4b47-8a7d-0fcada6cd94f"/>
    <xsd:import namespace="6c208c42-4a00-4a01-af49-1e09494fe72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f2657-dc9c-4b47-8a7d-0fcada6cd94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208c42-4a00-4a01-af49-1e09494fe72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98B754-37D5-4D0F-AC97-5CA2ABDFA1BC}">
  <ds:schemaRefs>
    <ds:schemaRef ds:uri="http://schemas.microsoft.com/sharepoint/v3/contenttype/forms"/>
  </ds:schemaRefs>
</ds:datastoreItem>
</file>

<file path=customXml/itemProps2.xml><?xml version="1.0" encoding="utf-8"?>
<ds:datastoreItem xmlns:ds="http://schemas.openxmlformats.org/officeDocument/2006/customXml" ds:itemID="{A5AE0E78-5C2A-417F-9BDB-E71A9827E2B4}">
  <ds:schemaRefs>
    <ds:schemaRef ds:uri="http://schemas.openxmlformats.org/package/2006/metadata/core-properties"/>
    <ds:schemaRef ds:uri="http://purl.org/dc/dcmitype/"/>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6c208c42-4a00-4a01-af49-1e09494fe722"/>
    <ds:schemaRef ds:uri="ae4f2657-dc9c-4b47-8a7d-0fcada6cd94f"/>
    <ds:schemaRef ds:uri="http://schemas.microsoft.com/office/2006/metadata/properties"/>
  </ds:schemaRefs>
</ds:datastoreItem>
</file>

<file path=customXml/itemProps3.xml><?xml version="1.0" encoding="utf-8"?>
<ds:datastoreItem xmlns:ds="http://schemas.openxmlformats.org/officeDocument/2006/customXml" ds:itemID="{89CFDC29-4BF7-4C11-9FB6-7555F7BF57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4f2657-dc9c-4b47-8a7d-0fcada6cd94f"/>
    <ds:schemaRef ds:uri="6c208c42-4a00-4a01-af49-1e09494fe7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Office Theme 2013 - 2022</Template>
  <TotalTime>700</TotalTime>
  <Words>1527</Words>
  <Application>Microsoft Office PowerPoint</Application>
  <PresentationFormat>Custom</PresentationFormat>
  <Paragraphs>90</Paragraphs>
  <Slides>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Manrope</vt:lpstr>
      <vt:lpstr>Arial</vt:lpstr>
      <vt:lpstr>Manrope ExtraBold</vt:lpstr>
      <vt:lpstr>Segoe UI</vt:lpstr>
      <vt:lpstr>Calibri</vt:lpstr>
      <vt:lpstr>Office Theme</vt:lpstr>
      <vt:lpstr>Simplify complex billing.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Saloni Malik</dc:creator>
  <cp:lastModifiedBy>Grace Kobunnoi</cp:lastModifiedBy>
  <cp:revision>114</cp:revision>
  <dcterms:created xsi:type="dcterms:W3CDTF">2023-05-24T00:04:06Z</dcterms:created>
  <dcterms:modified xsi:type="dcterms:W3CDTF">2025-07-03T18:42:24Z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0x010100255ADC17BA179E4B8ADADC60F31462C1</vt:lpwstr>
  </property>
  <property fmtid="{D5CDD505-2E9C-101B-9397-08002B2CF9AE}" pid="3" name="MediaServiceImageTags">
    <vt:lpwstr/>
  </property>
</Properties>
</file>