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5447" r:id="rId4"/>
    <p:sldMasterId id="2147485494" r:id="rId5"/>
  </p:sldMasterIdLst>
  <p:notesMasterIdLst>
    <p:notesMasterId r:id="rId8"/>
  </p:notesMasterIdLst>
  <p:handoutMasterIdLst>
    <p:handoutMasterId r:id="rId9"/>
  </p:handoutMasterIdLst>
  <p:sldIdLst>
    <p:sldId id="258" r:id="rId6"/>
    <p:sldId id="259" r:id="rId7"/>
  </p:sldIdLst>
  <p:sldSz cx="3813175" cy="3173413"/>
  <p:notesSz cx="6858000" cy="9144000"/>
  <p:embeddedFontLst>
    <p:embeddedFont>
      <p:font typeface="Manrope" pitchFamily="2" charset="0"/>
      <p:regular r:id="rId10"/>
      <p:bold r:id="rId11"/>
    </p:embeddedFont>
    <p:embeddedFont>
      <p:font typeface="Manrope ExtraBold" pitchFamily="2" charset="0"/>
      <p:bold r:id="rId12"/>
    </p:embeddedFont>
    <p:embeddedFont>
      <p:font typeface="Manrope SemiBold" pitchFamily="2" charset="0"/>
      <p:bold r:id="rId13"/>
    </p:embeddedFont>
    <p:embeddedFont>
      <p:font typeface="Segoe UI" panose="020B0502040204020203" pitchFamily="34" charset="0"/>
      <p:regular r:id="rId14"/>
      <p:bold r:id="rId15"/>
      <p:italic r:id="rId16"/>
      <p:boldItalic r:id="rId17"/>
    </p:embeddedFont>
  </p:embeddedFontLst>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B45"/>
    <a:srgbClr val="F4364C"/>
    <a:srgbClr val="C03BC4"/>
    <a:srgbClr val="E8E6DF"/>
    <a:srgbClr val="F4F3F5"/>
    <a:srgbClr val="0078D4"/>
    <a:srgbClr val="F0F0F0"/>
    <a:srgbClr val="8C8279"/>
    <a:srgbClr val="FFB900"/>
    <a:srgbClr val="091F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984DD-8EE5-478F-9AD3-9FB894241595}" v="10" dt="2025-07-07T21:47:09.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15" autoAdjust="0"/>
    <p:restoredTop sz="96328" autoAdjust="0"/>
  </p:normalViewPr>
  <p:slideViewPr>
    <p:cSldViewPr snapToGrid="0">
      <p:cViewPr>
        <p:scale>
          <a:sx n="200" d="100"/>
          <a:sy n="200" d="100"/>
        </p:scale>
        <p:origin x="4908" y="336"/>
      </p:cViewPr>
      <p:guideLst/>
    </p:cSldViewPr>
  </p:slideViewPr>
  <p:outlineViewPr>
    <p:cViewPr>
      <p:scale>
        <a:sx n="33" d="100"/>
        <a:sy n="33" d="100"/>
      </p:scale>
      <p:origin x="0" y="-2334"/>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0" d="100"/>
          <a:sy n="80" d="100"/>
        </p:scale>
        <p:origin x="306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font" Target="fonts/font3.fntdata"/><Relationship Id="rId17" Type="http://schemas.openxmlformats.org/officeDocument/2006/relationships/font" Target="fonts/font8.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2.fntdata"/><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font" Target="fonts/font6.fntdata"/><Relationship Id="rId23" Type="http://schemas.microsoft.com/office/2016/11/relationships/changesInfo" Target="changesInfos/changesInfo1.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Kobunnoi" userId="e5efa65a-dec3-4bea-b2d7-85cd3db1469f" providerId="ADAL" clId="{CCF984DD-8EE5-478F-9AD3-9FB894241595}"/>
    <pc:docChg chg="undo custSel addSld modSld modMainMaster">
      <pc:chgData name="Grace Kobunnoi" userId="e5efa65a-dec3-4bea-b2d7-85cd3db1469f" providerId="ADAL" clId="{CCF984DD-8EE5-478F-9AD3-9FB894241595}" dt="2025-07-07T21:53:01.785" v="46" actId="14100"/>
      <pc:docMkLst>
        <pc:docMk/>
      </pc:docMkLst>
      <pc:sldChg chg="addSp delSp modSp mod setBg">
        <pc:chgData name="Grace Kobunnoi" userId="e5efa65a-dec3-4bea-b2d7-85cd3db1469f" providerId="ADAL" clId="{CCF984DD-8EE5-478F-9AD3-9FB894241595}" dt="2025-07-07T21:52:43.226" v="38" actId="14100"/>
        <pc:sldMkLst>
          <pc:docMk/>
          <pc:sldMk cId="2402915839" sldId="258"/>
        </pc:sldMkLst>
        <pc:spChg chg="mod">
          <ac:chgData name="Grace Kobunnoi" userId="e5efa65a-dec3-4bea-b2d7-85cd3db1469f" providerId="ADAL" clId="{CCF984DD-8EE5-478F-9AD3-9FB894241595}" dt="2025-07-07T21:46:12.339" v="13" actId="1076"/>
          <ac:spMkLst>
            <pc:docMk/>
            <pc:sldMk cId="2402915839" sldId="258"/>
            <ac:spMk id="2" creationId="{2E415E6B-BA2E-F775-8325-B15AC2A0821D}"/>
          </ac:spMkLst>
        </pc:spChg>
        <pc:spChg chg="mod">
          <ac:chgData name="Grace Kobunnoi" userId="e5efa65a-dec3-4bea-b2d7-85cd3db1469f" providerId="ADAL" clId="{CCF984DD-8EE5-478F-9AD3-9FB894241595}" dt="2025-07-07T21:52:43.226" v="38" actId="14100"/>
          <ac:spMkLst>
            <pc:docMk/>
            <pc:sldMk cId="2402915839" sldId="258"/>
            <ac:spMk id="3" creationId="{77C59266-D24D-0B58-4997-5CE1DF0BAD3C}"/>
          </ac:spMkLst>
        </pc:spChg>
        <pc:spChg chg="add del mod">
          <ac:chgData name="Grace Kobunnoi" userId="e5efa65a-dec3-4bea-b2d7-85cd3db1469f" providerId="ADAL" clId="{CCF984DD-8EE5-478F-9AD3-9FB894241595}" dt="2025-07-07T21:46:00.524" v="9" actId="478"/>
          <ac:spMkLst>
            <pc:docMk/>
            <pc:sldMk cId="2402915839" sldId="258"/>
            <ac:spMk id="8" creationId="{0084B047-A6E0-5C18-7ECA-F6CAF5FF81E3}"/>
          </ac:spMkLst>
        </pc:spChg>
        <pc:spChg chg="mod">
          <ac:chgData name="Grace Kobunnoi" userId="e5efa65a-dec3-4bea-b2d7-85cd3db1469f" providerId="ADAL" clId="{CCF984DD-8EE5-478F-9AD3-9FB894241595}" dt="2025-07-07T21:46:18.182" v="15"/>
          <ac:spMkLst>
            <pc:docMk/>
            <pc:sldMk cId="2402915839" sldId="258"/>
            <ac:spMk id="12" creationId="{9AE9AAEF-1EB0-DC7E-66BC-0735FCC5A447}"/>
          </ac:spMkLst>
        </pc:spChg>
        <pc:spChg chg="mod">
          <ac:chgData name="Grace Kobunnoi" userId="e5efa65a-dec3-4bea-b2d7-85cd3db1469f" providerId="ADAL" clId="{CCF984DD-8EE5-478F-9AD3-9FB894241595}" dt="2025-07-07T21:46:18.182" v="15"/>
          <ac:spMkLst>
            <pc:docMk/>
            <pc:sldMk cId="2402915839" sldId="258"/>
            <ac:spMk id="14" creationId="{CD75A1E2-C20F-32D5-2AC1-53751C16DEF4}"/>
          </ac:spMkLst>
        </pc:spChg>
        <pc:spChg chg="mod">
          <ac:chgData name="Grace Kobunnoi" userId="e5efa65a-dec3-4bea-b2d7-85cd3db1469f" providerId="ADAL" clId="{CCF984DD-8EE5-478F-9AD3-9FB894241595}" dt="2025-07-07T21:46:18.182" v="15"/>
          <ac:spMkLst>
            <pc:docMk/>
            <pc:sldMk cId="2402915839" sldId="258"/>
            <ac:spMk id="18" creationId="{7697A8D5-2A29-7FFF-C548-F22414EE3043}"/>
          </ac:spMkLst>
        </pc:spChg>
        <pc:spChg chg="mod">
          <ac:chgData name="Grace Kobunnoi" userId="e5efa65a-dec3-4bea-b2d7-85cd3db1469f" providerId="ADAL" clId="{CCF984DD-8EE5-478F-9AD3-9FB894241595}" dt="2025-07-07T21:46:46.430" v="31" actId="20577"/>
          <ac:spMkLst>
            <pc:docMk/>
            <pc:sldMk cId="2402915839" sldId="258"/>
            <ac:spMk id="22" creationId="{9AD18877-D155-0C13-B6CC-ECE4ACD5B017}"/>
          </ac:spMkLst>
        </pc:spChg>
        <pc:spChg chg="mod">
          <ac:chgData name="Grace Kobunnoi" userId="e5efa65a-dec3-4bea-b2d7-85cd3db1469f" providerId="ADAL" clId="{CCF984DD-8EE5-478F-9AD3-9FB894241595}" dt="2025-07-07T21:46:18.182" v="15"/>
          <ac:spMkLst>
            <pc:docMk/>
            <pc:sldMk cId="2402915839" sldId="258"/>
            <ac:spMk id="23" creationId="{5E542C1E-085F-E8E3-89A1-F14251EF67C0}"/>
          </ac:spMkLst>
        </pc:spChg>
        <pc:spChg chg="mod">
          <ac:chgData name="Grace Kobunnoi" userId="e5efa65a-dec3-4bea-b2d7-85cd3db1469f" providerId="ADAL" clId="{CCF984DD-8EE5-478F-9AD3-9FB894241595}" dt="2025-07-07T21:46:18.182" v="15"/>
          <ac:spMkLst>
            <pc:docMk/>
            <pc:sldMk cId="2402915839" sldId="258"/>
            <ac:spMk id="24" creationId="{0D0ADEDC-7FF7-11BC-0948-B2991BF267C9}"/>
          </ac:spMkLst>
        </pc:spChg>
        <pc:spChg chg="mod">
          <ac:chgData name="Grace Kobunnoi" userId="e5efa65a-dec3-4bea-b2d7-85cd3db1469f" providerId="ADAL" clId="{CCF984DD-8EE5-478F-9AD3-9FB894241595}" dt="2025-07-07T21:46:18.182" v="15"/>
          <ac:spMkLst>
            <pc:docMk/>
            <pc:sldMk cId="2402915839" sldId="258"/>
            <ac:spMk id="26" creationId="{9FED5F4C-8015-6795-9CEE-EB77347BF58C}"/>
          </ac:spMkLst>
        </pc:spChg>
        <pc:spChg chg="mod">
          <ac:chgData name="Grace Kobunnoi" userId="e5efa65a-dec3-4bea-b2d7-85cd3db1469f" providerId="ADAL" clId="{CCF984DD-8EE5-478F-9AD3-9FB894241595}" dt="2025-07-07T21:46:18.182" v="15"/>
          <ac:spMkLst>
            <pc:docMk/>
            <pc:sldMk cId="2402915839" sldId="258"/>
            <ac:spMk id="27" creationId="{0D245C82-A71D-09BD-ECE3-1412E4A60638}"/>
          </ac:spMkLst>
        </pc:spChg>
        <pc:spChg chg="mod">
          <ac:chgData name="Grace Kobunnoi" userId="e5efa65a-dec3-4bea-b2d7-85cd3db1469f" providerId="ADAL" clId="{CCF984DD-8EE5-478F-9AD3-9FB894241595}" dt="2025-07-07T21:46:18.182" v="15"/>
          <ac:spMkLst>
            <pc:docMk/>
            <pc:sldMk cId="2402915839" sldId="258"/>
            <ac:spMk id="28" creationId="{A5E5E87F-F4D6-F6BB-9CD6-39E860B5A7B0}"/>
          </ac:spMkLst>
        </pc:spChg>
        <pc:spChg chg="mod">
          <ac:chgData name="Grace Kobunnoi" userId="e5efa65a-dec3-4bea-b2d7-85cd3db1469f" providerId="ADAL" clId="{CCF984DD-8EE5-478F-9AD3-9FB894241595}" dt="2025-07-07T21:46:18.182" v="15"/>
          <ac:spMkLst>
            <pc:docMk/>
            <pc:sldMk cId="2402915839" sldId="258"/>
            <ac:spMk id="29" creationId="{ED655FDA-0184-DD9A-3F78-EA573C9A7EDA}"/>
          </ac:spMkLst>
        </pc:spChg>
        <pc:picChg chg="del">
          <ac:chgData name="Grace Kobunnoi" userId="e5efa65a-dec3-4bea-b2d7-85cd3db1469f" providerId="ADAL" clId="{CCF984DD-8EE5-478F-9AD3-9FB894241595}" dt="2025-07-07T21:46:10.420" v="10" actId="478"/>
          <ac:picMkLst>
            <pc:docMk/>
            <pc:sldMk cId="2402915839" sldId="258"/>
            <ac:picMk id="5" creationId="{08C2ECEE-9D54-8BDF-A963-B320F83A08D4}"/>
          </ac:picMkLst>
        </pc:picChg>
        <pc:picChg chg="del">
          <ac:chgData name="Grace Kobunnoi" userId="e5efa65a-dec3-4bea-b2d7-85cd3db1469f" providerId="ADAL" clId="{CCF984DD-8EE5-478F-9AD3-9FB894241595}" dt="2025-07-07T21:46:10.420" v="10" actId="478"/>
          <ac:picMkLst>
            <pc:docMk/>
            <pc:sldMk cId="2402915839" sldId="258"/>
            <ac:picMk id="7" creationId="{A82E97A0-5BDE-0E7C-FEA3-EF21022DB48F}"/>
          </ac:picMkLst>
        </pc:picChg>
        <pc:picChg chg="add mod">
          <ac:chgData name="Grace Kobunnoi" userId="e5efa65a-dec3-4bea-b2d7-85cd3db1469f" providerId="ADAL" clId="{CCF984DD-8EE5-478F-9AD3-9FB894241595}" dt="2025-07-07T21:46:15.495" v="14" actId="1076"/>
          <ac:picMkLst>
            <pc:docMk/>
            <pc:sldMk cId="2402915839" sldId="258"/>
            <ac:picMk id="9" creationId="{AFBEE4D3-0180-E22B-E12B-B5D631F6E67C}"/>
          </ac:picMkLst>
        </pc:picChg>
        <pc:picChg chg="add mod">
          <ac:chgData name="Grace Kobunnoi" userId="e5efa65a-dec3-4bea-b2d7-85cd3db1469f" providerId="ADAL" clId="{CCF984DD-8EE5-478F-9AD3-9FB894241595}" dt="2025-07-07T21:46:15.495" v="14" actId="1076"/>
          <ac:picMkLst>
            <pc:docMk/>
            <pc:sldMk cId="2402915839" sldId="258"/>
            <ac:picMk id="10" creationId="{7DBB3B9B-4B13-1E8F-15DD-BA7D0338A6C0}"/>
          </ac:picMkLst>
        </pc:picChg>
      </pc:sldChg>
      <pc:sldChg chg="addSp delSp modSp add mod">
        <pc:chgData name="Grace Kobunnoi" userId="e5efa65a-dec3-4bea-b2d7-85cd3db1469f" providerId="ADAL" clId="{CCF984DD-8EE5-478F-9AD3-9FB894241595}" dt="2025-07-07T21:53:01.785" v="46" actId="14100"/>
        <pc:sldMkLst>
          <pc:docMk/>
          <pc:sldMk cId="2229588390" sldId="259"/>
        </pc:sldMkLst>
        <pc:spChg chg="mod">
          <ac:chgData name="Grace Kobunnoi" userId="e5efa65a-dec3-4bea-b2d7-85cd3db1469f" providerId="ADAL" clId="{CCF984DD-8EE5-478F-9AD3-9FB894241595}" dt="2025-07-07T21:47:11.687" v="34" actId="108"/>
          <ac:spMkLst>
            <pc:docMk/>
            <pc:sldMk cId="2229588390" sldId="259"/>
            <ac:spMk id="2" creationId="{4B2253C2-83AF-7DA6-4593-5B3EF6FD2591}"/>
          </ac:spMkLst>
        </pc:spChg>
        <pc:spChg chg="mod">
          <ac:chgData name="Grace Kobunnoi" userId="e5efa65a-dec3-4bea-b2d7-85cd3db1469f" providerId="ADAL" clId="{CCF984DD-8EE5-478F-9AD3-9FB894241595}" dt="2025-07-07T21:53:01.785" v="46" actId="14100"/>
          <ac:spMkLst>
            <pc:docMk/>
            <pc:sldMk cId="2229588390" sldId="259"/>
            <ac:spMk id="3" creationId="{415F8F0B-11F2-20A6-6615-99E3E9412F8B}"/>
          </ac:spMkLst>
        </pc:spChg>
        <pc:spChg chg="add del mod">
          <ac:chgData name="Grace Kobunnoi" userId="e5efa65a-dec3-4bea-b2d7-85cd3db1469f" providerId="ADAL" clId="{CCF984DD-8EE5-478F-9AD3-9FB894241595}" dt="2025-07-07T21:47:13.690" v="35" actId="478"/>
          <ac:spMkLst>
            <pc:docMk/>
            <pc:sldMk cId="2229588390" sldId="259"/>
            <ac:spMk id="5" creationId="{03BA0D36-4937-1B45-6A07-E1A964DC9BAE}"/>
          </ac:spMkLst>
        </pc:spChg>
        <pc:spChg chg="mod">
          <ac:chgData name="Grace Kobunnoi" userId="e5efa65a-dec3-4bea-b2d7-85cd3db1469f" providerId="ADAL" clId="{CCF984DD-8EE5-478F-9AD3-9FB894241595}" dt="2025-07-07T21:46:38.808" v="23" actId="20577"/>
          <ac:spMkLst>
            <pc:docMk/>
            <pc:sldMk cId="2229588390" sldId="259"/>
            <ac:spMk id="22" creationId="{D503144A-5BBF-CB3B-4F55-479CDB9A8C47}"/>
          </ac:spMkLst>
        </pc:spChg>
      </pc:sldChg>
      <pc:sldMasterChg chg="modTransition modSldLayout">
        <pc:chgData name="Grace Kobunnoi" userId="e5efa65a-dec3-4bea-b2d7-85cd3db1469f" providerId="ADAL" clId="{CCF984DD-8EE5-478F-9AD3-9FB894241595}" dt="2025-07-07T21:45:30.852" v="0"/>
        <pc:sldMasterMkLst>
          <pc:docMk/>
          <pc:sldMasterMk cId="4139987825" sldId="2147485494"/>
        </pc:sldMasterMkLst>
        <pc:sldLayoutChg chg="modTransition">
          <pc:chgData name="Grace Kobunnoi" userId="e5efa65a-dec3-4bea-b2d7-85cd3db1469f" providerId="ADAL" clId="{CCF984DD-8EE5-478F-9AD3-9FB894241595}" dt="2025-07-07T21:45:30.852" v="0"/>
          <pc:sldLayoutMkLst>
            <pc:docMk/>
            <pc:sldMasterMk cId="4139987825" sldId="2147485494"/>
            <pc:sldLayoutMk cId="2871502194" sldId="214748550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7/7/2025 2:52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1370013" y="685800"/>
            <a:ext cx="41179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7/7/2025 2:52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53595"/>
      </p:ext>
    </p:extLst>
  </p:cSld>
  <p:clrMapOvr>
    <a:masterClrMapping/>
  </p:clrMapOvr>
  <p:transition>
    <p:fade/>
  </p:transition>
  <p:extLst>
    <p:ext uri="{DCECCB84-F9BA-43D5-87BE-67443E8EF086}">
      <p15:sldGuideLst xmlns:p15="http://schemas.microsoft.com/office/powerpoint/2012/main">
        <p15:guide id="6" pos="244" userDrawn="1">
          <p15:clr>
            <a:srgbClr val="A4A3A4"/>
          </p15:clr>
        </p15:guide>
        <p15:guide id="7" pos="301" userDrawn="1">
          <p15:clr>
            <a:srgbClr val="A4A3A4"/>
          </p15:clr>
        </p15:guide>
        <p15:guide id="8" pos="429" userDrawn="1">
          <p15:clr>
            <a:srgbClr val="A4A3A4"/>
          </p15:clr>
        </p15:guide>
        <p15:guide id="9" pos="487" userDrawn="1">
          <p15:clr>
            <a:srgbClr val="A4A3A4"/>
          </p15:clr>
        </p15:guide>
        <p15:guide id="10" pos="615" userDrawn="1">
          <p15:clr>
            <a:srgbClr val="A4A3A4"/>
          </p15:clr>
        </p15:guide>
        <p15:guide id="11" pos="672" userDrawn="1">
          <p15:clr>
            <a:srgbClr val="A4A3A4"/>
          </p15:clr>
        </p15:guide>
        <p15:guide id="12" pos="801" userDrawn="1">
          <p15:clr>
            <a:srgbClr val="A4A3A4"/>
          </p15:clr>
        </p15:guide>
        <p15:guide id="13" pos="858" userDrawn="1">
          <p15:clr>
            <a:srgbClr val="A4A3A4"/>
          </p15:clr>
        </p15:guide>
        <p15:guide id="14" pos="989" userDrawn="1">
          <p15:clr>
            <a:srgbClr val="A4A3A4"/>
          </p15:clr>
        </p15:guide>
        <p15:guide id="15" pos="1047" userDrawn="1">
          <p15:clr>
            <a:srgbClr val="A4A3A4"/>
          </p15:clr>
        </p15:guide>
        <p15:guide id="16" pos="1174" userDrawn="1">
          <p15:clr>
            <a:srgbClr val="A4A3A4"/>
          </p15:clr>
        </p15:guide>
        <p15:guide id="17" pos="1229" userDrawn="1">
          <p15:clr>
            <a:srgbClr val="A4A3A4"/>
          </p15:clr>
        </p15:guide>
        <p15:guide id="18" pos="1358" userDrawn="1">
          <p15:clr>
            <a:srgbClr val="A4A3A4"/>
          </p15:clr>
        </p15:guide>
        <p15:guide id="19" pos="1417" userDrawn="1">
          <p15:clr>
            <a:srgbClr val="A4A3A4"/>
          </p15:clr>
        </p15:guide>
        <p15:guide id="20" pos="1544" userDrawn="1">
          <p15:clr>
            <a:srgbClr val="A4A3A4"/>
          </p15:clr>
        </p15:guide>
        <p15:guide id="21" pos="1601" userDrawn="1">
          <p15:clr>
            <a:srgbClr val="A4A3A4"/>
          </p15:clr>
        </p15:guide>
        <p15:guide id="22" pos="1729" userDrawn="1">
          <p15:clr>
            <a:srgbClr val="A4A3A4"/>
          </p15:clr>
        </p15:guide>
        <p15:guide id="23" pos="1787" userDrawn="1">
          <p15:clr>
            <a:srgbClr val="A4A3A4"/>
          </p15:clr>
        </p15:guide>
        <p15:guide id="24" pos="1915" userDrawn="1">
          <p15:clr>
            <a:srgbClr val="A4A3A4"/>
          </p15:clr>
        </p15:guide>
        <p15:guide id="25" pos="1973" userDrawn="1">
          <p15:clr>
            <a:srgbClr val="A4A3A4"/>
          </p15:clr>
        </p15:guide>
        <p15:guide id="26" pos="2101" userDrawn="1">
          <p15:clr>
            <a:srgbClr val="A4A3A4"/>
          </p15:clr>
        </p15:guide>
        <p15:guide id="27" pos="2158" userDrawn="1">
          <p15:clr>
            <a:srgbClr val="A4A3A4"/>
          </p15:clr>
        </p15:guide>
        <p15:guide id="28" orient="horz" pos="419" userDrawn="1">
          <p15:clr>
            <a:srgbClr val="5ACBF0"/>
          </p15:clr>
        </p15:guide>
        <p15:guide id="29" orient="horz" pos="588" userDrawn="1">
          <p15:clr>
            <a:srgbClr val="5ACBF0"/>
          </p15:clr>
        </p15:guide>
        <p15:guide id="30" orient="horz" pos="133"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068F-F1D3-DB86-287F-C4B508032AFE}"/>
              </a:ext>
            </a:extLst>
          </p:cNvPr>
          <p:cNvSpPr>
            <a:spLocks noGrp="1"/>
          </p:cNvSpPr>
          <p:nvPr>
            <p:ph type="title"/>
          </p:nvPr>
        </p:nvSpPr>
        <p:spPr>
          <a:xfrm>
            <a:off x="262653" y="211561"/>
            <a:ext cx="1229848" cy="740463"/>
          </a:xfrm>
        </p:spPr>
        <p:txBody>
          <a:bodyPr anchor="b"/>
          <a:lstStyle>
            <a:lvl1pPr>
              <a:defRPr sz="1001"/>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3A9662C-2891-7C5D-C5B5-9D0AECDEFB52}"/>
              </a:ext>
            </a:extLst>
          </p:cNvPr>
          <p:cNvSpPr>
            <a:spLocks noGrp="1"/>
          </p:cNvSpPr>
          <p:nvPr>
            <p:ph type="pic" idx="1"/>
          </p:nvPr>
        </p:nvSpPr>
        <p:spPr>
          <a:xfrm>
            <a:off x="1621096" y="456913"/>
            <a:ext cx="1930420" cy="2255180"/>
          </a:xfrm>
        </p:spPr>
        <p:txBody>
          <a:bodyPr/>
          <a:lstStyle>
            <a:lvl1pPr marL="0" indent="0">
              <a:buNone/>
              <a:defRPr sz="1001"/>
            </a:lvl1pPr>
            <a:lvl2pPr marL="143012" indent="0">
              <a:buNone/>
              <a:defRPr sz="876"/>
            </a:lvl2pPr>
            <a:lvl3pPr marL="286024" indent="0">
              <a:buNone/>
              <a:defRPr sz="751"/>
            </a:lvl3pPr>
            <a:lvl4pPr marL="429036" indent="0">
              <a:buNone/>
              <a:defRPr sz="626"/>
            </a:lvl4pPr>
            <a:lvl5pPr marL="572049" indent="0">
              <a:buNone/>
              <a:defRPr sz="626"/>
            </a:lvl5pPr>
            <a:lvl6pPr marL="715061" indent="0">
              <a:buNone/>
              <a:defRPr sz="626"/>
            </a:lvl6pPr>
            <a:lvl7pPr marL="858073" indent="0">
              <a:buNone/>
              <a:defRPr sz="626"/>
            </a:lvl7pPr>
            <a:lvl8pPr marL="1001085" indent="0">
              <a:buNone/>
              <a:defRPr sz="626"/>
            </a:lvl8pPr>
            <a:lvl9pPr marL="1144097" indent="0">
              <a:buNone/>
              <a:defRPr sz="626"/>
            </a:lvl9pPr>
          </a:lstStyle>
          <a:p>
            <a:r>
              <a:rPr lang="en-US"/>
              <a:t>Click icon to add picture</a:t>
            </a:r>
            <a:endParaRPr lang="en-IN"/>
          </a:p>
        </p:txBody>
      </p:sp>
      <p:sp>
        <p:nvSpPr>
          <p:cNvPr id="4" name="Text Placeholder 3">
            <a:extLst>
              <a:ext uri="{FF2B5EF4-FFF2-40B4-BE49-F238E27FC236}">
                <a16:creationId xmlns:a16="http://schemas.microsoft.com/office/drawing/2014/main" id="{C3795847-4C95-C4A4-5266-FBBF680D6404}"/>
              </a:ext>
            </a:extLst>
          </p:cNvPr>
          <p:cNvSpPr>
            <a:spLocks noGrp="1"/>
          </p:cNvSpPr>
          <p:nvPr>
            <p:ph type="body" sz="half" idx="2"/>
          </p:nvPr>
        </p:nvSpPr>
        <p:spPr>
          <a:xfrm>
            <a:off x="262653" y="952024"/>
            <a:ext cx="1229848" cy="1763742"/>
          </a:xfrm>
        </p:spPr>
        <p:txBody>
          <a:bodyPr/>
          <a:lstStyle>
            <a:lvl1pPr marL="0" indent="0">
              <a:buNone/>
              <a:defRPr sz="500"/>
            </a:lvl1pPr>
            <a:lvl2pPr marL="143012" indent="0">
              <a:buNone/>
              <a:defRPr sz="438"/>
            </a:lvl2pPr>
            <a:lvl3pPr marL="286024" indent="0">
              <a:buNone/>
              <a:defRPr sz="375"/>
            </a:lvl3pPr>
            <a:lvl4pPr marL="429036" indent="0">
              <a:buNone/>
              <a:defRPr sz="313"/>
            </a:lvl4pPr>
            <a:lvl5pPr marL="572049" indent="0">
              <a:buNone/>
              <a:defRPr sz="313"/>
            </a:lvl5pPr>
            <a:lvl6pPr marL="715061" indent="0">
              <a:buNone/>
              <a:defRPr sz="313"/>
            </a:lvl6pPr>
            <a:lvl7pPr marL="858073" indent="0">
              <a:buNone/>
              <a:defRPr sz="313"/>
            </a:lvl7pPr>
            <a:lvl8pPr marL="1001085" indent="0">
              <a:buNone/>
              <a:defRPr sz="313"/>
            </a:lvl8pPr>
            <a:lvl9pPr marL="1144097" indent="0">
              <a:buNone/>
              <a:defRPr sz="313"/>
            </a:lvl9pPr>
          </a:lstStyle>
          <a:p>
            <a:pPr lvl="0"/>
            <a:r>
              <a:rPr lang="en-US"/>
              <a:t>Click to edit Master text styles</a:t>
            </a:r>
          </a:p>
        </p:txBody>
      </p:sp>
      <p:sp>
        <p:nvSpPr>
          <p:cNvPr id="5" name="Date Placeholder 4">
            <a:extLst>
              <a:ext uri="{FF2B5EF4-FFF2-40B4-BE49-F238E27FC236}">
                <a16:creationId xmlns:a16="http://schemas.microsoft.com/office/drawing/2014/main" id="{EE7D4C3A-9E06-2CB5-B375-E54D433C1F31}"/>
              </a:ext>
            </a:extLst>
          </p:cNvPr>
          <p:cNvSpPr>
            <a:spLocks noGrp="1"/>
          </p:cNvSpPr>
          <p:nvPr>
            <p:ph type="dt" sz="half" idx="10"/>
          </p:nvPr>
        </p:nvSpPr>
        <p:spPr/>
        <p:txBody>
          <a:bodyPr/>
          <a:lstStyle/>
          <a:p>
            <a:fld id="{7150192C-CEB2-4C82-8424-9D4B37FAD6EA}" type="datetimeFigureOut">
              <a:rPr lang="en-IN" smtClean="0"/>
              <a:t>07-07-2025</a:t>
            </a:fld>
            <a:endParaRPr lang="en-IN"/>
          </a:p>
        </p:txBody>
      </p:sp>
      <p:sp>
        <p:nvSpPr>
          <p:cNvPr id="6" name="Footer Placeholder 5">
            <a:extLst>
              <a:ext uri="{FF2B5EF4-FFF2-40B4-BE49-F238E27FC236}">
                <a16:creationId xmlns:a16="http://schemas.microsoft.com/office/drawing/2014/main" id="{6401F8E1-7DC9-CD04-4915-FDD6D8766E3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493A672-F6BF-43AB-62D3-8CB2EEE36156}"/>
              </a:ext>
            </a:extLst>
          </p:cNvPr>
          <p:cNvSpPr>
            <a:spLocks noGrp="1"/>
          </p:cNvSpPr>
          <p:nvPr>
            <p:ph type="sldNum" sz="quarter" idx="12"/>
          </p:nvPr>
        </p:nvSpPr>
        <p:spPr/>
        <p:txBody>
          <a:bodyPr/>
          <a:lstStyle/>
          <a:p>
            <a:fld id="{A46448FA-9A86-455A-BF06-09080A887413}" type="slidenum">
              <a:rPr lang="en-IN" smtClean="0"/>
              <a:t>‹#›</a:t>
            </a:fld>
            <a:endParaRPr lang="en-IN"/>
          </a:p>
        </p:txBody>
      </p:sp>
    </p:spTree>
    <p:extLst>
      <p:ext uri="{BB962C8B-B14F-4D97-AF65-F5344CB8AC3E}">
        <p14:creationId xmlns:p14="http://schemas.microsoft.com/office/powerpoint/2010/main" val="99965915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8811-561F-4D26-295B-2A7949093C9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BCAC512-A580-5B35-9E68-F6ECE96D8B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C635715-2904-5BE8-2DC2-EDE3FBDC0274}"/>
              </a:ext>
            </a:extLst>
          </p:cNvPr>
          <p:cNvSpPr>
            <a:spLocks noGrp="1"/>
          </p:cNvSpPr>
          <p:nvPr>
            <p:ph type="dt" sz="half" idx="10"/>
          </p:nvPr>
        </p:nvSpPr>
        <p:spPr/>
        <p:txBody>
          <a:bodyPr/>
          <a:lstStyle/>
          <a:p>
            <a:fld id="{7150192C-CEB2-4C82-8424-9D4B37FAD6EA}" type="datetimeFigureOut">
              <a:rPr lang="en-IN" smtClean="0"/>
              <a:t>07-07-2025</a:t>
            </a:fld>
            <a:endParaRPr lang="en-IN"/>
          </a:p>
        </p:txBody>
      </p:sp>
      <p:sp>
        <p:nvSpPr>
          <p:cNvPr id="5" name="Footer Placeholder 4">
            <a:extLst>
              <a:ext uri="{FF2B5EF4-FFF2-40B4-BE49-F238E27FC236}">
                <a16:creationId xmlns:a16="http://schemas.microsoft.com/office/drawing/2014/main" id="{A4FD910F-5B94-FA3F-89C9-30B437C139D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009526F-896F-A5D0-3442-11796354BA16}"/>
              </a:ext>
            </a:extLst>
          </p:cNvPr>
          <p:cNvSpPr>
            <a:spLocks noGrp="1"/>
          </p:cNvSpPr>
          <p:nvPr>
            <p:ph type="sldNum" sz="quarter" idx="12"/>
          </p:nvPr>
        </p:nvSpPr>
        <p:spPr/>
        <p:txBody>
          <a:bodyPr/>
          <a:lstStyle/>
          <a:p>
            <a:fld id="{A46448FA-9A86-455A-BF06-09080A887413}" type="slidenum">
              <a:rPr lang="en-IN" smtClean="0"/>
              <a:t>‹#›</a:t>
            </a:fld>
            <a:endParaRPr lang="en-IN"/>
          </a:p>
        </p:txBody>
      </p:sp>
    </p:spTree>
    <p:extLst>
      <p:ext uri="{BB962C8B-B14F-4D97-AF65-F5344CB8AC3E}">
        <p14:creationId xmlns:p14="http://schemas.microsoft.com/office/powerpoint/2010/main" val="54973635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EF87A8-ACB9-8812-6294-7BF7C8624CC9}"/>
              </a:ext>
            </a:extLst>
          </p:cNvPr>
          <p:cNvSpPr>
            <a:spLocks noGrp="1"/>
          </p:cNvSpPr>
          <p:nvPr>
            <p:ph type="title" orient="vert"/>
          </p:nvPr>
        </p:nvSpPr>
        <p:spPr>
          <a:xfrm>
            <a:off x="2728803" y="168955"/>
            <a:ext cx="822216" cy="2689321"/>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D012AEA-58E1-F6C9-7D90-C30F126B4EBA}"/>
              </a:ext>
            </a:extLst>
          </p:cNvPr>
          <p:cNvSpPr>
            <a:spLocks noGrp="1"/>
          </p:cNvSpPr>
          <p:nvPr>
            <p:ph type="body" orient="vert" idx="1"/>
          </p:nvPr>
        </p:nvSpPr>
        <p:spPr>
          <a:xfrm>
            <a:off x="262156" y="168955"/>
            <a:ext cx="2418983" cy="2689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37B124B-0CB9-04CE-043C-9775D4E9D89D}"/>
              </a:ext>
            </a:extLst>
          </p:cNvPr>
          <p:cNvSpPr>
            <a:spLocks noGrp="1"/>
          </p:cNvSpPr>
          <p:nvPr>
            <p:ph type="dt" sz="half" idx="10"/>
          </p:nvPr>
        </p:nvSpPr>
        <p:spPr/>
        <p:txBody>
          <a:bodyPr/>
          <a:lstStyle/>
          <a:p>
            <a:fld id="{7150192C-CEB2-4C82-8424-9D4B37FAD6EA}" type="datetimeFigureOut">
              <a:rPr lang="en-IN" smtClean="0"/>
              <a:t>07-07-2025</a:t>
            </a:fld>
            <a:endParaRPr lang="en-IN"/>
          </a:p>
        </p:txBody>
      </p:sp>
      <p:sp>
        <p:nvSpPr>
          <p:cNvPr id="5" name="Footer Placeholder 4">
            <a:extLst>
              <a:ext uri="{FF2B5EF4-FFF2-40B4-BE49-F238E27FC236}">
                <a16:creationId xmlns:a16="http://schemas.microsoft.com/office/drawing/2014/main" id="{03F9D8D5-977A-2B7B-5C7E-3A25614D9CF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C132EDD-BE2C-4028-B9F9-481E6AE8A174}"/>
              </a:ext>
            </a:extLst>
          </p:cNvPr>
          <p:cNvSpPr>
            <a:spLocks noGrp="1"/>
          </p:cNvSpPr>
          <p:nvPr>
            <p:ph type="sldNum" sz="quarter" idx="12"/>
          </p:nvPr>
        </p:nvSpPr>
        <p:spPr/>
        <p:txBody>
          <a:bodyPr/>
          <a:lstStyle/>
          <a:p>
            <a:fld id="{A46448FA-9A86-455A-BF06-09080A887413}" type="slidenum">
              <a:rPr lang="en-IN" smtClean="0"/>
              <a:t>‹#›</a:t>
            </a:fld>
            <a:endParaRPr lang="en-IN"/>
          </a:p>
        </p:txBody>
      </p:sp>
    </p:spTree>
    <p:extLst>
      <p:ext uri="{BB962C8B-B14F-4D97-AF65-F5344CB8AC3E}">
        <p14:creationId xmlns:p14="http://schemas.microsoft.com/office/powerpoint/2010/main" val="76557938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8530E-553D-A8B0-4C91-D084955404CB}"/>
              </a:ext>
            </a:extLst>
          </p:cNvPr>
          <p:cNvSpPr>
            <a:spLocks noGrp="1"/>
          </p:cNvSpPr>
          <p:nvPr>
            <p:ph type="ctrTitle"/>
          </p:nvPr>
        </p:nvSpPr>
        <p:spPr>
          <a:xfrm>
            <a:off x="476647" y="519353"/>
            <a:ext cx="2859881" cy="1104818"/>
          </a:xfrm>
        </p:spPr>
        <p:txBody>
          <a:bodyPr anchor="b"/>
          <a:lstStyle>
            <a:lvl1pPr algn="ctr">
              <a:defRPr sz="1877"/>
            </a:lvl1pPr>
          </a:lstStyle>
          <a:p>
            <a:r>
              <a:rPr lang="en-US"/>
              <a:t>Click to edit Master title style</a:t>
            </a:r>
            <a:endParaRPr lang="en-IN"/>
          </a:p>
        </p:txBody>
      </p:sp>
      <p:sp>
        <p:nvSpPr>
          <p:cNvPr id="3" name="Subtitle 2">
            <a:extLst>
              <a:ext uri="{FF2B5EF4-FFF2-40B4-BE49-F238E27FC236}">
                <a16:creationId xmlns:a16="http://schemas.microsoft.com/office/drawing/2014/main" id="{94DEA262-BAEF-F9A8-23EF-F5FB0FB66CC9}"/>
              </a:ext>
            </a:extLst>
          </p:cNvPr>
          <p:cNvSpPr>
            <a:spLocks noGrp="1"/>
          </p:cNvSpPr>
          <p:nvPr>
            <p:ph type="subTitle" idx="1"/>
          </p:nvPr>
        </p:nvSpPr>
        <p:spPr>
          <a:xfrm>
            <a:off x="476647" y="1666777"/>
            <a:ext cx="2859881" cy="766173"/>
          </a:xfrm>
        </p:spPr>
        <p:txBody>
          <a:bodyPr/>
          <a:lstStyle>
            <a:lvl1pPr marL="0" indent="0" algn="ctr">
              <a:buNone/>
              <a:defRPr sz="751"/>
            </a:lvl1pPr>
            <a:lvl2pPr marL="143012" indent="0" algn="ctr">
              <a:buNone/>
              <a:defRPr sz="626"/>
            </a:lvl2pPr>
            <a:lvl3pPr marL="286024" indent="0" algn="ctr">
              <a:buNone/>
              <a:defRPr sz="563"/>
            </a:lvl3pPr>
            <a:lvl4pPr marL="429036" indent="0" algn="ctr">
              <a:buNone/>
              <a:defRPr sz="500"/>
            </a:lvl4pPr>
            <a:lvl5pPr marL="572049" indent="0" algn="ctr">
              <a:buNone/>
              <a:defRPr sz="500"/>
            </a:lvl5pPr>
            <a:lvl6pPr marL="715061" indent="0" algn="ctr">
              <a:buNone/>
              <a:defRPr sz="500"/>
            </a:lvl6pPr>
            <a:lvl7pPr marL="858073" indent="0" algn="ctr">
              <a:buNone/>
              <a:defRPr sz="500"/>
            </a:lvl7pPr>
            <a:lvl8pPr marL="1001085" indent="0" algn="ctr">
              <a:buNone/>
              <a:defRPr sz="500"/>
            </a:lvl8pPr>
            <a:lvl9pPr marL="1144097" indent="0" algn="ctr">
              <a:buNone/>
              <a:defRPr sz="5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D55D557-9FD0-2038-9602-D50230747732}"/>
              </a:ext>
            </a:extLst>
          </p:cNvPr>
          <p:cNvSpPr>
            <a:spLocks noGrp="1"/>
          </p:cNvSpPr>
          <p:nvPr>
            <p:ph type="dt" sz="half" idx="10"/>
          </p:nvPr>
        </p:nvSpPr>
        <p:spPr/>
        <p:txBody>
          <a:bodyPr/>
          <a:lstStyle/>
          <a:p>
            <a:fld id="{7150192C-CEB2-4C82-8424-9D4B37FAD6EA}" type="datetimeFigureOut">
              <a:rPr lang="en-IN" smtClean="0"/>
              <a:t>07-07-2025</a:t>
            </a:fld>
            <a:endParaRPr lang="en-IN"/>
          </a:p>
        </p:txBody>
      </p:sp>
      <p:sp>
        <p:nvSpPr>
          <p:cNvPr id="5" name="Footer Placeholder 4">
            <a:extLst>
              <a:ext uri="{FF2B5EF4-FFF2-40B4-BE49-F238E27FC236}">
                <a16:creationId xmlns:a16="http://schemas.microsoft.com/office/drawing/2014/main" id="{542AD12C-2413-AAF4-BB3C-05CB677ABB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20DF4C8-27AE-8DFF-7B50-52EFD9328B7B}"/>
              </a:ext>
            </a:extLst>
          </p:cNvPr>
          <p:cNvSpPr>
            <a:spLocks noGrp="1"/>
          </p:cNvSpPr>
          <p:nvPr>
            <p:ph type="sldNum" sz="quarter" idx="12"/>
          </p:nvPr>
        </p:nvSpPr>
        <p:spPr/>
        <p:txBody>
          <a:bodyPr/>
          <a:lstStyle/>
          <a:p>
            <a:fld id="{A46448FA-9A86-455A-BF06-09080A887413}" type="slidenum">
              <a:rPr lang="en-IN" smtClean="0"/>
              <a:t>‹#›</a:t>
            </a:fld>
            <a:endParaRPr lang="en-IN"/>
          </a:p>
        </p:txBody>
      </p:sp>
    </p:spTree>
    <p:extLst>
      <p:ext uri="{BB962C8B-B14F-4D97-AF65-F5344CB8AC3E}">
        <p14:creationId xmlns:p14="http://schemas.microsoft.com/office/powerpoint/2010/main" val="400341790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8424-7E2E-9FF5-1787-A17BA5E5D97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5139AAC-FB2E-5DD3-98F4-72CF3557AE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1BB24C4-55E1-6968-DBDC-D03748D350E4}"/>
              </a:ext>
            </a:extLst>
          </p:cNvPr>
          <p:cNvSpPr>
            <a:spLocks noGrp="1"/>
          </p:cNvSpPr>
          <p:nvPr>
            <p:ph type="dt" sz="half" idx="10"/>
          </p:nvPr>
        </p:nvSpPr>
        <p:spPr/>
        <p:txBody>
          <a:bodyPr/>
          <a:lstStyle/>
          <a:p>
            <a:fld id="{7150192C-CEB2-4C82-8424-9D4B37FAD6EA}" type="datetimeFigureOut">
              <a:rPr lang="en-IN" smtClean="0"/>
              <a:t>07-07-2025</a:t>
            </a:fld>
            <a:endParaRPr lang="en-IN"/>
          </a:p>
        </p:txBody>
      </p:sp>
      <p:sp>
        <p:nvSpPr>
          <p:cNvPr id="5" name="Footer Placeholder 4">
            <a:extLst>
              <a:ext uri="{FF2B5EF4-FFF2-40B4-BE49-F238E27FC236}">
                <a16:creationId xmlns:a16="http://schemas.microsoft.com/office/drawing/2014/main" id="{7DD50142-1155-38D1-A794-D700301C7AD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542F0FC-92E7-C3DA-766D-75E8304F0B76}"/>
              </a:ext>
            </a:extLst>
          </p:cNvPr>
          <p:cNvSpPr>
            <a:spLocks noGrp="1"/>
          </p:cNvSpPr>
          <p:nvPr>
            <p:ph type="sldNum" sz="quarter" idx="12"/>
          </p:nvPr>
        </p:nvSpPr>
        <p:spPr/>
        <p:txBody>
          <a:bodyPr/>
          <a:lstStyle/>
          <a:p>
            <a:fld id="{A46448FA-9A86-455A-BF06-09080A887413}" type="slidenum">
              <a:rPr lang="en-IN" smtClean="0"/>
              <a:t>‹#›</a:t>
            </a:fld>
            <a:endParaRPr lang="en-IN"/>
          </a:p>
        </p:txBody>
      </p:sp>
    </p:spTree>
    <p:extLst>
      <p:ext uri="{BB962C8B-B14F-4D97-AF65-F5344CB8AC3E}">
        <p14:creationId xmlns:p14="http://schemas.microsoft.com/office/powerpoint/2010/main" val="7212368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57AA-0162-EC74-6642-22C0D22F234E}"/>
              </a:ext>
            </a:extLst>
          </p:cNvPr>
          <p:cNvSpPr>
            <a:spLocks noGrp="1"/>
          </p:cNvSpPr>
          <p:nvPr>
            <p:ph type="title"/>
          </p:nvPr>
        </p:nvSpPr>
        <p:spPr>
          <a:xfrm>
            <a:off x="260170" y="791151"/>
            <a:ext cx="3288863" cy="1320051"/>
          </a:xfrm>
        </p:spPr>
        <p:txBody>
          <a:bodyPr anchor="b"/>
          <a:lstStyle>
            <a:lvl1pPr>
              <a:defRPr sz="1877"/>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5031E13-F54B-EFB2-1E67-9D9ABD48355A}"/>
              </a:ext>
            </a:extLst>
          </p:cNvPr>
          <p:cNvSpPr>
            <a:spLocks noGrp="1"/>
          </p:cNvSpPr>
          <p:nvPr>
            <p:ph type="body" idx="1"/>
          </p:nvPr>
        </p:nvSpPr>
        <p:spPr>
          <a:xfrm>
            <a:off x="260170" y="2123690"/>
            <a:ext cx="3288863" cy="694184"/>
          </a:xfrm>
        </p:spPr>
        <p:txBody>
          <a:bodyPr/>
          <a:lstStyle>
            <a:lvl1pPr marL="0" indent="0">
              <a:buNone/>
              <a:defRPr sz="751">
                <a:solidFill>
                  <a:schemeClr val="tx1">
                    <a:tint val="82000"/>
                  </a:schemeClr>
                </a:solidFill>
              </a:defRPr>
            </a:lvl1pPr>
            <a:lvl2pPr marL="143012" indent="0">
              <a:buNone/>
              <a:defRPr sz="626">
                <a:solidFill>
                  <a:schemeClr val="tx1">
                    <a:tint val="82000"/>
                  </a:schemeClr>
                </a:solidFill>
              </a:defRPr>
            </a:lvl2pPr>
            <a:lvl3pPr marL="286024" indent="0">
              <a:buNone/>
              <a:defRPr sz="563">
                <a:solidFill>
                  <a:schemeClr val="tx1">
                    <a:tint val="82000"/>
                  </a:schemeClr>
                </a:solidFill>
              </a:defRPr>
            </a:lvl3pPr>
            <a:lvl4pPr marL="429036" indent="0">
              <a:buNone/>
              <a:defRPr sz="500">
                <a:solidFill>
                  <a:schemeClr val="tx1">
                    <a:tint val="82000"/>
                  </a:schemeClr>
                </a:solidFill>
              </a:defRPr>
            </a:lvl4pPr>
            <a:lvl5pPr marL="572049" indent="0">
              <a:buNone/>
              <a:defRPr sz="500">
                <a:solidFill>
                  <a:schemeClr val="tx1">
                    <a:tint val="82000"/>
                  </a:schemeClr>
                </a:solidFill>
              </a:defRPr>
            </a:lvl5pPr>
            <a:lvl6pPr marL="715061" indent="0">
              <a:buNone/>
              <a:defRPr sz="500">
                <a:solidFill>
                  <a:schemeClr val="tx1">
                    <a:tint val="82000"/>
                  </a:schemeClr>
                </a:solidFill>
              </a:defRPr>
            </a:lvl6pPr>
            <a:lvl7pPr marL="858073" indent="0">
              <a:buNone/>
              <a:defRPr sz="500">
                <a:solidFill>
                  <a:schemeClr val="tx1">
                    <a:tint val="82000"/>
                  </a:schemeClr>
                </a:solidFill>
              </a:defRPr>
            </a:lvl7pPr>
            <a:lvl8pPr marL="1001085" indent="0">
              <a:buNone/>
              <a:defRPr sz="500">
                <a:solidFill>
                  <a:schemeClr val="tx1">
                    <a:tint val="82000"/>
                  </a:schemeClr>
                </a:solidFill>
              </a:defRPr>
            </a:lvl8pPr>
            <a:lvl9pPr marL="1144097" indent="0">
              <a:buNone/>
              <a:defRPr sz="5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CD8FE6-1746-016D-A2DE-050B4118997D}"/>
              </a:ext>
            </a:extLst>
          </p:cNvPr>
          <p:cNvSpPr>
            <a:spLocks noGrp="1"/>
          </p:cNvSpPr>
          <p:nvPr>
            <p:ph type="dt" sz="half" idx="10"/>
          </p:nvPr>
        </p:nvSpPr>
        <p:spPr/>
        <p:txBody>
          <a:bodyPr/>
          <a:lstStyle/>
          <a:p>
            <a:fld id="{7150192C-CEB2-4C82-8424-9D4B37FAD6EA}" type="datetimeFigureOut">
              <a:rPr lang="en-IN" smtClean="0"/>
              <a:t>07-07-2025</a:t>
            </a:fld>
            <a:endParaRPr lang="en-IN"/>
          </a:p>
        </p:txBody>
      </p:sp>
      <p:sp>
        <p:nvSpPr>
          <p:cNvPr id="5" name="Footer Placeholder 4">
            <a:extLst>
              <a:ext uri="{FF2B5EF4-FFF2-40B4-BE49-F238E27FC236}">
                <a16:creationId xmlns:a16="http://schemas.microsoft.com/office/drawing/2014/main" id="{33C8EFE2-D21C-4402-162E-8076076F681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98A5E83-FE23-2F4F-DE77-1FEBA46879F4}"/>
              </a:ext>
            </a:extLst>
          </p:cNvPr>
          <p:cNvSpPr>
            <a:spLocks noGrp="1"/>
          </p:cNvSpPr>
          <p:nvPr>
            <p:ph type="sldNum" sz="quarter" idx="12"/>
          </p:nvPr>
        </p:nvSpPr>
        <p:spPr/>
        <p:txBody>
          <a:bodyPr/>
          <a:lstStyle/>
          <a:p>
            <a:fld id="{A46448FA-9A86-455A-BF06-09080A887413}" type="slidenum">
              <a:rPr lang="en-IN" smtClean="0"/>
              <a:t>‹#›</a:t>
            </a:fld>
            <a:endParaRPr lang="en-IN"/>
          </a:p>
        </p:txBody>
      </p:sp>
    </p:spTree>
    <p:extLst>
      <p:ext uri="{BB962C8B-B14F-4D97-AF65-F5344CB8AC3E}">
        <p14:creationId xmlns:p14="http://schemas.microsoft.com/office/powerpoint/2010/main" val="18758878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C485A-8113-E9BA-ADD9-8A089110E82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332E72B-DBCF-0BB1-6D82-5699F90D15F8}"/>
              </a:ext>
            </a:extLst>
          </p:cNvPr>
          <p:cNvSpPr>
            <a:spLocks noGrp="1"/>
          </p:cNvSpPr>
          <p:nvPr>
            <p:ph sz="half" idx="1"/>
          </p:nvPr>
        </p:nvSpPr>
        <p:spPr>
          <a:xfrm>
            <a:off x="262156" y="844774"/>
            <a:ext cx="1620599" cy="2013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187F983-ECE3-718E-FB29-2301738552EF}"/>
              </a:ext>
            </a:extLst>
          </p:cNvPr>
          <p:cNvSpPr>
            <a:spLocks noGrp="1"/>
          </p:cNvSpPr>
          <p:nvPr>
            <p:ph sz="half" idx="2"/>
          </p:nvPr>
        </p:nvSpPr>
        <p:spPr>
          <a:xfrm>
            <a:off x="1930420" y="844774"/>
            <a:ext cx="1620599" cy="2013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AD7A9AC-950E-9E3F-B528-32B9EED39D11}"/>
              </a:ext>
            </a:extLst>
          </p:cNvPr>
          <p:cNvSpPr>
            <a:spLocks noGrp="1"/>
          </p:cNvSpPr>
          <p:nvPr>
            <p:ph type="dt" sz="half" idx="10"/>
          </p:nvPr>
        </p:nvSpPr>
        <p:spPr/>
        <p:txBody>
          <a:bodyPr/>
          <a:lstStyle/>
          <a:p>
            <a:fld id="{7150192C-CEB2-4C82-8424-9D4B37FAD6EA}" type="datetimeFigureOut">
              <a:rPr lang="en-IN" smtClean="0"/>
              <a:t>07-07-2025</a:t>
            </a:fld>
            <a:endParaRPr lang="en-IN"/>
          </a:p>
        </p:txBody>
      </p:sp>
      <p:sp>
        <p:nvSpPr>
          <p:cNvPr id="6" name="Footer Placeholder 5">
            <a:extLst>
              <a:ext uri="{FF2B5EF4-FFF2-40B4-BE49-F238E27FC236}">
                <a16:creationId xmlns:a16="http://schemas.microsoft.com/office/drawing/2014/main" id="{1F5BB496-6A12-7CC8-2A04-D46CF3B6F50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444977A-89DD-3CBB-028C-3365D37D47BA}"/>
              </a:ext>
            </a:extLst>
          </p:cNvPr>
          <p:cNvSpPr>
            <a:spLocks noGrp="1"/>
          </p:cNvSpPr>
          <p:nvPr>
            <p:ph type="sldNum" sz="quarter" idx="12"/>
          </p:nvPr>
        </p:nvSpPr>
        <p:spPr/>
        <p:txBody>
          <a:bodyPr/>
          <a:lstStyle/>
          <a:p>
            <a:fld id="{A46448FA-9A86-455A-BF06-09080A887413}" type="slidenum">
              <a:rPr lang="en-IN" smtClean="0"/>
              <a:t>‹#›</a:t>
            </a:fld>
            <a:endParaRPr lang="en-IN"/>
          </a:p>
        </p:txBody>
      </p:sp>
    </p:spTree>
    <p:extLst>
      <p:ext uri="{BB962C8B-B14F-4D97-AF65-F5344CB8AC3E}">
        <p14:creationId xmlns:p14="http://schemas.microsoft.com/office/powerpoint/2010/main" val="220682595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2904-86C5-236A-5307-4B314E80E1D9}"/>
              </a:ext>
            </a:extLst>
          </p:cNvPr>
          <p:cNvSpPr>
            <a:spLocks noGrp="1"/>
          </p:cNvSpPr>
          <p:nvPr>
            <p:ph type="title"/>
          </p:nvPr>
        </p:nvSpPr>
        <p:spPr>
          <a:xfrm>
            <a:off x="262653" y="168955"/>
            <a:ext cx="3288863" cy="613380"/>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9F36F6E-5E1E-FB0D-28C5-05E6C266C5B8}"/>
              </a:ext>
            </a:extLst>
          </p:cNvPr>
          <p:cNvSpPr>
            <a:spLocks noGrp="1"/>
          </p:cNvSpPr>
          <p:nvPr>
            <p:ph type="body" idx="1"/>
          </p:nvPr>
        </p:nvSpPr>
        <p:spPr>
          <a:xfrm>
            <a:off x="262652" y="777927"/>
            <a:ext cx="1613152" cy="381250"/>
          </a:xfrm>
        </p:spPr>
        <p:txBody>
          <a:bodyPr anchor="b"/>
          <a:lstStyle>
            <a:lvl1pPr marL="0" indent="0">
              <a:buNone/>
              <a:defRPr sz="751" b="1"/>
            </a:lvl1pPr>
            <a:lvl2pPr marL="143012" indent="0">
              <a:buNone/>
              <a:defRPr sz="626" b="1"/>
            </a:lvl2pPr>
            <a:lvl3pPr marL="286024" indent="0">
              <a:buNone/>
              <a:defRPr sz="563" b="1"/>
            </a:lvl3pPr>
            <a:lvl4pPr marL="429036" indent="0">
              <a:buNone/>
              <a:defRPr sz="500" b="1"/>
            </a:lvl4pPr>
            <a:lvl5pPr marL="572049" indent="0">
              <a:buNone/>
              <a:defRPr sz="500" b="1"/>
            </a:lvl5pPr>
            <a:lvl6pPr marL="715061" indent="0">
              <a:buNone/>
              <a:defRPr sz="500" b="1"/>
            </a:lvl6pPr>
            <a:lvl7pPr marL="858073" indent="0">
              <a:buNone/>
              <a:defRPr sz="500" b="1"/>
            </a:lvl7pPr>
            <a:lvl8pPr marL="1001085" indent="0">
              <a:buNone/>
              <a:defRPr sz="500" b="1"/>
            </a:lvl8pPr>
            <a:lvl9pPr marL="1144097" indent="0">
              <a:buNone/>
              <a:defRPr sz="500" b="1"/>
            </a:lvl9pPr>
          </a:lstStyle>
          <a:p>
            <a:pPr lvl="0"/>
            <a:r>
              <a:rPr lang="en-US"/>
              <a:t>Click to edit Master text styles</a:t>
            </a:r>
          </a:p>
        </p:txBody>
      </p:sp>
      <p:sp>
        <p:nvSpPr>
          <p:cNvPr id="4" name="Content Placeholder 3">
            <a:extLst>
              <a:ext uri="{FF2B5EF4-FFF2-40B4-BE49-F238E27FC236}">
                <a16:creationId xmlns:a16="http://schemas.microsoft.com/office/drawing/2014/main" id="{EEC603D9-0ED1-C498-0FD4-D0351406C286}"/>
              </a:ext>
            </a:extLst>
          </p:cNvPr>
          <p:cNvSpPr>
            <a:spLocks noGrp="1"/>
          </p:cNvSpPr>
          <p:nvPr>
            <p:ph sz="half" idx="2"/>
          </p:nvPr>
        </p:nvSpPr>
        <p:spPr>
          <a:xfrm>
            <a:off x="262652" y="1159177"/>
            <a:ext cx="1613152" cy="170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2F80F94-B1AB-7C3F-3982-EA83E4DB2AFA}"/>
              </a:ext>
            </a:extLst>
          </p:cNvPr>
          <p:cNvSpPr>
            <a:spLocks noGrp="1"/>
          </p:cNvSpPr>
          <p:nvPr>
            <p:ph type="body" sz="quarter" idx="3"/>
          </p:nvPr>
        </p:nvSpPr>
        <p:spPr>
          <a:xfrm>
            <a:off x="1930420" y="777927"/>
            <a:ext cx="1621096" cy="381250"/>
          </a:xfrm>
        </p:spPr>
        <p:txBody>
          <a:bodyPr anchor="b"/>
          <a:lstStyle>
            <a:lvl1pPr marL="0" indent="0">
              <a:buNone/>
              <a:defRPr sz="751" b="1"/>
            </a:lvl1pPr>
            <a:lvl2pPr marL="143012" indent="0">
              <a:buNone/>
              <a:defRPr sz="626" b="1"/>
            </a:lvl2pPr>
            <a:lvl3pPr marL="286024" indent="0">
              <a:buNone/>
              <a:defRPr sz="563" b="1"/>
            </a:lvl3pPr>
            <a:lvl4pPr marL="429036" indent="0">
              <a:buNone/>
              <a:defRPr sz="500" b="1"/>
            </a:lvl4pPr>
            <a:lvl5pPr marL="572049" indent="0">
              <a:buNone/>
              <a:defRPr sz="500" b="1"/>
            </a:lvl5pPr>
            <a:lvl6pPr marL="715061" indent="0">
              <a:buNone/>
              <a:defRPr sz="500" b="1"/>
            </a:lvl6pPr>
            <a:lvl7pPr marL="858073" indent="0">
              <a:buNone/>
              <a:defRPr sz="500" b="1"/>
            </a:lvl7pPr>
            <a:lvl8pPr marL="1001085" indent="0">
              <a:buNone/>
              <a:defRPr sz="500" b="1"/>
            </a:lvl8pPr>
            <a:lvl9pPr marL="1144097" indent="0">
              <a:buNone/>
              <a:defRPr sz="500" b="1"/>
            </a:lvl9pPr>
          </a:lstStyle>
          <a:p>
            <a:pPr lvl="0"/>
            <a:r>
              <a:rPr lang="en-US"/>
              <a:t>Click to edit Master text styles</a:t>
            </a:r>
          </a:p>
        </p:txBody>
      </p:sp>
      <p:sp>
        <p:nvSpPr>
          <p:cNvPr id="6" name="Content Placeholder 5">
            <a:extLst>
              <a:ext uri="{FF2B5EF4-FFF2-40B4-BE49-F238E27FC236}">
                <a16:creationId xmlns:a16="http://schemas.microsoft.com/office/drawing/2014/main" id="{254100ED-616F-6CA2-DDF4-7DE6F477C275}"/>
              </a:ext>
            </a:extLst>
          </p:cNvPr>
          <p:cNvSpPr>
            <a:spLocks noGrp="1"/>
          </p:cNvSpPr>
          <p:nvPr>
            <p:ph sz="quarter" idx="4"/>
          </p:nvPr>
        </p:nvSpPr>
        <p:spPr>
          <a:xfrm>
            <a:off x="1930420" y="1159177"/>
            <a:ext cx="1621096" cy="170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106B73F-8C37-F0C2-5112-3A2C283DB295}"/>
              </a:ext>
            </a:extLst>
          </p:cNvPr>
          <p:cNvSpPr>
            <a:spLocks noGrp="1"/>
          </p:cNvSpPr>
          <p:nvPr>
            <p:ph type="dt" sz="half" idx="10"/>
          </p:nvPr>
        </p:nvSpPr>
        <p:spPr/>
        <p:txBody>
          <a:bodyPr/>
          <a:lstStyle/>
          <a:p>
            <a:fld id="{7150192C-CEB2-4C82-8424-9D4B37FAD6EA}" type="datetimeFigureOut">
              <a:rPr lang="en-IN" smtClean="0"/>
              <a:t>07-07-2025</a:t>
            </a:fld>
            <a:endParaRPr lang="en-IN"/>
          </a:p>
        </p:txBody>
      </p:sp>
      <p:sp>
        <p:nvSpPr>
          <p:cNvPr id="8" name="Footer Placeholder 7">
            <a:extLst>
              <a:ext uri="{FF2B5EF4-FFF2-40B4-BE49-F238E27FC236}">
                <a16:creationId xmlns:a16="http://schemas.microsoft.com/office/drawing/2014/main" id="{76B8BAC6-428F-EC6F-1125-9211A06CB1F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F358A89-2979-69C5-A907-29C73D1BC861}"/>
              </a:ext>
            </a:extLst>
          </p:cNvPr>
          <p:cNvSpPr>
            <a:spLocks noGrp="1"/>
          </p:cNvSpPr>
          <p:nvPr>
            <p:ph type="sldNum" sz="quarter" idx="12"/>
          </p:nvPr>
        </p:nvSpPr>
        <p:spPr/>
        <p:txBody>
          <a:bodyPr/>
          <a:lstStyle/>
          <a:p>
            <a:fld id="{A46448FA-9A86-455A-BF06-09080A887413}" type="slidenum">
              <a:rPr lang="en-IN" smtClean="0"/>
              <a:t>‹#›</a:t>
            </a:fld>
            <a:endParaRPr lang="en-IN"/>
          </a:p>
        </p:txBody>
      </p:sp>
    </p:spTree>
    <p:extLst>
      <p:ext uri="{BB962C8B-B14F-4D97-AF65-F5344CB8AC3E}">
        <p14:creationId xmlns:p14="http://schemas.microsoft.com/office/powerpoint/2010/main" val="262321455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492F-5472-4711-9106-3FCA116FE7A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77C202B-08BC-6C4C-6D72-43A422EFF0F3}"/>
              </a:ext>
            </a:extLst>
          </p:cNvPr>
          <p:cNvSpPr>
            <a:spLocks noGrp="1"/>
          </p:cNvSpPr>
          <p:nvPr>
            <p:ph type="dt" sz="half" idx="10"/>
          </p:nvPr>
        </p:nvSpPr>
        <p:spPr/>
        <p:txBody>
          <a:bodyPr/>
          <a:lstStyle/>
          <a:p>
            <a:fld id="{7150192C-CEB2-4C82-8424-9D4B37FAD6EA}" type="datetimeFigureOut">
              <a:rPr lang="en-IN" smtClean="0"/>
              <a:t>07-07-2025</a:t>
            </a:fld>
            <a:endParaRPr lang="en-IN"/>
          </a:p>
        </p:txBody>
      </p:sp>
      <p:sp>
        <p:nvSpPr>
          <p:cNvPr id="4" name="Footer Placeholder 3">
            <a:extLst>
              <a:ext uri="{FF2B5EF4-FFF2-40B4-BE49-F238E27FC236}">
                <a16:creationId xmlns:a16="http://schemas.microsoft.com/office/drawing/2014/main" id="{08D2E572-627D-CC32-F6F2-17A9ADDC07A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0C66189-0A5C-FEF6-A3A7-33B83F5F114B}"/>
              </a:ext>
            </a:extLst>
          </p:cNvPr>
          <p:cNvSpPr>
            <a:spLocks noGrp="1"/>
          </p:cNvSpPr>
          <p:nvPr>
            <p:ph type="sldNum" sz="quarter" idx="12"/>
          </p:nvPr>
        </p:nvSpPr>
        <p:spPr/>
        <p:txBody>
          <a:bodyPr/>
          <a:lstStyle/>
          <a:p>
            <a:fld id="{A46448FA-9A86-455A-BF06-09080A887413}" type="slidenum">
              <a:rPr lang="en-IN" smtClean="0"/>
              <a:t>‹#›</a:t>
            </a:fld>
            <a:endParaRPr lang="en-IN"/>
          </a:p>
        </p:txBody>
      </p:sp>
    </p:spTree>
    <p:extLst>
      <p:ext uri="{BB962C8B-B14F-4D97-AF65-F5344CB8AC3E}">
        <p14:creationId xmlns:p14="http://schemas.microsoft.com/office/powerpoint/2010/main" val="3227792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64FE7E-45EB-3C9C-134C-1C5B13662357}"/>
              </a:ext>
            </a:extLst>
          </p:cNvPr>
          <p:cNvSpPr>
            <a:spLocks noGrp="1"/>
          </p:cNvSpPr>
          <p:nvPr>
            <p:ph type="dt" sz="half" idx="10"/>
          </p:nvPr>
        </p:nvSpPr>
        <p:spPr/>
        <p:txBody>
          <a:bodyPr/>
          <a:lstStyle/>
          <a:p>
            <a:fld id="{7150192C-CEB2-4C82-8424-9D4B37FAD6EA}" type="datetimeFigureOut">
              <a:rPr lang="en-IN" smtClean="0"/>
              <a:t>07-07-2025</a:t>
            </a:fld>
            <a:endParaRPr lang="en-IN"/>
          </a:p>
        </p:txBody>
      </p:sp>
      <p:sp>
        <p:nvSpPr>
          <p:cNvPr id="3" name="Footer Placeholder 2">
            <a:extLst>
              <a:ext uri="{FF2B5EF4-FFF2-40B4-BE49-F238E27FC236}">
                <a16:creationId xmlns:a16="http://schemas.microsoft.com/office/drawing/2014/main" id="{446EBD48-986B-22D3-58CC-BDAAD91E787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EB1174C-050D-598A-B1D9-6711074B6CDE}"/>
              </a:ext>
            </a:extLst>
          </p:cNvPr>
          <p:cNvSpPr>
            <a:spLocks noGrp="1"/>
          </p:cNvSpPr>
          <p:nvPr>
            <p:ph type="sldNum" sz="quarter" idx="12"/>
          </p:nvPr>
        </p:nvSpPr>
        <p:spPr/>
        <p:txBody>
          <a:bodyPr/>
          <a:lstStyle/>
          <a:p>
            <a:fld id="{A46448FA-9A86-455A-BF06-09080A887413}" type="slidenum">
              <a:rPr lang="en-IN" smtClean="0"/>
              <a:t>‹#›</a:t>
            </a:fld>
            <a:endParaRPr lang="en-IN"/>
          </a:p>
        </p:txBody>
      </p:sp>
    </p:spTree>
    <p:extLst>
      <p:ext uri="{BB962C8B-B14F-4D97-AF65-F5344CB8AC3E}">
        <p14:creationId xmlns:p14="http://schemas.microsoft.com/office/powerpoint/2010/main" val="2871502194"/>
      </p:ext>
    </p:extLst>
  </p:cSld>
  <p:clrMapOvr>
    <a:masterClrMapping/>
  </p:clrMapOvr>
  <p:transition>
    <p:fade/>
  </p:transition>
  <p:extLst>
    <p:ext uri="{DCECCB84-F9BA-43D5-87BE-67443E8EF086}">
      <p15:sldGuideLst xmlns:p15="http://schemas.microsoft.com/office/powerpoint/2012/main">
        <p15:guide id="1" pos="244" userDrawn="1">
          <p15:clr>
            <a:srgbClr val="A4A3A4"/>
          </p15:clr>
        </p15:guide>
        <p15:guide id="2" pos="301" userDrawn="1">
          <p15:clr>
            <a:srgbClr val="A4A3A4"/>
          </p15:clr>
        </p15:guide>
        <p15:guide id="3" pos="429" userDrawn="1">
          <p15:clr>
            <a:srgbClr val="A4A3A4"/>
          </p15:clr>
        </p15:guide>
        <p15:guide id="4" pos="487" userDrawn="1">
          <p15:clr>
            <a:srgbClr val="A4A3A4"/>
          </p15:clr>
        </p15:guide>
        <p15:guide id="5" pos="615" userDrawn="1">
          <p15:clr>
            <a:srgbClr val="A4A3A4"/>
          </p15:clr>
        </p15:guide>
        <p15:guide id="6" pos="672" userDrawn="1">
          <p15:clr>
            <a:srgbClr val="A4A3A4"/>
          </p15:clr>
        </p15:guide>
        <p15:guide id="7" pos="801" userDrawn="1">
          <p15:clr>
            <a:srgbClr val="A4A3A4"/>
          </p15:clr>
        </p15:guide>
        <p15:guide id="8" pos="858" userDrawn="1">
          <p15:clr>
            <a:srgbClr val="A4A3A4"/>
          </p15:clr>
        </p15:guide>
        <p15:guide id="9" pos="989" userDrawn="1">
          <p15:clr>
            <a:srgbClr val="A4A3A4"/>
          </p15:clr>
        </p15:guide>
        <p15:guide id="10" pos="1047" userDrawn="1">
          <p15:clr>
            <a:srgbClr val="A4A3A4"/>
          </p15:clr>
        </p15:guide>
        <p15:guide id="11" pos="1174" userDrawn="1">
          <p15:clr>
            <a:srgbClr val="A4A3A4"/>
          </p15:clr>
        </p15:guide>
        <p15:guide id="12" pos="1229" userDrawn="1">
          <p15:clr>
            <a:srgbClr val="A4A3A4"/>
          </p15:clr>
        </p15:guide>
        <p15:guide id="13" pos="1358" userDrawn="1">
          <p15:clr>
            <a:srgbClr val="A4A3A4"/>
          </p15:clr>
        </p15:guide>
        <p15:guide id="14" pos="1417" userDrawn="1">
          <p15:clr>
            <a:srgbClr val="A4A3A4"/>
          </p15:clr>
        </p15:guide>
        <p15:guide id="15" pos="1544" userDrawn="1">
          <p15:clr>
            <a:srgbClr val="A4A3A4"/>
          </p15:clr>
        </p15:guide>
        <p15:guide id="16" pos="1601" userDrawn="1">
          <p15:clr>
            <a:srgbClr val="A4A3A4"/>
          </p15:clr>
        </p15:guide>
        <p15:guide id="17" pos="1729" userDrawn="1">
          <p15:clr>
            <a:srgbClr val="A4A3A4"/>
          </p15:clr>
        </p15:guide>
        <p15:guide id="18" pos="1787" userDrawn="1">
          <p15:clr>
            <a:srgbClr val="A4A3A4"/>
          </p15:clr>
        </p15:guide>
        <p15:guide id="19" pos="1915" userDrawn="1">
          <p15:clr>
            <a:srgbClr val="A4A3A4"/>
          </p15:clr>
        </p15:guide>
        <p15:guide id="20" pos="1973" userDrawn="1">
          <p15:clr>
            <a:srgbClr val="A4A3A4"/>
          </p15:clr>
        </p15:guide>
        <p15:guide id="21" pos="2101" userDrawn="1">
          <p15:clr>
            <a:srgbClr val="A4A3A4"/>
          </p15:clr>
        </p15:guide>
        <p15:guide id="22" pos="2158" userDrawn="1">
          <p15:clr>
            <a:srgbClr val="A4A3A4"/>
          </p15:clr>
        </p15:guide>
        <p15:guide id="23" orient="horz" pos="419" userDrawn="1">
          <p15:clr>
            <a:srgbClr val="5ACBF0"/>
          </p15:clr>
        </p15:guide>
        <p15:guide id="24" orient="horz" pos="588" userDrawn="1">
          <p15:clr>
            <a:srgbClr val="5ACBF0"/>
          </p15:clr>
        </p15:guide>
        <p15:guide id="25" orient="horz" pos="133"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2D41A-BC02-11A4-999C-22D04A6B1143}"/>
              </a:ext>
            </a:extLst>
          </p:cNvPr>
          <p:cNvSpPr>
            <a:spLocks noGrp="1"/>
          </p:cNvSpPr>
          <p:nvPr>
            <p:ph type="title"/>
          </p:nvPr>
        </p:nvSpPr>
        <p:spPr>
          <a:xfrm>
            <a:off x="262653" y="211561"/>
            <a:ext cx="1229848" cy="740463"/>
          </a:xfrm>
        </p:spPr>
        <p:txBody>
          <a:bodyPr anchor="b"/>
          <a:lstStyle>
            <a:lvl1pPr>
              <a:defRPr sz="1001"/>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19FFDCF-BA4D-7F78-4C67-E75A17ECB537}"/>
              </a:ext>
            </a:extLst>
          </p:cNvPr>
          <p:cNvSpPr>
            <a:spLocks noGrp="1"/>
          </p:cNvSpPr>
          <p:nvPr>
            <p:ph idx="1"/>
          </p:nvPr>
        </p:nvSpPr>
        <p:spPr>
          <a:xfrm>
            <a:off x="1621096" y="456913"/>
            <a:ext cx="1930420" cy="2255180"/>
          </a:xfrm>
        </p:spPr>
        <p:txBody>
          <a:bodyPr/>
          <a:lstStyle>
            <a:lvl1pPr>
              <a:defRPr sz="1001"/>
            </a:lvl1pPr>
            <a:lvl2pPr>
              <a:defRPr sz="876"/>
            </a:lvl2pPr>
            <a:lvl3pPr>
              <a:defRPr sz="751"/>
            </a:lvl3pPr>
            <a:lvl4pPr>
              <a:defRPr sz="626"/>
            </a:lvl4pPr>
            <a:lvl5pPr>
              <a:defRPr sz="626"/>
            </a:lvl5pPr>
            <a:lvl6pPr>
              <a:defRPr sz="626"/>
            </a:lvl6pPr>
            <a:lvl7pPr>
              <a:defRPr sz="626"/>
            </a:lvl7pPr>
            <a:lvl8pPr>
              <a:defRPr sz="626"/>
            </a:lvl8pPr>
            <a:lvl9pPr>
              <a:defRPr sz="6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0C95D3B-0452-C13C-F720-97E09ED45BCF}"/>
              </a:ext>
            </a:extLst>
          </p:cNvPr>
          <p:cNvSpPr>
            <a:spLocks noGrp="1"/>
          </p:cNvSpPr>
          <p:nvPr>
            <p:ph type="body" sz="half" idx="2"/>
          </p:nvPr>
        </p:nvSpPr>
        <p:spPr>
          <a:xfrm>
            <a:off x="262653" y="952024"/>
            <a:ext cx="1229848" cy="1763742"/>
          </a:xfrm>
        </p:spPr>
        <p:txBody>
          <a:bodyPr/>
          <a:lstStyle>
            <a:lvl1pPr marL="0" indent="0">
              <a:buNone/>
              <a:defRPr sz="500"/>
            </a:lvl1pPr>
            <a:lvl2pPr marL="143012" indent="0">
              <a:buNone/>
              <a:defRPr sz="438"/>
            </a:lvl2pPr>
            <a:lvl3pPr marL="286024" indent="0">
              <a:buNone/>
              <a:defRPr sz="375"/>
            </a:lvl3pPr>
            <a:lvl4pPr marL="429036" indent="0">
              <a:buNone/>
              <a:defRPr sz="313"/>
            </a:lvl4pPr>
            <a:lvl5pPr marL="572049" indent="0">
              <a:buNone/>
              <a:defRPr sz="313"/>
            </a:lvl5pPr>
            <a:lvl6pPr marL="715061" indent="0">
              <a:buNone/>
              <a:defRPr sz="313"/>
            </a:lvl6pPr>
            <a:lvl7pPr marL="858073" indent="0">
              <a:buNone/>
              <a:defRPr sz="313"/>
            </a:lvl7pPr>
            <a:lvl8pPr marL="1001085" indent="0">
              <a:buNone/>
              <a:defRPr sz="313"/>
            </a:lvl8pPr>
            <a:lvl9pPr marL="1144097" indent="0">
              <a:buNone/>
              <a:defRPr sz="313"/>
            </a:lvl9pPr>
          </a:lstStyle>
          <a:p>
            <a:pPr lvl="0"/>
            <a:r>
              <a:rPr lang="en-US"/>
              <a:t>Click to edit Master text styles</a:t>
            </a:r>
          </a:p>
        </p:txBody>
      </p:sp>
      <p:sp>
        <p:nvSpPr>
          <p:cNvPr id="5" name="Date Placeholder 4">
            <a:extLst>
              <a:ext uri="{FF2B5EF4-FFF2-40B4-BE49-F238E27FC236}">
                <a16:creationId xmlns:a16="http://schemas.microsoft.com/office/drawing/2014/main" id="{1EA8715D-CC65-56F9-5F9C-FC5E31E310A6}"/>
              </a:ext>
            </a:extLst>
          </p:cNvPr>
          <p:cNvSpPr>
            <a:spLocks noGrp="1"/>
          </p:cNvSpPr>
          <p:nvPr>
            <p:ph type="dt" sz="half" idx="10"/>
          </p:nvPr>
        </p:nvSpPr>
        <p:spPr/>
        <p:txBody>
          <a:bodyPr/>
          <a:lstStyle/>
          <a:p>
            <a:fld id="{7150192C-CEB2-4C82-8424-9D4B37FAD6EA}" type="datetimeFigureOut">
              <a:rPr lang="en-IN" smtClean="0"/>
              <a:t>07-07-2025</a:t>
            </a:fld>
            <a:endParaRPr lang="en-IN"/>
          </a:p>
        </p:txBody>
      </p:sp>
      <p:sp>
        <p:nvSpPr>
          <p:cNvPr id="6" name="Footer Placeholder 5">
            <a:extLst>
              <a:ext uri="{FF2B5EF4-FFF2-40B4-BE49-F238E27FC236}">
                <a16:creationId xmlns:a16="http://schemas.microsoft.com/office/drawing/2014/main" id="{85A2000A-BAA0-2F77-5033-1DB8C28C898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6DDA926-96A5-A050-01E3-90C19DE8C76B}"/>
              </a:ext>
            </a:extLst>
          </p:cNvPr>
          <p:cNvSpPr>
            <a:spLocks noGrp="1"/>
          </p:cNvSpPr>
          <p:nvPr>
            <p:ph type="sldNum" sz="quarter" idx="12"/>
          </p:nvPr>
        </p:nvSpPr>
        <p:spPr/>
        <p:txBody>
          <a:bodyPr/>
          <a:lstStyle/>
          <a:p>
            <a:fld id="{A46448FA-9A86-455A-BF06-09080A887413}" type="slidenum">
              <a:rPr lang="en-IN" smtClean="0"/>
              <a:t>‹#›</a:t>
            </a:fld>
            <a:endParaRPr lang="en-IN"/>
          </a:p>
        </p:txBody>
      </p:sp>
    </p:spTree>
    <p:extLst>
      <p:ext uri="{BB962C8B-B14F-4D97-AF65-F5344CB8AC3E}">
        <p14:creationId xmlns:p14="http://schemas.microsoft.com/office/powerpoint/2010/main" val="393564310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986" y="211561"/>
            <a:ext cx="3446157" cy="173253"/>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p:ph type="body" idx="1"/>
          </p:nvPr>
        </p:nvSpPr>
        <p:spPr>
          <a:xfrm>
            <a:off x="182715" y="664253"/>
            <a:ext cx="3446157" cy="50436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3813175" cy="3173413"/>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183032" cy="27079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98" tIns="45758" rIns="57198" bIns="45758" numCol="1" spcCol="0" rtlCol="0" fromWordArt="0" anchor="t" anchorCtr="0" forceAA="0" compatLnSpc="1">
            <a:prstTxWarp prst="textNoShape">
              <a:avLst/>
            </a:prstTxWarp>
            <a:noAutofit/>
          </a:bodyPr>
          <a:lstStyle/>
          <a:p>
            <a:pPr algn="ctr" defTabSz="291677" fontAlgn="base">
              <a:lnSpc>
                <a:spcPct val="90000"/>
              </a:lnSpc>
              <a:spcBef>
                <a:spcPct val="0"/>
              </a:spcBef>
              <a:spcAft>
                <a:spcPct val="0"/>
              </a:spcAft>
            </a:pPr>
            <a:endParaRPr lang="en-US" sz="751"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91516" cy="135399"/>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98" tIns="45758" rIns="57198" bIns="45758" numCol="1" spcCol="0" rtlCol="0" fromWordArt="0" anchor="t" anchorCtr="0" forceAA="0" compatLnSpc="1">
            <a:prstTxWarp prst="textNoShape">
              <a:avLst/>
            </a:prstTxWarp>
            <a:noAutofit/>
          </a:bodyPr>
          <a:lstStyle/>
          <a:p>
            <a:pPr algn="ctr" defTabSz="291677" fontAlgn="base">
              <a:lnSpc>
                <a:spcPct val="90000"/>
              </a:lnSpc>
              <a:spcBef>
                <a:spcPct val="0"/>
              </a:spcBef>
              <a:spcAft>
                <a:spcPct val="0"/>
              </a:spcAft>
            </a:pPr>
            <a:endParaRPr lang="en-US" sz="751"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18689686"/>
      </p:ext>
    </p:extLst>
  </p:cSld>
  <p:clrMap bg1="lt1" tx1="dk1" bg2="lt2" tx2="dk2" accent1="accent1" accent2="accent2" accent3="accent3" accent4="accent4" accent5="accent5" accent6="accent6" hlink="hlink" folHlink="folHlink"/>
  <p:sldLayoutIdLst>
    <p:sldLayoutId id="2147485493" r:id="rId1"/>
  </p:sldLayoutIdLst>
  <p:transition>
    <p:fade/>
  </p:transition>
  <p:hf sldNum="0" hdr="0" ftr="0" dt="0"/>
  <p:txStyles>
    <p:titleStyle>
      <a:lvl1pPr algn="l" defTabSz="291762" rtl="0" eaLnBrk="1" latinLnBrk="0" hangingPunct="1">
        <a:lnSpc>
          <a:spcPct val="100000"/>
        </a:lnSpc>
        <a:spcBef>
          <a:spcPct val="0"/>
        </a:spcBef>
        <a:buNone/>
        <a:defRPr lang="en-US" sz="1126" b="0" kern="1200" cap="none" spc="-16" baseline="0" dirty="0" smtClean="0">
          <a:ln w="3175">
            <a:noFill/>
          </a:ln>
          <a:solidFill>
            <a:schemeClr val="tx2"/>
          </a:solidFill>
          <a:effectLst/>
          <a:latin typeface="+mj-lt"/>
          <a:ea typeface="+mn-ea"/>
          <a:cs typeface="Segoe UI" pitchFamily="34" charset="0"/>
        </a:defRPr>
      </a:lvl1pPr>
    </p:titleStyle>
    <p:bodyStyle>
      <a:lvl1pPr marL="71506" marR="0" indent="-71506" algn="l" defTabSz="29176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76" kern="1200" spc="0" baseline="0">
          <a:solidFill>
            <a:schemeClr val="tx1"/>
          </a:solidFill>
          <a:latin typeface="+mn-lt"/>
          <a:ea typeface="+mn-ea"/>
          <a:cs typeface="Segoe UI" panose="020B0502040204020203" pitchFamily="34" charset="0"/>
        </a:defRPr>
      </a:lvl1pPr>
      <a:lvl2pPr marL="143012" marR="0" indent="-71506" algn="l" defTabSz="29176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626" kern="1200" spc="0" baseline="0">
          <a:solidFill>
            <a:schemeClr val="tx1"/>
          </a:solidFill>
          <a:latin typeface="+mn-lt"/>
          <a:ea typeface="+mn-ea"/>
          <a:cs typeface="+mn-cs"/>
        </a:defRPr>
      </a:lvl2pPr>
      <a:lvl3pPr marL="205580" marR="0" indent="-62568" algn="l" defTabSz="29176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500" kern="1200" spc="0" baseline="0">
          <a:solidFill>
            <a:schemeClr val="tx1"/>
          </a:solidFill>
          <a:latin typeface="+mn-lt"/>
          <a:ea typeface="+mn-ea"/>
          <a:cs typeface="+mn-cs"/>
        </a:defRPr>
      </a:lvl3pPr>
      <a:lvl4pPr marL="263679" marR="0" indent="-56609" algn="l" defTabSz="29176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438" kern="1200" spc="0" baseline="0">
          <a:solidFill>
            <a:schemeClr val="tx1"/>
          </a:solidFill>
          <a:latin typeface="+mn-lt"/>
          <a:ea typeface="+mn-ea"/>
          <a:cs typeface="+mn-cs"/>
        </a:defRPr>
      </a:lvl4pPr>
      <a:lvl5pPr marL="320288" marR="0" indent="-52636" algn="l" defTabSz="29176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438" kern="1200" spc="0" baseline="0">
          <a:solidFill>
            <a:schemeClr val="tx1"/>
          </a:solidFill>
          <a:latin typeface="+mn-lt"/>
          <a:ea typeface="+mn-ea"/>
          <a:cs typeface="+mn-cs"/>
        </a:defRPr>
      </a:lvl5pPr>
      <a:lvl6pPr marL="802345" indent="-72941" algn="l" defTabSz="291762" rtl="0" eaLnBrk="1" latinLnBrk="0" hangingPunct="1">
        <a:spcBef>
          <a:spcPct val="20000"/>
        </a:spcBef>
        <a:buFont typeface="Arial" pitchFamily="34" charset="0"/>
        <a:buChar char="•"/>
        <a:defRPr sz="626" kern="1200">
          <a:solidFill>
            <a:schemeClr val="tx1"/>
          </a:solidFill>
          <a:latin typeface="+mn-lt"/>
          <a:ea typeface="+mn-ea"/>
          <a:cs typeface="+mn-cs"/>
        </a:defRPr>
      </a:lvl6pPr>
      <a:lvl7pPr marL="948226" indent="-72941" algn="l" defTabSz="291762" rtl="0" eaLnBrk="1" latinLnBrk="0" hangingPunct="1">
        <a:spcBef>
          <a:spcPct val="20000"/>
        </a:spcBef>
        <a:buFont typeface="Arial" pitchFamily="34" charset="0"/>
        <a:buChar char="•"/>
        <a:defRPr sz="626" kern="1200">
          <a:solidFill>
            <a:schemeClr val="tx1"/>
          </a:solidFill>
          <a:latin typeface="+mn-lt"/>
          <a:ea typeface="+mn-ea"/>
          <a:cs typeface="+mn-cs"/>
        </a:defRPr>
      </a:lvl7pPr>
      <a:lvl8pPr marL="1094107" indent="-72941" algn="l" defTabSz="291762" rtl="0" eaLnBrk="1" latinLnBrk="0" hangingPunct="1">
        <a:spcBef>
          <a:spcPct val="20000"/>
        </a:spcBef>
        <a:buFont typeface="Arial" pitchFamily="34" charset="0"/>
        <a:buChar char="•"/>
        <a:defRPr sz="626" kern="1200">
          <a:solidFill>
            <a:schemeClr val="tx1"/>
          </a:solidFill>
          <a:latin typeface="+mn-lt"/>
          <a:ea typeface="+mn-ea"/>
          <a:cs typeface="+mn-cs"/>
        </a:defRPr>
      </a:lvl8pPr>
      <a:lvl9pPr marL="1239988" indent="-72941" algn="l" defTabSz="291762" rtl="0" eaLnBrk="1" latinLnBrk="0" hangingPunct="1">
        <a:spcBef>
          <a:spcPct val="20000"/>
        </a:spcBef>
        <a:buFont typeface="Arial" pitchFamily="34" charset="0"/>
        <a:buChar char="•"/>
        <a:defRPr sz="626" kern="1200">
          <a:solidFill>
            <a:schemeClr val="tx1"/>
          </a:solidFill>
          <a:latin typeface="+mn-lt"/>
          <a:ea typeface="+mn-ea"/>
          <a:cs typeface="+mn-cs"/>
        </a:defRPr>
      </a:lvl9pPr>
    </p:bodyStyle>
    <p:otherStyle>
      <a:defPPr>
        <a:defRPr lang="en-US"/>
      </a:defPPr>
      <a:lvl1pPr marL="0" algn="l" defTabSz="291762" rtl="0" eaLnBrk="1" latinLnBrk="0" hangingPunct="1">
        <a:defRPr sz="563" kern="1200">
          <a:solidFill>
            <a:schemeClr val="tx1"/>
          </a:solidFill>
          <a:latin typeface="+mn-lt"/>
          <a:ea typeface="+mn-ea"/>
          <a:cs typeface="+mn-cs"/>
        </a:defRPr>
      </a:lvl1pPr>
      <a:lvl2pPr marL="145881" algn="l" defTabSz="291762" rtl="0" eaLnBrk="1" latinLnBrk="0" hangingPunct="1">
        <a:defRPr sz="563" kern="1200">
          <a:solidFill>
            <a:schemeClr val="tx1"/>
          </a:solidFill>
          <a:latin typeface="+mn-lt"/>
          <a:ea typeface="+mn-ea"/>
          <a:cs typeface="+mn-cs"/>
        </a:defRPr>
      </a:lvl2pPr>
      <a:lvl3pPr marL="291762" algn="l" defTabSz="291762" rtl="0" eaLnBrk="1" latinLnBrk="0" hangingPunct="1">
        <a:defRPr sz="563" kern="1200">
          <a:solidFill>
            <a:schemeClr val="tx1"/>
          </a:solidFill>
          <a:latin typeface="+mn-lt"/>
          <a:ea typeface="+mn-ea"/>
          <a:cs typeface="+mn-cs"/>
        </a:defRPr>
      </a:lvl3pPr>
      <a:lvl4pPr marL="437643" algn="l" defTabSz="291762" rtl="0" eaLnBrk="1" latinLnBrk="0" hangingPunct="1">
        <a:defRPr sz="563" kern="1200">
          <a:solidFill>
            <a:schemeClr val="tx1"/>
          </a:solidFill>
          <a:latin typeface="+mn-lt"/>
          <a:ea typeface="+mn-ea"/>
          <a:cs typeface="+mn-cs"/>
        </a:defRPr>
      </a:lvl4pPr>
      <a:lvl5pPr marL="583523" algn="l" defTabSz="291762" rtl="0" eaLnBrk="1" latinLnBrk="0" hangingPunct="1">
        <a:defRPr sz="563" kern="1200">
          <a:solidFill>
            <a:schemeClr val="tx1"/>
          </a:solidFill>
          <a:latin typeface="+mn-lt"/>
          <a:ea typeface="+mn-ea"/>
          <a:cs typeface="+mn-cs"/>
        </a:defRPr>
      </a:lvl5pPr>
      <a:lvl6pPr marL="729405" algn="l" defTabSz="291762" rtl="0" eaLnBrk="1" latinLnBrk="0" hangingPunct="1">
        <a:defRPr sz="563" kern="1200">
          <a:solidFill>
            <a:schemeClr val="tx1"/>
          </a:solidFill>
          <a:latin typeface="+mn-lt"/>
          <a:ea typeface="+mn-ea"/>
          <a:cs typeface="+mn-cs"/>
        </a:defRPr>
      </a:lvl6pPr>
      <a:lvl7pPr marL="875285" algn="l" defTabSz="291762" rtl="0" eaLnBrk="1" latinLnBrk="0" hangingPunct="1">
        <a:defRPr sz="563" kern="1200">
          <a:solidFill>
            <a:schemeClr val="tx1"/>
          </a:solidFill>
          <a:latin typeface="+mn-lt"/>
          <a:ea typeface="+mn-ea"/>
          <a:cs typeface="+mn-cs"/>
        </a:defRPr>
      </a:lvl7pPr>
      <a:lvl8pPr marL="1021166" algn="l" defTabSz="291762" rtl="0" eaLnBrk="1" latinLnBrk="0" hangingPunct="1">
        <a:defRPr sz="563" kern="1200">
          <a:solidFill>
            <a:schemeClr val="tx1"/>
          </a:solidFill>
          <a:latin typeface="+mn-lt"/>
          <a:ea typeface="+mn-ea"/>
          <a:cs typeface="+mn-cs"/>
        </a:defRPr>
      </a:lvl8pPr>
      <a:lvl9pPr marL="1167047" algn="l" defTabSz="291762" rtl="0" eaLnBrk="1" latinLnBrk="0" hangingPunct="1">
        <a:defRPr sz="56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113" userDrawn="1">
          <p15:clr>
            <a:srgbClr val="C35EA4"/>
          </p15:clr>
        </p15:guide>
        <p15:guide id="17" pos="2289" userDrawn="1">
          <p15:clr>
            <a:srgbClr val="C35EA4"/>
          </p15:clr>
        </p15:guide>
        <p15:guide id="25" orient="horz" pos="171" userDrawn="1">
          <p15:clr>
            <a:srgbClr val="C35EA4"/>
          </p15:clr>
        </p15:guide>
        <p15:guide id="26" orient="horz" pos="1827" userDrawn="1">
          <p15:clr>
            <a:srgbClr val="C35EA4"/>
          </p15:clr>
        </p15:guide>
        <p15:guide id="27" orient="horz" pos="85" userDrawn="1">
          <p15:clr>
            <a:srgbClr val="A4A3A4"/>
          </p15:clr>
        </p15:guide>
        <p15:guide id="28" pos="60" userDrawn="1">
          <p15:clr>
            <a:srgbClr val="A4A3A4"/>
          </p15:clr>
        </p15:guide>
        <p15:guide id="29" orient="horz" pos="1914" userDrawn="1">
          <p15:clr>
            <a:srgbClr val="A4A3A4"/>
          </p15:clr>
        </p15:guide>
        <p15:guide id="30" pos="2342" userDrawn="1">
          <p15:clr>
            <a:srgbClr val="A4A3A4"/>
          </p15:clr>
        </p15:guide>
        <p15:guide id="31" orient="horz" pos="18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24507A-7836-8E27-6C90-79ABD4DCAA2A}"/>
              </a:ext>
            </a:extLst>
          </p:cNvPr>
          <p:cNvSpPr>
            <a:spLocks noGrp="1"/>
          </p:cNvSpPr>
          <p:nvPr>
            <p:ph type="title"/>
          </p:nvPr>
        </p:nvSpPr>
        <p:spPr>
          <a:xfrm>
            <a:off x="262156" y="168955"/>
            <a:ext cx="3288863" cy="61338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533EF86-FF9D-ED90-4325-722933A404C8}"/>
              </a:ext>
            </a:extLst>
          </p:cNvPr>
          <p:cNvSpPr>
            <a:spLocks noGrp="1"/>
          </p:cNvSpPr>
          <p:nvPr>
            <p:ph type="body" idx="1"/>
          </p:nvPr>
        </p:nvSpPr>
        <p:spPr>
          <a:xfrm>
            <a:off x="262156" y="844774"/>
            <a:ext cx="3288863" cy="20135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B82AF7A-587D-C09E-F73E-312A5C45F54C}"/>
              </a:ext>
            </a:extLst>
          </p:cNvPr>
          <p:cNvSpPr>
            <a:spLocks noGrp="1"/>
          </p:cNvSpPr>
          <p:nvPr>
            <p:ph type="dt" sz="half" idx="2"/>
          </p:nvPr>
        </p:nvSpPr>
        <p:spPr>
          <a:xfrm>
            <a:off x="262156" y="2941284"/>
            <a:ext cx="857964" cy="168955"/>
          </a:xfrm>
          <a:prstGeom prst="rect">
            <a:avLst/>
          </a:prstGeom>
        </p:spPr>
        <p:txBody>
          <a:bodyPr vert="horz" lIns="91440" tIns="45720" rIns="91440" bIns="45720" rtlCol="0" anchor="ctr"/>
          <a:lstStyle>
            <a:lvl1pPr algn="l">
              <a:defRPr sz="375">
                <a:solidFill>
                  <a:schemeClr val="tx1">
                    <a:tint val="82000"/>
                  </a:schemeClr>
                </a:solidFill>
              </a:defRPr>
            </a:lvl1pPr>
          </a:lstStyle>
          <a:p>
            <a:fld id="{7150192C-CEB2-4C82-8424-9D4B37FAD6EA}" type="datetimeFigureOut">
              <a:rPr lang="en-IN" smtClean="0"/>
              <a:t>07-07-2025</a:t>
            </a:fld>
            <a:endParaRPr lang="en-IN"/>
          </a:p>
        </p:txBody>
      </p:sp>
      <p:sp>
        <p:nvSpPr>
          <p:cNvPr id="5" name="Footer Placeholder 4">
            <a:extLst>
              <a:ext uri="{FF2B5EF4-FFF2-40B4-BE49-F238E27FC236}">
                <a16:creationId xmlns:a16="http://schemas.microsoft.com/office/drawing/2014/main" id="{F5E4420E-5D82-F2FB-2922-4F35C682ADAF}"/>
              </a:ext>
            </a:extLst>
          </p:cNvPr>
          <p:cNvSpPr>
            <a:spLocks noGrp="1"/>
          </p:cNvSpPr>
          <p:nvPr>
            <p:ph type="ftr" sz="quarter" idx="3"/>
          </p:nvPr>
        </p:nvSpPr>
        <p:spPr>
          <a:xfrm>
            <a:off x="1263114" y="2941284"/>
            <a:ext cx="1286947" cy="168955"/>
          </a:xfrm>
          <a:prstGeom prst="rect">
            <a:avLst/>
          </a:prstGeom>
        </p:spPr>
        <p:txBody>
          <a:bodyPr vert="horz" lIns="91440" tIns="45720" rIns="91440" bIns="45720" rtlCol="0" anchor="ctr"/>
          <a:lstStyle>
            <a:lvl1pPr algn="ctr">
              <a:defRPr sz="375">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24BCBC5B-74FE-AB4D-C071-E82E8AAA14F8}"/>
              </a:ext>
            </a:extLst>
          </p:cNvPr>
          <p:cNvSpPr>
            <a:spLocks noGrp="1"/>
          </p:cNvSpPr>
          <p:nvPr>
            <p:ph type="sldNum" sz="quarter" idx="4"/>
          </p:nvPr>
        </p:nvSpPr>
        <p:spPr>
          <a:xfrm>
            <a:off x="2693055" y="2941284"/>
            <a:ext cx="857964" cy="168955"/>
          </a:xfrm>
          <a:prstGeom prst="rect">
            <a:avLst/>
          </a:prstGeom>
        </p:spPr>
        <p:txBody>
          <a:bodyPr vert="horz" lIns="91440" tIns="45720" rIns="91440" bIns="45720" rtlCol="0" anchor="ctr"/>
          <a:lstStyle>
            <a:lvl1pPr algn="r">
              <a:defRPr sz="375">
                <a:solidFill>
                  <a:schemeClr val="tx1">
                    <a:tint val="82000"/>
                  </a:schemeClr>
                </a:solidFill>
              </a:defRPr>
            </a:lvl1pPr>
          </a:lstStyle>
          <a:p>
            <a:fld id="{A46448FA-9A86-455A-BF06-09080A887413}" type="slidenum">
              <a:rPr lang="en-IN" smtClean="0"/>
              <a:t>‹#›</a:t>
            </a:fld>
            <a:endParaRPr lang="en-IN"/>
          </a:p>
        </p:txBody>
      </p:sp>
    </p:spTree>
    <p:extLst>
      <p:ext uri="{BB962C8B-B14F-4D97-AF65-F5344CB8AC3E}">
        <p14:creationId xmlns:p14="http://schemas.microsoft.com/office/powerpoint/2010/main" val="4139987825"/>
      </p:ext>
    </p:extLst>
  </p:cSld>
  <p:clrMap bg1="lt1" tx1="dk1" bg2="lt2" tx2="dk2" accent1="accent1" accent2="accent2" accent3="accent3" accent4="accent4" accent5="accent5" accent6="accent6" hlink="hlink" folHlink="folHlink"/>
  <p:sldLayoutIdLst>
    <p:sldLayoutId id="2147485495" r:id="rId1"/>
    <p:sldLayoutId id="2147485496" r:id="rId2"/>
    <p:sldLayoutId id="2147485497" r:id="rId3"/>
    <p:sldLayoutId id="2147485498" r:id="rId4"/>
    <p:sldLayoutId id="2147485499" r:id="rId5"/>
    <p:sldLayoutId id="2147485500" r:id="rId6"/>
    <p:sldLayoutId id="2147485501" r:id="rId7"/>
    <p:sldLayoutId id="2147485502" r:id="rId8"/>
    <p:sldLayoutId id="2147485503" r:id="rId9"/>
    <p:sldLayoutId id="2147485504" r:id="rId10"/>
    <p:sldLayoutId id="2147485505" r:id="rId11"/>
  </p:sldLayoutIdLst>
  <p:transition>
    <p:fade/>
  </p:transition>
  <p:hf sldNum="0" hdr="0" ftr="0" dt="0"/>
  <p:txStyles>
    <p:titleStyle>
      <a:lvl1pPr algn="l" defTabSz="286024" rtl="0" eaLnBrk="1" latinLnBrk="0" hangingPunct="1">
        <a:lnSpc>
          <a:spcPct val="90000"/>
        </a:lnSpc>
        <a:spcBef>
          <a:spcPct val="0"/>
        </a:spcBef>
        <a:buNone/>
        <a:defRPr sz="1376" kern="1200">
          <a:solidFill>
            <a:schemeClr val="tx1"/>
          </a:solidFill>
          <a:latin typeface="+mj-lt"/>
          <a:ea typeface="+mj-ea"/>
          <a:cs typeface="+mj-cs"/>
        </a:defRPr>
      </a:lvl1pPr>
    </p:titleStyle>
    <p:bodyStyle>
      <a:lvl1pPr marL="71506" indent="-71506" algn="l" defTabSz="286024" rtl="0" eaLnBrk="1" latinLnBrk="0" hangingPunct="1">
        <a:lnSpc>
          <a:spcPct val="90000"/>
        </a:lnSpc>
        <a:spcBef>
          <a:spcPts val="313"/>
        </a:spcBef>
        <a:buFont typeface="Arial" panose="020B0604020202020204" pitchFamily="34" charset="0"/>
        <a:buChar char="•"/>
        <a:defRPr sz="876" kern="1200">
          <a:solidFill>
            <a:schemeClr val="tx1"/>
          </a:solidFill>
          <a:latin typeface="+mn-lt"/>
          <a:ea typeface="+mn-ea"/>
          <a:cs typeface="+mn-cs"/>
        </a:defRPr>
      </a:lvl1pPr>
      <a:lvl2pPr marL="214518" indent="-71506" algn="l" defTabSz="286024" rtl="0" eaLnBrk="1" latinLnBrk="0" hangingPunct="1">
        <a:lnSpc>
          <a:spcPct val="90000"/>
        </a:lnSpc>
        <a:spcBef>
          <a:spcPts val="156"/>
        </a:spcBef>
        <a:buFont typeface="Arial" panose="020B0604020202020204" pitchFamily="34" charset="0"/>
        <a:buChar char="•"/>
        <a:defRPr sz="751" kern="1200">
          <a:solidFill>
            <a:schemeClr val="tx1"/>
          </a:solidFill>
          <a:latin typeface="+mn-lt"/>
          <a:ea typeface="+mn-ea"/>
          <a:cs typeface="+mn-cs"/>
        </a:defRPr>
      </a:lvl2pPr>
      <a:lvl3pPr marL="357530" indent="-71506" algn="l" defTabSz="286024" rtl="0" eaLnBrk="1" latinLnBrk="0" hangingPunct="1">
        <a:lnSpc>
          <a:spcPct val="90000"/>
        </a:lnSpc>
        <a:spcBef>
          <a:spcPts val="156"/>
        </a:spcBef>
        <a:buFont typeface="Arial" panose="020B0604020202020204" pitchFamily="34" charset="0"/>
        <a:buChar char="•"/>
        <a:defRPr sz="626" kern="1200">
          <a:solidFill>
            <a:schemeClr val="tx1"/>
          </a:solidFill>
          <a:latin typeface="+mn-lt"/>
          <a:ea typeface="+mn-ea"/>
          <a:cs typeface="+mn-cs"/>
        </a:defRPr>
      </a:lvl3pPr>
      <a:lvl4pPr marL="500543" indent="-71506" algn="l" defTabSz="286024"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4pPr>
      <a:lvl5pPr marL="643555" indent="-71506" algn="l" defTabSz="286024"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5pPr>
      <a:lvl6pPr marL="786567" indent="-71506" algn="l" defTabSz="286024"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6pPr>
      <a:lvl7pPr marL="929579" indent="-71506" algn="l" defTabSz="286024"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7pPr>
      <a:lvl8pPr marL="1072591" indent="-71506" algn="l" defTabSz="286024"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8pPr>
      <a:lvl9pPr marL="1215603" indent="-71506" algn="l" defTabSz="286024"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9pPr>
    </p:bodyStyle>
    <p:otherStyle>
      <a:defPPr>
        <a:defRPr lang="en-US"/>
      </a:defPPr>
      <a:lvl1pPr marL="0" algn="l" defTabSz="286024" rtl="0" eaLnBrk="1" latinLnBrk="0" hangingPunct="1">
        <a:defRPr sz="563" kern="1200">
          <a:solidFill>
            <a:schemeClr val="tx1"/>
          </a:solidFill>
          <a:latin typeface="+mn-lt"/>
          <a:ea typeface="+mn-ea"/>
          <a:cs typeface="+mn-cs"/>
        </a:defRPr>
      </a:lvl1pPr>
      <a:lvl2pPr marL="143012" algn="l" defTabSz="286024" rtl="0" eaLnBrk="1" latinLnBrk="0" hangingPunct="1">
        <a:defRPr sz="563" kern="1200">
          <a:solidFill>
            <a:schemeClr val="tx1"/>
          </a:solidFill>
          <a:latin typeface="+mn-lt"/>
          <a:ea typeface="+mn-ea"/>
          <a:cs typeface="+mn-cs"/>
        </a:defRPr>
      </a:lvl2pPr>
      <a:lvl3pPr marL="286024" algn="l" defTabSz="286024" rtl="0" eaLnBrk="1" latinLnBrk="0" hangingPunct="1">
        <a:defRPr sz="563" kern="1200">
          <a:solidFill>
            <a:schemeClr val="tx1"/>
          </a:solidFill>
          <a:latin typeface="+mn-lt"/>
          <a:ea typeface="+mn-ea"/>
          <a:cs typeface="+mn-cs"/>
        </a:defRPr>
      </a:lvl3pPr>
      <a:lvl4pPr marL="429036" algn="l" defTabSz="286024" rtl="0" eaLnBrk="1" latinLnBrk="0" hangingPunct="1">
        <a:defRPr sz="563" kern="1200">
          <a:solidFill>
            <a:schemeClr val="tx1"/>
          </a:solidFill>
          <a:latin typeface="+mn-lt"/>
          <a:ea typeface="+mn-ea"/>
          <a:cs typeface="+mn-cs"/>
        </a:defRPr>
      </a:lvl4pPr>
      <a:lvl5pPr marL="572049" algn="l" defTabSz="286024" rtl="0" eaLnBrk="1" latinLnBrk="0" hangingPunct="1">
        <a:defRPr sz="563" kern="1200">
          <a:solidFill>
            <a:schemeClr val="tx1"/>
          </a:solidFill>
          <a:latin typeface="+mn-lt"/>
          <a:ea typeface="+mn-ea"/>
          <a:cs typeface="+mn-cs"/>
        </a:defRPr>
      </a:lvl5pPr>
      <a:lvl6pPr marL="715061" algn="l" defTabSz="286024" rtl="0" eaLnBrk="1" latinLnBrk="0" hangingPunct="1">
        <a:defRPr sz="563" kern="1200">
          <a:solidFill>
            <a:schemeClr val="tx1"/>
          </a:solidFill>
          <a:latin typeface="+mn-lt"/>
          <a:ea typeface="+mn-ea"/>
          <a:cs typeface="+mn-cs"/>
        </a:defRPr>
      </a:lvl6pPr>
      <a:lvl7pPr marL="858073" algn="l" defTabSz="286024" rtl="0" eaLnBrk="1" latinLnBrk="0" hangingPunct="1">
        <a:defRPr sz="563" kern="1200">
          <a:solidFill>
            <a:schemeClr val="tx1"/>
          </a:solidFill>
          <a:latin typeface="+mn-lt"/>
          <a:ea typeface="+mn-ea"/>
          <a:cs typeface="+mn-cs"/>
        </a:defRPr>
      </a:lvl7pPr>
      <a:lvl8pPr marL="1001085" algn="l" defTabSz="286024" rtl="0" eaLnBrk="1" latinLnBrk="0" hangingPunct="1">
        <a:defRPr sz="563" kern="1200">
          <a:solidFill>
            <a:schemeClr val="tx1"/>
          </a:solidFill>
          <a:latin typeface="+mn-lt"/>
          <a:ea typeface="+mn-ea"/>
          <a:cs typeface="+mn-cs"/>
        </a:defRPr>
      </a:lvl8pPr>
      <a:lvl9pPr marL="1144097" algn="l" defTabSz="286024" rtl="0" eaLnBrk="1" latinLnBrk="0" hangingPunct="1">
        <a:defRPr sz="56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13" userDrawn="1">
          <p15:clr>
            <a:srgbClr val="C35EA4"/>
          </p15:clr>
        </p15:guide>
        <p15:guide id="2" pos="2289" userDrawn="1">
          <p15:clr>
            <a:srgbClr val="C35EA4"/>
          </p15:clr>
        </p15:guide>
        <p15:guide id="3" orient="horz" pos="171" userDrawn="1">
          <p15:clr>
            <a:srgbClr val="C35EA4"/>
          </p15:clr>
        </p15:guide>
        <p15:guide id="4" orient="horz" pos="1827" userDrawn="1">
          <p15:clr>
            <a:srgbClr val="C35EA4"/>
          </p15:clr>
        </p15:guide>
        <p15:guide id="5" orient="horz" pos="85" userDrawn="1">
          <p15:clr>
            <a:srgbClr val="A4A3A4"/>
          </p15:clr>
        </p15:guide>
        <p15:guide id="6" pos="60" userDrawn="1">
          <p15:clr>
            <a:srgbClr val="A4A3A4"/>
          </p15:clr>
        </p15:guide>
        <p15:guide id="7" orient="horz" pos="1914" userDrawn="1">
          <p15:clr>
            <a:srgbClr val="A4A3A4"/>
          </p15:clr>
        </p15:guide>
        <p15:guide id="8" pos="2342" userDrawn="1">
          <p15:clr>
            <a:srgbClr val="A4A3A4"/>
          </p15:clr>
        </p15:guide>
        <p15:guide id="9" orient="horz" pos="185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ound Single Corner Rectangle 7">
            <a:extLst>
              <a:ext uri="{FF2B5EF4-FFF2-40B4-BE49-F238E27FC236}">
                <a16:creationId xmlns:a16="http://schemas.microsoft.com/office/drawing/2014/main" id="{2E415E6B-BA2E-F775-8325-B15AC2A0821D}"/>
              </a:ext>
              <a:ext uri="{C183D7F6-B498-43B3-948B-1728B52AA6E4}">
                <adec:decorative xmlns:adec="http://schemas.microsoft.com/office/drawing/2017/decorative" val="1"/>
              </a:ext>
            </a:extLst>
          </p:cNvPr>
          <p:cNvSpPr/>
          <p:nvPr/>
        </p:nvSpPr>
        <p:spPr>
          <a:xfrm>
            <a:off x="0" y="0"/>
            <a:ext cx="3813175" cy="3173413"/>
          </a:xfrm>
          <a:prstGeom prst="round1Rect">
            <a:avLst>
              <a:gd name="adj" fmla="val 22429"/>
            </a:avLst>
          </a:prstGeom>
          <a:gradFill>
            <a:gsLst>
              <a:gs pos="0">
                <a:schemeClr val="tx1"/>
              </a:gs>
              <a:gs pos="100000">
                <a:schemeClr val="bg1"/>
              </a:gs>
            </a:gsLst>
            <a:lin ang="2700000" scaled="0"/>
          </a:gradFill>
          <a:ln w="190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a:endParaRPr lang="en-US" sz="2000" kern="0" baseline="-25000" dirty="0">
              <a:solidFill>
                <a:srgbClr val="F09908"/>
              </a:solidFill>
              <a:latin typeface="Aptos" panose="02110004020202020204"/>
            </a:endParaRPr>
          </a:p>
        </p:txBody>
      </p:sp>
      <p:sp>
        <p:nvSpPr>
          <p:cNvPr id="3" name="TextBox 2">
            <a:extLst>
              <a:ext uri="{FF2B5EF4-FFF2-40B4-BE49-F238E27FC236}">
                <a16:creationId xmlns:a16="http://schemas.microsoft.com/office/drawing/2014/main" id="{77C59266-D24D-0B58-4997-5CE1DF0BAD3C}"/>
              </a:ext>
            </a:extLst>
          </p:cNvPr>
          <p:cNvSpPr txBox="1"/>
          <p:nvPr/>
        </p:nvSpPr>
        <p:spPr>
          <a:xfrm>
            <a:off x="277239" y="817782"/>
            <a:ext cx="3535936" cy="1015663"/>
          </a:xfrm>
          <a:prstGeom prst="rect">
            <a:avLst/>
          </a:prstGeom>
          <a:noFill/>
        </p:spPr>
        <p:txBody>
          <a:bodyPr wrap="square" lIns="0" tIns="0" rIns="0" bIns="0" rtlCol="0">
            <a:spAutoFit/>
          </a:bodyPr>
          <a:lstStyle/>
          <a:p>
            <a:r>
              <a:rPr lang="en-US" sz="2200" dirty="0">
                <a:solidFill>
                  <a:schemeClr val="accent1"/>
                </a:solidFill>
                <a:latin typeface="Manrope ExtraBold" pitchFamily="2" charset="0"/>
              </a:rPr>
              <a:t>Automate intercompany transactions in Business Central.</a:t>
            </a:r>
          </a:p>
        </p:txBody>
      </p:sp>
      <p:pic>
        <p:nvPicPr>
          <p:cNvPr id="4" name="Picture 3" descr="A yellow sign with black text&#10;&#10;Description automatically generated">
            <a:extLst>
              <a:ext uri="{FF2B5EF4-FFF2-40B4-BE49-F238E27FC236}">
                <a16:creationId xmlns:a16="http://schemas.microsoft.com/office/drawing/2014/main" id="{E4AE6398-9CC2-733C-E343-F823FCB9F8E3}"/>
              </a:ext>
            </a:extLst>
          </p:cNvPr>
          <p:cNvPicPr>
            <a:picLocks noChangeAspect="1"/>
          </p:cNvPicPr>
          <p:nvPr/>
        </p:nvPicPr>
        <p:blipFill>
          <a:blip r:embed="rId2"/>
          <a:stretch>
            <a:fillRect/>
          </a:stretch>
        </p:blipFill>
        <p:spPr>
          <a:xfrm>
            <a:off x="277238" y="339334"/>
            <a:ext cx="1425226" cy="332553"/>
          </a:xfrm>
          <a:prstGeom prst="rect">
            <a:avLst/>
          </a:prstGeom>
        </p:spPr>
      </p:pic>
      <p:sp>
        <p:nvSpPr>
          <p:cNvPr id="6" name="Rounded Rectangle 32">
            <a:extLst>
              <a:ext uri="{FF2B5EF4-FFF2-40B4-BE49-F238E27FC236}">
                <a16:creationId xmlns:a16="http://schemas.microsoft.com/office/drawing/2014/main" id="{EC266226-BA8A-A4C8-558C-A9A6E23481F0}"/>
              </a:ext>
            </a:extLst>
          </p:cNvPr>
          <p:cNvSpPr/>
          <p:nvPr/>
        </p:nvSpPr>
        <p:spPr>
          <a:xfrm>
            <a:off x="277239" y="2014007"/>
            <a:ext cx="992761" cy="325636"/>
          </a:xfrm>
          <a:prstGeom prst="roundRect">
            <a:avLst>
              <a:gd name="adj" fmla="val 9626"/>
            </a:avLst>
          </a:prstGeom>
          <a:gradFill flip="none" rotWithShape="1">
            <a:gsLst>
              <a:gs pos="0">
                <a:srgbClr val="004778"/>
              </a:gs>
              <a:gs pos="100000">
                <a:srgbClr val="00626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91440" rIns="137160" bIns="91440" rtlCol="0" anchor="ctr">
            <a:spAutoFit/>
          </a:bodyPr>
          <a:lstStyle/>
          <a:p>
            <a:pPr algn="ctr"/>
            <a:r>
              <a:rPr lang="en-US" sz="800" dirty="0">
                <a:solidFill>
                  <a:srgbClr val="FFFFFF"/>
                </a:solidFill>
                <a:latin typeface="Manrope SemiBold" pitchFamily="2" charset="0"/>
              </a:rPr>
              <a:t>Learn more</a:t>
            </a:r>
          </a:p>
        </p:txBody>
      </p:sp>
      <p:pic>
        <p:nvPicPr>
          <p:cNvPr id="9" name="Graphic 8">
            <a:extLst>
              <a:ext uri="{FF2B5EF4-FFF2-40B4-BE49-F238E27FC236}">
                <a16:creationId xmlns:a16="http://schemas.microsoft.com/office/drawing/2014/main" id="{AFBEE4D3-0180-E22B-E12B-B5D631F6E6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7215" y="2587971"/>
            <a:ext cx="1625822" cy="365809"/>
          </a:xfrm>
          <a:prstGeom prst="rect">
            <a:avLst/>
          </a:prstGeom>
        </p:spPr>
      </p:pic>
      <p:pic>
        <p:nvPicPr>
          <p:cNvPr id="10" name="Picture 1">
            <a:extLst>
              <a:ext uri="{FF2B5EF4-FFF2-40B4-BE49-F238E27FC236}">
                <a16:creationId xmlns:a16="http://schemas.microsoft.com/office/drawing/2014/main" id="{7DBB3B9B-4B13-1E8F-15DD-BA7D0338A6C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64980" y="2494555"/>
            <a:ext cx="1273690" cy="459059"/>
          </a:xfrm>
          <a:prstGeom prst="rect">
            <a:avLst/>
          </a:prstGeom>
        </p:spPr>
      </p:pic>
      <p:grpSp>
        <p:nvGrpSpPr>
          <p:cNvPr id="11" name="Group 10">
            <a:extLst>
              <a:ext uri="{FF2B5EF4-FFF2-40B4-BE49-F238E27FC236}">
                <a16:creationId xmlns:a16="http://schemas.microsoft.com/office/drawing/2014/main" id="{E16A9216-A9F2-214D-D67F-16F61EDE1446}"/>
              </a:ext>
            </a:extLst>
          </p:cNvPr>
          <p:cNvGrpSpPr/>
          <p:nvPr/>
        </p:nvGrpSpPr>
        <p:grpSpPr>
          <a:xfrm>
            <a:off x="-5149821" y="0"/>
            <a:ext cx="4823248" cy="10591800"/>
            <a:chOff x="-5149821" y="0"/>
            <a:chExt cx="4823248" cy="10591800"/>
          </a:xfrm>
        </p:grpSpPr>
        <p:sp>
          <p:nvSpPr>
            <p:cNvPr id="12" name="Rectangle 11">
              <a:extLst>
                <a:ext uri="{FF2B5EF4-FFF2-40B4-BE49-F238E27FC236}">
                  <a16:creationId xmlns:a16="http://schemas.microsoft.com/office/drawing/2014/main" id="{9AE9AAEF-1EB0-DC7E-66BC-0735FCC5A447}"/>
                </a:ext>
              </a:extLst>
            </p:cNvPr>
            <p:cNvSpPr/>
            <p:nvPr/>
          </p:nvSpPr>
          <p:spPr>
            <a:xfrm>
              <a:off x="-5149821" y="0"/>
              <a:ext cx="4823248" cy="1059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anrope" pitchFamily="2" charset="0"/>
              </a:endParaRPr>
            </a:p>
          </p:txBody>
        </p:sp>
        <p:sp>
          <p:nvSpPr>
            <p:cNvPr id="13" name="TextBox 12">
              <a:extLst>
                <a:ext uri="{FF2B5EF4-FFF2-40B4-BE49-F238E27FC236}">
                  <a16:creationId xmlns:a16="http://schemas.microsoft.com/office/drawing/2014/main" id="{07CFCFF5-0E51-F20D-F53D-BE442F1C7054}"/>
                </a:ext>
              </a:extLst>
            </p:cNvPr>
            <p:cNvSpPr txBox="1"/>
            <p:nvPr/>
          </p:nvSpPr>
          <p:spPr>
            <a:xfrm>
              <a:off x="-4829582" y="328162"/>
              <a:ext cx="4473982" cy="738664"/>
            </a:xfrm>
            <a:prstGeom prst="rect">
              <a:avLst/>
            </a:prstGeom>
            <a:noFill/>
          </p:spPr>
          <p:txBody>
            <a:bodyPr wrap="square" lIns="0" tIns="0" rIns="0" bIns="0" rtlCol="0">
              <a:spAutoFit/>
            </a:bodyPr>
            <a:lstStyle/>
            <a:p>
              <a:pPr>
                <a:spcBef>
                  <a:spcPts val="1200"/>
                </a:spcBef>
              </a:pPr>
              <a:r>
                <a:rPr lang="en-US" sz="1600" b="1" dirty="0">
                  <a:solidFill>
                    <a:srgbClr val="2F2F2F"/>
                  </a:solidFill>
                  <a:latin typeface="Manrope" pitchFamily="2" charset="0"/>
                  <a:cs typeface="Arial" panose="020B0604020202020204" pitchFamily="34" charset="0"/>
                </a:rPr>
                <a:t>Use this PowerPoint as a starting point to build a custom-branded asset by adding your own logos, fonts, </a:t>
              </a:r>
              <a:r>
                <a:rPr lang="en-US" sz="1600" b="1" dirty="0" err="1">
                  <a:solidFill>
                    <a:srgbClr val="2F2F2F"/>
                  </a:solidFill>
                  <a:latin typeface="Manrope" pitchFamily="2" charset="0"/>
                  <a:cs typeface="Arial" panose="020B0604020202020204" pitchFamily="34" charset="0"/>
                </a:rPr>
                <a:t>colours</a:t>
              </a:r>
              <a:r>
                <a:rPr lang="en-US" sz="1600" b="1" dirty="0">
                  <a:solidFill>
                    <a:srgbClr val="2F2F2F"/>
                  </a:solidFill>
                  <a:latin typeface="Manrope" pitchFamily="2" charset="0"/>
                  <a:cs typeface="Arial" panose="020B0604020202020204" pitchFamily="34" charset="0"/>
                </a:rPr>
                <a:t>, and messaging.</a:t>
              </a:r>
              <a:endParaRPr lang="en-US" sz="1000" b="1" dirty="0">
                <a:solidFill>
                  <a:srgbClr val="2F2F2F"/>
                </a:solidFill>
                <a:latin typeface="Manrope" pitchFamily="2" charset="0"/>
                <a:cs typeface="Arial" panose="020B0604020202020204" pitchFamily="34" charset="0"/>
              </a:endParaRPr>
            </a:p>
          </p:txBody>
        </p:sp>
        <p:sp>
          <p:nvSpPr>
            <p:cNvPr id="14" name="TextBox 13">
              <a:extLst>
                <a:ext uri="{FF2B5EF4-FFF2-40B4-BE49-F238E27FC236}">
                  <a16:creationId xmlns:a16="http://schemas.microsoft.com/office/drawing/2014/main" id="{CD75A1E2-C20F-32D5-2AC1-53751C16DEF4}"/>
                </a:ext>
              </a:extLst>
            </p:cNvPr>
            <p:cNvSpPr txBox="1"/>
            <p:nvPr/>
          </p:nvSpPr>
          <p:spPr>
            <a:xfrm>
              <a:off x="-4829582" y="1234342"/>
              <a:ext cx="3898414" cy="415498"/>
            </a:xfrm>
            <a:prstGeom prst="rect">
              <a:avLst/>
            </a:prstGeom>
            <a:solidFill>
              <a:srgbClr val="FFFF00"/>
            </a:solidFill>
          </p:spPr>
          <p:txBody>
            <a:bodyPr wrap="square" rtlCol="0">
              <a:spAutoFit/>
            </a:bodyPr>
            <a:lstStyle/>
            <a:p>
              <a:r>
                <a:rPr lang="en-US" sz="1050" dirty="0">
                  <a:solidFill>
                    <a:srgbClr val="0A1B45"/>
                  </a:solidFill>
                  <a:latin typeface="Manrope" pitchFamily="2" charset="0"/>
                  <a:cs typeface="Arial" panose="020B0604020202020204" pitchFamily="34" charset="0"/>
                </a:rPr>
                <a:t>Areas marked in yellow indicate where your custom branding, content, or visuals should be applied.</a:t>
              </a:r>
            </a:p>
          </p:txBody>
        </p:sp>
        <p:grpSp>
          <p:nvGrpSpPr>
            <p:cNvPr id="15" name="Group 14">
              <a:extLst>
                <a:ext uri="{FF2B5EF4-FFF2-40B4-BE49-F238E27FC236}">
                  <a16:creationId xmlns:a16="http://schemas.microsoft.com/office/drawing/2014/main" id="{61682E76-1682-48E8-DAC9-C1CF75E573C1}"/>
                </a:ext>
              </a:extLst>
            </p:cNvPr>
            <p:cNvGrpSpPr/>
            <p:nvPr/>
          </p:nvGrpSpPr>
          <p:grpSpPr>
            <a:xfrm>
              <a:off x="-4829582" y="5963178"/>
              <a:ext cx="3683416" cy="738664"/>
              <a:chOff x="-3852716" y="3897267"/>
              <a:chExt cx="3014516" cy="604524"/>
            </a:xfrm>
          </p:grpSpPr>
          <p:sp>
            <p:nvSpPr>
              <p:cNvPr id="28" name="TextBox 27">
                <a:extLst>
                  <a:ext uri="{FF2B5EF4-FFF2-40B4-BE49-F238E27FC236}">
                    <a16:creationId xmlns:a16="http://schemas.microsoft.com/office/drawing/2014/main" id="{A5E5E87F-F4D6-F6BB-9CD6-39E860B5A7B0}"/>
                  </a:ext>
                </a:extLst>
              </p:cNvPr>
              <p:cNvSpPr txBox="1"/>
              <p:nvPr/>
            </p:nvSpPr>
            <p:spPr>
              <a:xfrm>
                <a:off x="-3633224" y="3897267"/>
                <a:ext cx="2795024" cy="604524"/>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panose="020B0604020202020204" pitchFamily="34" charset="0"/>
                  </a:rPr>
                  <a:t>Replace any yellow-highlighted text with copy tailored to your brand. Be sure to match the font </a:t>
                </a:r>
                <a:r>
                  <a:rPr lang="en-US" sz="1050" dirty="0" err="1">
                    <a:solidFill>
                      <a:srgbClr val="0A1B45"/>
                    </a:solidFill>
                    <a:latin typeface="Manrope" pitchFamily="2" charset="0"/>
                    <a:cs typeface="Arial" panose="020B0604020202020204" pitchFamily="34" charset="0"/>
                  </a:rPr>
                  <a:t>colour</a:t>
                </a:r>
                <a:r>
                  <a:rPr lang="en-US" sz="1050" dirty="0">
                    <a:solidFill>
                      <a:srgbClr val="0A1B45"/>
                    </a:solidFill>
                    <a:latin typeface="Manrope" pitchFamily="2" charset="0"/>
                    <a:cs typeface="Arial" panose="020B0604020202020204" pitchFamily="34" charset="0"/>
                  </a:rPr>
                  <a:t> to the rest of the slide and adjust the text style and layout if needed.</a:t>
                </a:r>
                <a:endParaRPr lang="en-US" sz="1100" dirty="0">
                  <a:solidFill>
                    <a:srgbClr val="0A1B45"/>
                  </a:solidFill>
                  <a:latin typeface="Manrope" pitchFamily="2" charset="0"/>
                  <a:cs typeface="Arial" panose="020B0604020202020204" pitchFamily="34" charset="0"/>
                </a:endParaRPr>
              </a:p>
            </p:txBody>
          </p:sp>
          <p:sp>
            <p:nvSpPr>
              <p:cNvPr id="29" name="TextBox 28">
                <a:extLst>
                  <a:ext uri="{FF2B5EF4-FFF2-40B4-BE49-F238E27FC236}">
                    <a16:creationId xmlns:a16="http://schemas.microsoft.com/office/drawing/2014/main" id="{ED655FDA-0184-DD9A-3F78-EA573C9A7EDA}"/>
                  </a:ext>
                </a:extLst>
              </p:cNvPr>
              <p:cNvSpPr txBox="1">
                <a:spLocks noChangeAspect="1"/>
              </p:cNvSpPr>
              <p:nvPr/>
            </p:nvSpPr>
            <p:spPr>
              <a:xfrm>
                <a:off x="-3852716" y="3908780"/>
                <a:ext cx="197566" cy="207805"/>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2</a:t>
                </a:r>
              </a:p>
            </p:txBody>
          </p:sp>
        </p:grpSp>
        <p:grpSp>
          <p:nvGrpSpPr>
            <p:cNvPr id="16" name="Group 15">
              <a:extLst>
                <a:ext uri="{FF2B5EF4-FFF2-40B4-BE49-F238E27FC236}">
                  <a16:creationId xmlns:a16="http://schemas.microsoft.com/office/drawing/2014/main" id="{1F5EB4C9-7162-9FCF-CD51-A94270F64260}"/>
                </a:ext>
              </a:extLst>
            </p:cNvPr>
            <p:cNvGrpSpPr/>
            <p:nvPr/>
          </p:nvGrpSpPr>
          <p:grpSpPr>
            <a:xfrm>
              <a:off x="-4829582" y="6972136"/>
              <a:ext cx="3767214" cy="1061829"/>
              <a:chOff x="-3852716" y="4723000"/>
              <a:chExt cx="3083096" cy="869003"/>
            </a:xfrm>
          </p:grpSpPr>
          <p:sp>
            <p:nvSpPr>
              <p:cNvPr id="26" name="TextBox 25">
                <a:extLst>
                  <a:ext uri="{FF2B5EF4-FFF2-40B4-BE49-F238E27FC236}">
                    <a16:creationId xmlns:a16="http://schemas.microsoft.com/office/drawing/2014/main" id="{9FED5F4C-8015-6795-9CEE-EB77347BF58C}"/>
                  </a:ext>
                </a:extLst>
              </p:cNvPr>
              <p:cNvSpPr txBox="1"/>
              <p:nvPr/>
            </p:nvSpPr>
            <p:spPr>
              <a:xfrm>
                <a:off x="-3633224" y="4723000"/>
                <a:ext cx="2863604" cy="869003"/>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a:rPr>
                  <a:t>Add your organization’s logo and icons throughout the slides and Slide Master. You </a:t>
                </a:r>
                <a:r>
                  <a:rPr lang="en-US" sz="1050" b="1" dirty="0">
                    <a:solidFill>
                      <a:srgbClr val="0A1B45"/>
                    </a:solidFill>
                    <a:latin typeface="Manrope" pitchFamily="2" charset="0"/>
                    <a:cs typeface="Arial"/>
                  </a:rPr>
                  <a:t>may also swap out images</a:t>
                </a:r>
                <a:r>
                  <a:rPr lang="en-US" sz="1050" dirty="0">
                    <a:solidFill>
                      <a:srgbClr val="0A1B45"/>
                    </a:solidFill>
                    <a:latin typeface="Manrope" pitchFamily="2" charset="0"/>
                    <a:cs typeface="Arial"/>
                  </a:rPr>
                  <a:t> to suit your audience or branding. Please note: if you use the included visuals, they are intended only for use within this template and should not be repurposed elsewhere.</a:t>
                </a:r>
                <a:endParaRPr lang="en-US" sz="1100" dirty="0">
                  <a:solidFill>
                    <a:srgbClr val="0A1B45"/>
                  </a:solidFill>
                  <a:latin typeface="Manrope" pitchFamily="2" charset="0"/>
                  <a:cs typeface="Arial"/>
                </a:endParaRPr>
              </a:p>
            </p:txBody>
          </p:sp>
          <p:sp>
            <p:nvSpPr>
              <p:cNvPr id="27" name="TextBox 26">
                <a:extLst>
                  <a:ext uri="{FF2B5EF4-FFF2-40B4-BE49-F238E27FC236}">
                    <a16:creationId xmlns:a16="http://schemas.microsoft.com/office/drawing/2014/main" id="{0D245C82-A71D-09BD-ECE3-1412E4A60638}"/>
                  </a:ext>
                </a:extLst>
              </p:cNvPr>
              <p:cNvSpPr txBox="1">
                <a:spLocks noChangeAspect="1"/>
              </p:cNvSpPr>
              <p:nvPr/>
            </p:nvSpPr>
            <p:spPr>
              <a:xfrm>
                <a:off x="-3852716" y="4733480"/>
                <a:ext cx="197566" cy="207805"/>
              </a:xfrm>
              <a:prstGeom prst="rect">
                <a:avLst/>
              </a:prstGeom>
              <a:solidFill>
                <a:srgbClr val="FFFF00"/>
              </a:solidFill>
            </p:spPr>
            <p:txBody>
              <a:bodyPr wrap="square" rtlCol="0" anchor="ctr">
                <a:spAutoFit/>
              </a:bodyPr>
              <a:lstStyle/>
              <a:p>
                <a:pPr algn="ctr"/>
                <a:r>
                  <a:rPr lang="en-US" sz="1050" dirty="0">
                    <a:solidFill>
                      <a:srgbClr val="0A1B45"/>
                    </a:solidFill>
                    <a:cs typeface="Segoe UI" panose="020B0502040204020203" pitchFamily="34" charset="0"/>
                  </a:rPr>
                  <a:t>3</a:t>
                </a:r>
              </a:p>
            </p:txBody>
          </p:sp>
        </p:grpSp>
        <p:grpSp>
          <p:nvGrpSpPr>
            <p:cNvPr id="17" name="Group 16">
              <a:extLst>
                <a:ext uri="{FF2B5EF4-FFF2-40B4-BE49-F238E27FC236}">
                  <a16:creationId xmlns:a16="http://schemas.microsoft.com/office/drawing/2014/main" id="{A89D4D75-E918-2ECC-5C73-D92122C40108}"/>
                </a:ext>
              </a:extLst>
            </p:cNvPr>
            <p:cNvGrpSpPr/>
            <p:nvPr/>
          </p:nvGrpSpPr>
          <p:grpSpPr>
            <a:xfrm>
              <a:off x="-4829582" y="8354434"/>
              <a:ext cx="3892343" cy="1300903"/>
              <a:chOff x="-3852716" y="5854275"/>
              <a:chExt cx="3185502" cy="1064661"/>
            </a:xfrm>
          </p:grpSpPr>
          <p:sp>
            <p:nvSpPr>
              <p:cNvPr id="23" name="TextBox 22">
                <a:extLst>
                  <a:ext uri="{FF2B5EF4-FFF2-40B4-BE49-F238E27FC236}">
                    <a16:creationId xmlns:a16="http://schemas.microsoft.com/office/drawing/2014/main" id="{5E542C1E-085F-E8E3-89A1-F14251EF67C0}"/>
                  </a:ext>
                </a:extLst>
              </p:cNvPr>
              <p:cNvSpPr txBox="1"/>
              <p:nvPr/>
            </p:nvSpPr>
            <p:spPr>
              <a:xfrm>
                <a:off x="-3633224" y="5854275"/>
                <a:ext cx="2966010" cy="604524"/>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panose="020B0604020202020204" pitchFamily="34" charset="0"/>
                  </a:rPr>
                  <a:t>Once complete, name your file and choose where to save it. Remove any yellow highlighting and extra instructional elements. Then, go to the File menu and select Export to save your final version as a </a:t>
                </a:r>
                <a:r>
                  <a:rPr lang="en-US" sz="1050" b="1" dirty="0">
                    <a:solidFill>
                      <a:srgbClr val="0A1B45"/>
                    </a:solidFill>
                    <a:latin typeface="Manrope" pitchFamily="2" charset="0"/>
                    <a:cs typeface="Arial" panose="020B0604020202020204" pitchFamily="34" charset="0"/>
                  </a:rPr>
                  <a:t>PNG.</a:t>
                </a:r>
                <a:endParaRPr lang="en-US" sz="1100" b="1" dirty="0">
                  <a:solidFill>
                    <a:srgbClr val="0A1B45"/>
                  </a:solidFill>
                  <a:latin typeface="Manrope" pitchFamily="2" charset="0"/>
                  <a:cs typeface="Arial" panose="020B0604020202020204" pitchFamily="34" charset="0"/>
                </a:endParaRPr>
              </a:p>
            </p:txBody>
          </p:sp>
          <p:sp>
            <p:nvSpPr>
              <p:cNvPr id="24" name="TextBox 23">
                <a:extLst>
                  <a:ext uri="{FF2B5EF4-FFF2-40B4-BE49-F238E27FC236}">
                    <a16:creationId xmlns:a16="http://schemas.microsoft.com/office/drawing/2014/main" id="{0D0ADEDC-7FF7-11BC-0948-B2991BF267C9}"/>
                  </a:ext>
                </a:extLst>
              </p:cNvPr>
              <p:cNvSpPr txBox="1">
                <a:spLocks noChangeAspect="1"/>
              </p:cNvSpPr>
              <p:nvPr/>
            </p:nvSpPr>
            <p:spPr>
              <a:xfrm>
                <a:off x="-3852716" y="5865788"/>
                <a:ext cx="197566" cy="207805"/>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4</a:t>
                </a:r>
              </a:p>
            </p:txBody>
          </p:sp>
          <p:pic>
            <p:nvPicPr>
              <p:cNvPr id="25" name="Picture 24">
                <a:extLst>
                  <a:ext uri="{FF2B5EF4-FFF2-40B4-BE49-F238E27FC236}">
                    <a16:creationId xmlns:a16="http://schemas.microsoft.com/office/drawing/2014/main" id="{429A2F39-4B79-FC45-8449-6C6E72618A73}"/>
                  </a:ext>
                </a:extLst>
              </p:cNvPr>
              <p:cNvPicPr>
                <a:picLocks noChangeAspect="1"/>
              </p:cNvPicPr>
              <p:nvPr/>
            </p:nvPicPr>
            <p:blipFill>
              <a:blip r:embed="rId7">
                <a:extLst>
                  <a:ext uri="{28A0092B-C50C-407E-A947-70E740481C1C}">
                    <a14:useLocalDpi xmlns:a14="http://schemas.microsoft.com/office/drawing/2010/main" val="0"/>
                  </a:ext>
                </a:extLst>
              </a:blip>
              <a:srcRect r="43207" b="43207"/>
              <a:stretch>
                <a:fillRect/>
              </a:stretch>
            </p:blipFill>
            <p:spPr>
              <a:xfrm>
                <a:off x="-3496929" y="6675636"/>
                <a:ext cx="1797446" cy="243300"/>
              </a:xfrm>
              <a:prstGeom prst="rect">
                <a:avLst/>
              </a:prstGeom>
              <a:ln>
                <a:solidFill>
                  <a:schemeClr val="bg1">
                    <a:lumMod val="65000"/>
                  </a:schemeClr>
                </a:solidFill>
              </a:ln>
            </p:spPr>
          </p:pic>
        </p:grpSp>
        <p:sp>
          <p:nvSpPr>
            <p:cNvPr id="18" name="TextBox 17">
              <a:extLst>
                <a:ext uri="{FF2B5EF4-FFF2-40B4-BE49-F238E27FC236}">
                  <a16:creationId xmlns:a16="http://schemas.microsoft.com/office/drawing/2014/main" id="{7697A8D5-2A29-7FFF-C548-F22414EE3043}"/>
                </a:ext>
              </a:extLst>
            </p:cNvPr>
            <p:cNvSpPr txBox="1"/>
            <p:nvPr/>
          </p:nvSpPr>
          <p:spPr>
            <a:xfrm>
              <a:off x="-4561386" y="1936557"/>
              <a:ext cx="3697786" cy="1138773"/>
            </a:xfrm>
            <a:prstGeom prst="rect">
              <a:avLst/>
            </a:prstGeom>
            <a:noFill/>
          </p:spPr>
          <p:txBody>
            <a:bodyPr wrap="square" rtlCol="0">
              <a:spAutoFit/>
            </a:bodyPr>
            <a:lstStyle/>
            <a:p>
              <a:pPr>
                <a:spcBef>
                  <a:spcPts val="600"/>
                </a:spcBef>
              </a:pPr>
              <a:r>
                <a:rPr lang="en-US" sz="1050" dirty="0">
                  <a:solidFill>
                    <a:srgbClr val="2F2F2F"/>
                  </a:solidFill>
                  <a:latin typeface="Manrope" pitchFamily="2" charset="0"/>
                  <a:cs typeface="Arial" panose="020B0604020202020204" pitchFamily="34" charset="0"/>
                </a:rPr>
                <a:t>Go to the Slide Master to set up your brand fonts and </a:t>
              </a:r>
              <a:r>
                <a:rPr lang="en-US" sz="1050" dirty="0" err="1">
                  <a:solidFill>
                    <a:srgbClr val="2F2F2F"/>
                  </a:solidFill>
                  <a:latin typeface="Manrope" pitchFamily="2" charset="0"/>
                  <a:cs typeface="Arial" panose="020B0604020202020204" pitchFamily="34" charset="0"/>
                </a:rPr>
                <a:t>colour</a:t>
              </a:r>
              <a:r>
                <a:rPr lang="en-US" sz="1050" dirty="0">
                  <a:solidFill>
                    <a:srgbClr val="2F2F2F"/>
                  </a:solidFill>
                  <a:latin typeface="Manrope" pitchFamily="2" charset="0"/>
                  <a:cs typeface="Arial" panose="020B0604020202020204" pitchFamily="34" charset="0"/>
                </a:rPr>
                <a:t> palette.</a:t>
              </a:r>
            </a:p>
            <a:p>
              <a:pPr>
                <a:spcBef>
                  <a:spcPts val="600"/>
                </a:spcBef>
              </a:pPr>
              <a:r>
                <a:rPr lang="en-US" sz="1050" dirty="0">
                  <a:solidFill>
                    <a:srgbClr val="2F2F2F"/>
                  </a:solidFill>
                  <a:latin typeface="Manrope" pitchFamily="2" charset="0"/>
                  <a:cs typeface="Arial" panose="020B0604020202020204" pitchFamily="34" charset="0"/>
                </a:rPr>
                <a:t>We've already included our brand </a:t>
              </a:r>
              <a:r>
                <a:rPr lang="en-US" sz="1050" dirty="0" err="1">
                  <a:solidFill>
                    <a:srgbClr val="2F2F2F"/>
                  </a:solidFill>
                  <a:latin typeface="Manrope" pitchFamily="2" charset="0"/>
                  <a:cs typeface="Arial" panose="020B0604020202020204" pitchFamily="34" charset="0"/>
                </a:rPr>
                <a:t>colours</a:t>
              </a:r>
              <a:r>
                <a:rPr lang="en-US" sz="1050" dirty="0">
                  <a:solidFill>
                    <a:srgbClr val="2F2F2F"/>
                  </a:solidFill>
                  <a:latin typeface="Manrope" pitchFamily="2" charset="0"/>
                  <a:cs typeface="Arial" panose="020B0604020202020204" pitchFamily="34" charset="0"/>
                </a:rPr>
                <a:t> for this specific solution in the template—feel free to adjust as needed to align with your use case.</a:t>
              </a:r>
              <a:br>
                <a:rPr lang="en-US" sz="1050" dirty="0">
                  <a:solidFill>
                    <a:srgbClr val="2F2F2F"/>
                  </a:solidFill>
                  <a:latin typeface="Manrope" pitchFamily="2" charset="0"/>
                  <a:cs typeface="Arial" panose="020B0604020202020204" pitchFamily="34" charset="0"/>
                </a:rPr>
              </a:br>
              <a:endParaRPr lang="en-US" sz="1050" dirty="0">
                <a:solidFill>
                  <a:srgbClr val="2F2F2F"/>
                </a:solidFill>
                <a:latin typeface="Manrope" pitchFamily="2" charset="0"/>
                <a:cs typeface="Arial" panose="020B0604020202020204" pitchFamily="34" charset="0"/>
              </a:endParaRPr>
            </a:p>
          </p:txBody>
        </p:sp>
        <p:sp>
          <p:nvSpPr>
            <p:cNvPr id="19" name="TextBox 18">
              <a:extLst>
                <a:ext uri="{FF2B5EF4-FFF2-40B4-BE49-F238E27FC236}">
                  <a16:creationId xmlns:a16="http://schemas.microsoft.com/office/drawing/2014/main" id="{3FA9BFA9-ACD2-C881-0903-AE182F5299B5}"/>
                </a:ext>
              </a:extLst>
            </p:cNvPr>
            <p:cNvSpPr txBox="1">
              <a:spLocks noChangeAspect="1"/>
            </p:cNvSpPr>
            <p:nvPr/>
          </p:nvSpPr>
          <p:spPr>
            <a:xfrm>
              <a:off x="-4829582" y="1950625"/>
              <a:ext cx="241405" cy="253916"/>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1</a:t>
              </a:r>
            </a:p>
          </p:txBody>
        </p:sp>
        <p:pic>
          <p:nvPicPr>
            <p:cNvPr id="20" name="Picture 19" descr="Graphical user interface, application&#10;&#10;Description automatically generated">
              <a:extLst>
                <a:ext uri="{FF2B5EF4-FFF2-40B4-BE49-F238E27FC236}">
                  <a16:creationId xmlns:a16="http://schemas.microsoft.com/office/drawing/2014/main" id="{58DD3EA8-D92D-8A87-A60B-2D6D332571EC}"/>
                </a:ext>
              </a:extLst>
            </p:cNvPr>
            <p:cNvPicPr>
              <a:picLocks noChangeAspect="1"/>
            </p:cNvPicPr>
            <p:nvPr/>
          </p:nvPicPr>
          <p:blipFill>
            <a:blip r:embed="rId8"/>
            <a:stretch>
              <a:fillRect/>
            </a:stretch>
          </p:blipFill>
          <p:spPr>
            <a:xfrm>
              <a:off x="-4545224" y="4460268"/>
              <a:ext cx="1930902" cy="1084470"/>
            </a:xfrm>
            <a:prstGeom prst="rect">
              <a:avLst/>
            </a:prstGeom>
          </p:spPr>
        </p:pic>
        <p:pic>
          <p:nvPicPr>
            <p:cNvPr id="21" name="Picture 20" descr="Graphical user interface, application, Word&#10;&#10;Description automatically generated">
              <a:extLst>
                <a:ext uri="{FF2B5EF4-FFF2-40B4-BE49-F238E27FC236}">
                  <a16:creationId xmlns:a16="http://schemas.microsoft.com/office/drawing/2014/main" id="{24791439-5811-A060-AD4F-4494B272CC7A}"/>
                </a:ext>
              </a:extLst>
            </p:cNvPr>
            <p:cNvPicPr>
              <a:picLocks noChangeAspect="1"/>
            </p:cNvPicPr>
            <p:nvPr/>
          </p:nvPicPr>
          <p:blipFill>
            <a:blip r:embed="rId9"/>
            <a:stretch>
              <a:fillRect/>
            </a:stretch>
          </p:blipFill>
          <p:spPr>
            <a:xfrm>
              <a:off x="-4539155" y="3689265"/>
              <a:ext cx="3892343" cy="579196"/>
            </a:xfrm>
            <a:prstGeom prst="rect">
              <a:avLst/>
            </a:prstGeom>
          </p:spPr>
        </p:pic>
        <p:sp>
          <p:nvSpPr>
            <p:cNvPr id="22" name="TextBox 21">
              <a:extLst>
                <a:ext uri="{FF2B5EF4-FFF2-40B4-BE49-F238E27FC236}">
                  <a16:creationId xmlns:a16="http://schemas.microsoft.com/office/drawing/2014/main" id="{9AD18877-D155-0C13-B6CC-ECE4ACD5B017}"/>
                </a:ext>
              </a:extLst>
            </p:cNvPr>
            <p:cNvSpPr txBox="1"/>
            <p:nvPr/>
          </p:nvSpPr>
          <p:spPr>
            <a:xfrm>
              <a:off x="-4545224" y="9844206"/>
              <a:ext cx="3624147" cy="276999"/>
            </a:xfrm>
            <a:prstGeom prst="rect">
              <a:avLst/>
            </a:prstGeom>
            <a:solidFill>
              <a:srgbClr val="FFFF00"/>
            </a:solidFill>
          </p:spPr>
          <p:txBody>
            <a:bodyPr wrap="square" rtlCol="0">
              <a:spAutoFit/>
            </a:bodyPr>
            <a:lstStyle/>
            <a:p>
              <a:r>
                <a:rPr lang="en-US" sz="1200" dirty="0">
                  <a:solidFill>
                    <a:srgbClr val="C00000"/>
                  </a:solidFill>
                  <a:latin typeface="Manrope" pitchFamily="2" charset="0"/>
                  <a:cs typeface="Arial" panose="020B0604020202020204" pitchFamily="34" charset="0"/>
                </a:rPr>
                <a:t>This slide is sized to export to 300x250 pixels.</a:t>
              </a:r>
            </a:p>
          </p:txBody>
        </p:sp>
      </p:grpSp>
    </p:spTree>
    <p:extLst>
      <p:ext uri="{BB962C8B-B14F-4D97-AF65-F5344CB8AC3E}">
        <p14:creationId xmlns:p14="http://schemas.microsoft.com/office/powerpoint/2010/main" val="240291583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D0726FFA-7C7A-6001-CAF0-19602E70BEB8}"/>
            </a:ext>
          </a:extLst>
        </p:cNvPr>
        <p:cNvGrpSpPr/>
        <p:nvPr/>
      </p:nvGrpSpPr>
      <p:grpSpPr>
        <a:xfrm>
          <a:off x="0" y="0"/>
          <a:ext cx="0" cy="0"/>
          <a:chOff x="0" y="0"/>
          <a:chExt cx="0" cy="0"/>
        </a:xfrm>
      </p:grpSpPr>
      <p:sp>
        <p:nvSpPr>
          <p:cNvPr id="2" name="Round Single Corner Rectangle 7">
            <a:extLst>
              <a:ext uri="{FF2B5EF4-FFF2-40B4-BE49-F238E27FC236}">
                <a16:creationId xmlns:a16="http://schemas.microsoft.com/office/drawing/2014/main" id="{4B2253C2-83AF-7DA6-4593-5B3EF6FD2591}"/>
              </a:ext>
              <a:ext uri="{C183D7F6-B498-43B3-948B-1728B52AA6E4}">
                <adec:decorative xmlns:adec="http://schemas.microsoft.com/office/drawing/2017/decorative" val="1"/>
              </a:ext>
            </a:extLst>
          </p:cNvPr>
          <p:cNvSpPr/>
          <p:nvPr/>
        </p:nvSpPr>
        <p:spPr>
          <a:xfrm>
            <a:off x="0" y="0"/>
            <a:ext cx="3813175" cy="3173413"/>
          </a:xfrm>
          <a:prstGeom prst="round1Rect">
            <a:avLst>
              <a:gd name="adj" fmla="val 22429"/>
            </a:avLst>
          </a:prstGeom>
          <a:gradFill>
            <a:gsLst>
              <a:gs pos="0">
                <a:srgbClr val="FEF5E6"/>
              </a:gs>
              <a:gs pos="100000">
                <a:srgbClr val="FFFDF0"/>
              </a:gs>
            </a:gsLst>
            <a:lin ang="2700000" scaled="0"/>
          </a:gradFill>
          <a:ln w="190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a:endParaRPr lang="en-US" sz="2000" kern="0" baseline="-25000" dirty="0">
              <a:solidFill>
                <a:srgbClr val="F09908"/>
              </a:solidFill>
              <a:latin typeface="Aptos" panose="02110004020202020204"/>
            </a:endParaRPr>
          </a:p>
        </p:txBody>
      </p:sp>
      <p:sp>
        <p:nvSpPr>
          <p:cNvPr id="3" name="TextBox 2">
            <a:extLst>
              <a:ext uri="{FF2B5EF4-FFF2-40B4-BE49-F238E27FC236}">
                <a16:creationId xmlns:a16="http://schemas.microsoft.com/office/drawing/2014/main" id="{415F8F0B-11F2-20A6-6615-99E3E9412F8B}"/>
              </a:ext>
            </a:extLst>
          </p:cNvPr>
          <p:cNvSpPr txBox="1"/>
          <p:nvPr/>
        </p:nvSpPr>
        <p:spPr>
          <a:xfrm>
            <a:off x="277238" y="817782"/>
            <a:ext cx="3475189" cy="923330"/>
          </a:xfrm>
          <a:prstGeom prst="rect">
            <a:avLst/>
          </a:prstGeom>
          <a:noFill/>
        </p:spPr>
        <p:txBody>
          <a:bodyPr wrap="square" lIns="0" tIns="0" rIns="0" bIns="0" rtlCol="0">
            <a:spAutoFit/>
          </a:bodyPr>
          <a:lstStyle/>
          <a:p>
            <a:r>
              <a:rPr lang="en-US" sz="2000" dirty="0">
                <a:latin typeface="Manrope ExtraBold" pitchFamily="2" charset="0"/>
              </a:rPr>
              <a:t>Extend the power of Business Central with Multi-Entity Management.</a:t>
            </a:r>
          </a:p>
        </p:txBody>
      </p:sp>
      <p:pic>
        <p:nvPicPr>
          <p:cNvPr id="4" name="Picture 3" descr="A yellow sign with black text&#10;&#10;Description automatically generated">
            <a:extLst>
              <a:ext uri="{FF2B5EF4-FFF2-40B4-BE49-F238E27FC236}">
                <a16:creationId xmlns:a16="http://schemas.microsoft.com/office/drawing/2014/main" id="{84854283-3232-B817-D6AB-1AE1CC34CDA9}"/>
              </a:ext>
            </a:extLst>
          </p:cNvPr>
          <p:cNvPicPr>
            <a:picLocks noChangeAspect="1"/>
          </p:cNvPicPr>
          <p:nvPr/>
        </p:nvPicPr>
        <p:blipFill>
          <a:blip r:embed="rId2"/>
          <a:stretch>
            <a:fillRect/>
          </a:stretch>
        </p:blipFill>
        <p:spPr>
          <a:xfrm>
            <a:off x="277238" y="339334"/>
            <a:ext cx="1425226" cy="332553"/>
          </a:xfrm>
          <a:prstGeom prst="rect">
            <a:avLst/>
          </a:prstGeom>
        </p:spPr>
      </p:pic>
      <p:sp>
        <p:nvSpPr>
          <p:cNvPr id="6" name="Rounded Rectangle 32">
            <a:extLst>
              <a:ext uri="{FF2B5EF4-FFF2-40B4-BE49-F238E27FC236}">
                <a16:creationId xmlns:a16="http://schemas.microsoft.com/office/drawing/2014/main" id="{85AF32CB-902B-1752-52EE-BFC1EED5F7BA}"/>
              </a:ext>
            </a:extLst>
          </p:cNvPr>
          <p:cNvSpPr/>
          <p:nvPr/>
        </p:nvSpPr>
        <p:spPr>
          <a:xfrm>
            <a:off x="277239" y="2014007"/>
            <a:ext cx="992761" cy="325636"/>
          </a:xfrm>
          <a:prstGeom prst="roundRect">
            <a:avLst>
              <a:gd name="adj" fmla="val 9626"/>
            </a:avLst>
          </a:prstGeom>
          <a:gradFill flip="none" rotWithShape="1">
            <a:gsLst>
              <a:gs pos="0">
                <a:srgbClr val="004778"/>
              </a:gs>
              <a:gs pos="100000">
                <a:srgbClr val="00626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91440" rIns="137160" bIns="91440" rtlCol="0" anchor="ctr">
            <a:spAutoFit/>
          </a:bodyPr>
          <a:lstStyle/>
          <a:p>
            <a:pPr algn="ctr"/>
            <a:r>
              <a:rPr lang="en-US" sz="800" dirty="0">
                <a:solidFill>
                  <a:srgbClr val="FFFFFF"/>
                </a:solidFill>
                <a:latin typeface="Manrope SemiBold" pitchFamily="2" charset="0"/>
              </a:rPr>
              <a:t>Learn more</a:t>
            </a:r>
          </a:p>
        </p:txBody>
      </p:sp>
      <p:pic>
        <p:nvPicPr>
          <p:cNvPr id="9" name="Graphic 8">
            <a:extLst>
              <a:ext uri="{FF2B5EF4-FFF2-40B4-BE49-F238E27FC236}">
                <a16:creationId xmlns:a16="http://schemas.microsoft.com/office/drawing/2014/main" id="{CEEBF8CB-54D4-8024-403F-7A53D7DDD3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7215" y="2587971"/>
            <a:ext cx="1625822" cy="365809"/>
          </a:xfrm>
          <a:prstGeom prst="rect">
            <a:avLst/>
          </a:prstGeom>
        </p:spPr>
      </p:pic>
      <p:pic>
        <p:nvPicPr>
          <p:cNvPr id="10" name="Picture 1">
            <a:extLst>
              <a:ext uri="{FF2B5EF4-FFF2-40B4-BE49-F238E27FC236}">
                <a16:creationId xmlns:a16="http://schemas.microsoft.com/office/drawing/2014/main" id="{AECBE724-933A-5210-838A-5F6041FBC53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64980" y="2494555"/>
            <a:ext cx="1273690" cy="459059"/>
          </a:xfrm>
          <a:prstGeom prst="rect">
            <a:avLst/>
          </a:prstGeom>
        </p:spPr>
      </p:pic>
      <p:grpSp>
        <p:nvGrpSpPr>
          <p:cNvPr id="11" name="Group 10">
            <a:extLst>
              <a:ext uri="{FF2B5EF4-FFF2-40B4-BE49-F238E27FC236}">
                <a16:creationId xmlns:a16="http://schemas.microsoft.com/office/drawing/2014/main" id="{74B6F730-5187-58F6-3BF4-676CB5E08D38}"/>
              </a:ext>
            </a:extLst>
          </p:cNvPr>
          <p:cNvGrpSpPr/>
          <p:nvPr/>
        </p:nvGrpSpPr>
        <p:grpSpPr>
          <a:xfrm>
            <a:off x="-5149821" y="0"/>
            <a:ext cx="4823248" cy="10591800"/>
            <a:chOff x="-5149821" y="0"/>
            <a:chExt cx="4823248" cy="10591800"/>
          </a:xfrm>
        </p:grpSpPr>
        <p:sp>
          <p:nvSpPr>
            <p:cNvPr id="12" name="Rectangle 11">
              <a:extLst>
                <a:ext uri="{FF2B5EF4-FFF2-40B4-BE49-F238E27FC236}">
                  <a16:creationId xmlns:a16="http://schemas.microsoft.com/office/drawing/2014/main" id="{C36D4B9B-A2A3-D19C-0407-6E7346ABF8E4}"/>
                </a:ext>
              </a:extLst>
            </p:cNvPr>
            <p:cNvSpPr/>
            <p:nvPr/>
          </p:nvSpPr>
          <p:spPr>
            <a:xfrm>
              <a:off x="-5149821" y="0"/>
              <a:ext cx="4823248" cy="1059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anrope" pitchFamily="2" charset="0"/>
              </a:endParaRPr>
            </a:p>
          </p:txBody>
        </p:sp>
        <p:sp>
          <p:nvSpPr>
            <p:cNvPr id="13" name="TextBox 12">
              <a:extLst>
                <a:ext uri="{FF2B5EF4-FFF2-40B4-BE49-F238E27FC236}">
                  <a16:creationId xmlns:a16="http://schemas.microsoft.com/office/drawing/2014/main" id="{03E111CA-3C86-E86B-D815-779011EEE5D5}"/>
                </a:ext>
              </a:extLst>
            </p:cNvPr>
            <p:cNvSpPr txBox="1"/>
            <p:nvPr/>
          </p:nvSpPr>
          <p:spPr>
            <a:xfrm>
              <a:off x="-4829582" y="328162"/>
              <a:ext cx="4473982" cy="738664"/>
            </a:xfrm>
            <a:prstGeom prst="rect">
              <a:avLst/>
            </a:prstGeom>
            <a:noFill/>
          </p:spPr>
          <p:txBody>
            <a:bodyPr wrap="square" lIns="0" tIns="0" rIns="0" bIns="0" rtlCol="0">
              <a:spAutoFit/>
            </a:bodyPr>
            <a:lstStyle/>
            <a:p>
              <a:pPr>
                <a:spcBef>
                  <a:spcPts val="1200"/>
                </a:spcBef>
              </a:pPr>
              <a:r>
                <a:rPr lang="en-US" sz="1600" b="1" dirty="0">
                  <a:solidFill>
                    <a:srgbClr val="2F2F2F"/>
                  </a:solidFill>
                  <a:latin typeface="Manrope" pitchFamily="2" charset="0"/>
                  <a:cs typeface="Arial" panose="020B0604020202020204" pitchFamily="34" charset="0"/>
                </a:rPr>
                <a:t>Use this PowerPoint as a starting point to build a custom-branded asset by adding your own logos, fonts, </a:t>
              </a:r>
              <a:r>
                <a:rPr lang="en-US" sz="1600" b="1" dirty="0" err="1">
                  <a:solidFill>
                    <a:srgbClr val="2F2F2F"/>
                  </a:solidFill>
                  <a:latin typeface="Manrope" pitchFamily="2" charset="0"/>
                  <a:cs typeface="Arial" panose="020B0604020202020204" pitchFamily="34" charset="0"/>
                </a:rPr>
                <a:t>colours</a:t>
              </a:r>
              <a:r>
                <a:rPr lang="en-US" sz="1600" b="1" dirty="0">
                  <a:solidFill>
                    <a:srgbClr val="2F2F2F"/>
                  </a:solidFill>
                  <a:latin typeface="Manrope" pitchFamily="2" charset="0"/>
                  <a:cs typeface="Arial" panose="020B0604020202020204" pitchFamily="34" charset="0"/>
                </a:rPr>
                <a:t>, and messaging.</a:t>
              </a:r>
              <a:endParaRPr lang="en-US" sz="1000" b="1" dirty="0">
                <a:solidFill>
                  <a:srgbClr val="2F2F2F"/>
                </a:solidFill>
                <a:latin typeface="Manrope" pitchFamily="2" charset="0"/>
                <a:cs typeface="Arial" panose="020B0604020202020204" pitchFamily="34" charset="0"/>
              </a:endParaRPr>
            </a:p>
          </p:txBody>
        </p:sp>
        <p:sp>
          <p:nvSpPr>
            <p:cNvPr id="14" name="TextBox 13">
              <a:extLst>
                <a:ext uri="{FF2B5EF4-FFF2-40B4-BE49-F238E27FC236}">
                  <a16:creationId xmlns:a16="http://schemas.microsoft.com/office/drawing/2014/main" id="{00822AB1-FD3D-A85B-B243-FCFA5AC78F31}"/>
                </a:ext>
              </a:extLst>
            </p:cNvPr>
            <p:cNvSpPr txBox="1"/>
            <p:nvPr/>
          </p:nvSpPr>
          <p:spPr>
            <a:xfrm>
              <a:off x="-4829582" y="1234342"/>
              <a:ext cx="3898414" cy="415498"/>
            </a:xfrm>
            <a:prstGeom prst="rect">
              <a:avLst/>
            </a:prstGeom>
            <a:solidFill>
              <a:srgbClr val="FFFF00"/>
            </a:solidFill>
          </p:spPr>
          <p:txBody>
            <a:bodyPr wrap="square" rtlCol="0">
              <a:spAutoFit/>
            </a:bodyPr>
            <a:lstStyle/>
            <a:p>
              <a:r>
                <a:rPr lang="en-US" sz="1050" dirty="0">
                  <a:solidFill>
                    <a:srgbClr val="0A1B45"/>
                  </a:solidFill>
                  <a:latin typeface="Manrope" pitchFamily="2" charset="0"/>
                  <a:cs typeface="Arial" panose="020B0604020202020204" pitchFamily="34" charset="0"/>
                </a:rPr>
                <a:t>Areas marked in yellow indicate where your custom branding, content, or visuals should be applied.</a:t>
              </a:r>
            </a:p>
          </p:txBody>
        </p:sp>
        <p:grpSp>
          <p:nvGrpSpPr>
            <p:cNvPr id="15" name="Group 14">
              <a:extLst>
                <a:ext uri="{FF2B5EF4-FFF2-40B4-BE49-F238E27FC236}">
                  <a16:creationId xmlns:a16="http://schemas.microsoft.com/office/drawing/2014/main" id="{7EAD4056-82C6-CD7D-A6EC-FFC044E3309A}"/>
                </a:ext>
              </a:extLst>
            </p:cNvPr>
            <p:cNvGrpSpPr/>
            <p:nvPr/>
          </p:nvGrpSpPr>
          <p:grpSpPr>
            <a:xfrm>
              <a:off x="-4829582" y="5963178"/>
              <a:ext cx="3683416" cy="738664"/>
              <a:chOff x="-3852716" y="3897267"/>
              <a:chExt cx="3014516" cy="604524"/>
            </a:xfrm>
          </p:grpSpPr>
          <p:sp>
            <p:nvSpPr>
              <p:cNvPr id="28" name="TextBox 27">
                <a:extLst>
                  <a:ext uri="{FF2B5EF4-FFF2-40B4-BE49-F238E27FC236}">
                    <a16:creationId xmlns:a16="http://schemas.microsoft.com/office/drawing/2014/main" id="{B1F01BA3-D66D-6611-E4CC-552D809D2A1F}"/>
                  </a:ext>
                </a:extLst>
              </p:cNvPr>
              <p:cNvSpPr txBox="1"/>
              <p:nvPr/>
            </p:nvSpPr>
            <p:spPr>
              <a:xfrm>
                <a:off x="-3633224" y="3897267"/>
                <a:ext cx="2795024" cy="604524"/>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panose="020B0604020202020204" pitchFamily="34" charset="0"/>
                  </a:rPr>
                  <a:t>Replace any yellow-highlighted text with copy tailored to your brand. Be sure to match the font </a:t>
                </a:r>
                <a:r>
                  <a:rPr lang="en-US" sz="1050" dirty="0" err="1">
                    <a:solidFill>
                      <a:srgbClr val="0A1B45"/>
                    </a:solidFill>
                    <a:latin typeface="Manrope" pitchFamily="2" charset="0"/>
                    <a:cs typeface="Arial" panose="020B0604020202020204" pitchFamily="34" charset="0"/>
                  </a:rPr>
                  <a:t>colour</a:t>
                </a:r>
                <a:r>
                  <a:rPr lang="en-US" sz="1050" dirty="0">
                    <a:solidFill>
                      <a:srgbClr val="0A1B45"/>
                    </a:solidFill>
                    <a:latin typeface="Manrope" pitchFamily="2" charset="0"/>
                    <a:cs typeface="Arial" panose="020B0604020202020204" pitchFamily="34" charset="0"/>
                  </a:rPr>
                  <a:t> to the rest of the slide and adjust the text style and layout if needed.</a:t>
                </a:r>
                <a:endParaRPr lang="en-US" sz="1100" dirty="0">
                  <a:solidFill>
                    <a:srgbClr val="0A1B45"/>
                  </a:solidFill>
                  <a:latin typeface="Manrope" pitchFamily="2" charset="0"/>
                  <a:cs typeface="Arial" panose="020B0604020202020204" pitchFamily="34" charset="0"/>
                </a:endParaRPr>
              </a:p>
            </p:txBody>
          </p:sp>
          <p:sp>
            <p:nvSpPr>
              <p:cNvPr id="29" name="TextBox 28">
                <a:extLst>
                  <a:ext uri="{FF2B5EF4-FFF2-40B4-BE49-F238E27FC236}">
                    <a16:creationId xmlns:a16="http://schemas.microsoft.com/office/drawing/2014/main" id="{6E4185AB-03CA-ACC7-802E-90CE11194ED5}"/>
                  </a:ext>
                </a:extLst>
              </p:cNvPr>
              <p:cNvSpPr txBox="1">
                <a:spLocks noChangeAspect="1"/>
              </p:cNvSpPr>
              <p:nvPr/>
            </p:nvSpPr>
            <p:spPr>
              <a:xfrm>
                <a:off x="-3852716" y="3908780"/>
                <a:ext cx="197566" cy="207805"/>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2</a:t>
                </a:r>
              </a:p>
            </p:txBody>
          </p:sp>
        </p:grpSp>
        <p:grpSp>
          <p:nvGrpSpPr>
            <p:cNvPr id="16" name="Group 15">
              <a:extLst>
                <a:ext uri="{FF2B5EF4-FFF2-40B4-BE49-F238E27FC236}">
                  <a16:creationId xmlns:a16="http://schemas.microsoft.com/office/drawing/2014/main" id="{14C2F39F-6A03-37A4-3FAF-52ECA5428BE3}"/>
                </a:ext>
              </a:extLst>
            </p:cNvPr>
            <p:cNvGrpSpPr/>
            <p:nvPr/>
          </p:nvGrpSpPr>
          <p:grpSpPr>
            <a:xfrm>
              <a:off x="-4829582" y="6972136"/>
              <a:ext cx="3767214" cy="1061829"/>
              <a:chOff x="-3852716" y="4723000"/>
              <a:chExt cx="3083096" cy="869003"/>
            </a:xfrm>
          </p:grpSpPr>
          <p:sp>
            <p:nvSpPr>
              <p:cNvPr id="26" name="TextBox 25">
                <a:extLst>
                  <a:ext uri="{FF2B5EF4-FFF2-40B4-BE49-F238E27FC236}">
                    <a16:creationId xmlns:a16="http://schemas.microsoft.com/office/drawing/2014/main" id="{83A9131F-DD0A-0B93-D585-EA8B2FB19844}"/>
                  </a:ext>
                </a:extLst>
              </p:cNvPr>
              <p:cNvSpPr txBox="1"/>
              <p:nvPr/>
            </p:nvSpPr>
            <p:spPr>
              <a:xfrm>
                <a:off x="-3633224" y="4723000"/>
                <a:ext cx="2863604" cy="869003"/>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a:rPr>
                  <a:t>Add your organization’s logo and icons throughout the slides and Slide Master. You </a:t>
                </a:r>
                <a:r>
                  <a:rPr lang="en-US" sz="1050" b="1" dirty="0">
                    <a:solidFill>
                      <a:srgbClr val="0A1B45"/>
                    </a:solidFill>
                    <a:latin typeface="Manrope" pitchFamily="2" charset="0"/>
                    <a:cs typeface="Arial"/>
                  </a:rPr>
                  <a:t>may also swap out images</a:t>
                </a:r>
                <a:r>
                  <a:rPr lang="en-US" sz="1050" dirty="0">
                    <a:solidFill>
                      <a:srgbClr val="0A1B45"/>
                    </a:solidFill>
                    <a:latin typeface="Manrope" pitchFamily="2" charset="0"/>
                    <a:cs typeface="Arial"/>
                  </a:rPr>
                  <a:t> to suit your audience or branding. Please note: if you use the included visuals, they are intended only for use within this template and should not be repurposed elsewhere.</a:t>
                </a:r>
                <a:endParaRPr lang="en-US" sz="1100" dirty="0">
                  <a:solidFill>
                    <a:srgbClr val="0A1B45"/>
                  </a:solidFill>
                  <a:latin typeface="Manrope" pitchFamily="2" charset="0"/>
                  <a:cs typeface="Arial"/>
                </a:endParaRPr>
              </a:p>
            </p:txBody>
          </p:sp>
          <p:sp>
            <p:nvSpPr>
              <p:cNvPr id="27" name="TextBox 26">
                <a:extLst>
                  <a:ext uri="{FF2B5EF4-FFF2-40B4-BE49-F238E27FC236}">
                    <a16:creationId xmlns:a16="http://schemas.microsoft.com/office/drawing/2014/main" id="{E670C3F6-E0FB-6B4D-C059-0E15EB506003}"/>
                  </a:ext>
                </a:extLst>
              </p:cNvPr>
              <p:cNvSpPr txBox="1">
                <a:spLocks noChangeAspect="1"/>
              </p:cNvSpPr>
              <p:nvPr/>
            </p:nvSpPr>
            <p:spPr>
              <a:xfrm>
                <a:off x="-3852716" y="4733480"/>
                <a:ext cx="197566" cy="207805"/>
              </a:xfrm>
              <a:prstGeom prst="rect">
                <a:avLst/>
              </a:prstGeom>
              <a:solidFill>
                <a:srgbClr val="FFFF00"/>
              </a:solidFill>
            </p:spPr>
            <p:txBody>
              <a:bodyPr wrap="square" rtlCol="0" anchor="ctr">
                <a:spAutoFit/>
              </a:bodyPr>
              <a:lstStyle/>
              <a:p>
                <a:pPr algn="ctr"/>
                <a:r>
                  <a:rPr lang="en-US" sz="1050" dirty="0">
                    <a:solidFill>
                      <a:srgbClr val="0A1B45"/>
                    </a:solidFill>
                    <a:cs typeface="Segoe UI" panose="020B0502040204020203" pitchFamily="34" charset="0"/>
                  </a:rPr>
                  <a:t>3</a:t>
                </a:r>
              </a:p>
            </p:txBody>
          </p:sp>
        </p:grpSp>
        <p:grpSp>
          <p:nvGrpSpPr>
            <p:cNvPr id="17" name="Group 16">
              <a:extLst>
                <a:ext uri="{FF2B5EF4-FFF2-40B4-BE49-F238E27FC236}">
                  <a16:creationId xmlns:a16="http://schemas.microsoft.com/office/drawing/2014/main" id="{7A38F856-B9DE-E48E-0371-FD5C20FA30FA}"/>
                </a:ext>
              </a:extLst>
            </p:cNvPr>
            <p:cNvGrpSpPr/>
            <p:nvPr/>
          </p:nvGrpSpPr>
          <p:grpSpPr>
            <a:xfrm>
              <a:off x="-4829582" y="8354434"/>
              <a:ext cx="3892343" cy="1300903"/>
              <a:chOff x="-3852716" y="5854275"/>
              <a:chExt cx="3185502" cy="1064661"/>
            </a:xfrm>
          </p:grpSpPr>
          <p:sp>
            <p:nvSpPr>
              <p:cNvPr id="23" name="TextBox 22">
                <a:extLst>
                  <a:ext uri="{FF2B5EF4-FFF2-40B4-BE49-F238E27FC236}">
                    <a16:creationId xmlns:a16="http://schemas.microsoft.com/office/drawing/2014/main" id="{E08F29F1-6E42-D5F3-011C-17A766E9A3C9}"/>
                  </a:ext>
                </a:extLst>
              </p:cNvPr>
              <p:cNvSpPr txBox="1"/>
              <p:nvPr/>
            </p:nvSpPr>
            <p:spPr>
              <a:xfrm>
                <a:off x="-3633224" y="5854275"/>
                <a:ext cx="2966010" cy="604524"/>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panose="020B0604020202020204" pitchFamily="34" charset="0"/>
                  </a:rPr>
                  <a:t>Once complete, name your file and choose where to save it. Remove any yellow highlighting and extra instructional elements. Then, go to the File menu and select Export to save your final version as a </a:t>
                </a:r>
                <a:r>
                  <a:rPr lang="en-US" sz="1050" b="1" dirty="0">
                    <a:solidFill>
                      <a:srgbClr val="0A1B45"/>
                    </a:solidFill>
                    <a:latin typeface="Manrope" pitchFamily="2" charset="0"/>
                    <a:cs typeface="Arial" panose="020B0604020202020204" pitchFamily="34" charset="0"/>
                  </a:rPr>
                  <a:t>PNG.</a:t>
                </a:r>
                <a:endParaRPr lang="en-US" sz="1100" b="1" dirty="0">
                  <a:solidFill>
                    <a:srgbClr val="0A1B45"/>
                  </a:solidFill>
                  <a:latin typeface="Manrope" pitchFamily="2" charset="0"/>
                  <a:cs typeface="Arial" panose="020B0604020202020204" pitchFamily="34" charset="0"/>
                </a:endParaRPr>
              </a:p>
            </p:txBody>
          </p:sp>
          <p:sp>
            <p:nvSpPr>
              <p:cNvPr id="24" name="TextBox 23">
                <a:extLst>
                  <a:ext uri="{FF2B5EF4-FFF2-40B4-BE49-F238E27FC236}">
                    <a16:creationId xmlns:a16="http://schemas.microsoft.com/office/drawing/2014/main" id="{A5906434-8ACA-8145-B0AF-739E1DEAB01B}"/>
                  </a:ext>
                </a:extLst>
              </p:cNvPr>
              <p:cNvSpPr txBox="1">
                <a:spLocks noChangeAspect="1"/>
              </p:cNvSpPr>
              <p:nvPr/>
            </p:nvSpPr>
            <p:spPr>
              <a:xfrm>
                <a:off x="-3852716" y="5865788"/>
                <a:ext cx="197566" cy="207805"/>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4</a:t>
                </a:r>
              </a:p>
            </p:txBody>
          </p:sp>
          <p:pic>
            <p:nvPicPr>
              <p:cNvPr id="25" name="Picture 24">
                <a:extLst>
                  <a:ext uri="{FF2B5EF4-FFF2-40B4-BE49-F238E27FC236}">
                    <a16:creationId xmlns:a16="http://schemas.microsoft.com/office/drawing/2014/main" id="{85821148-B553-C7AF-8F39-D3E0C2DF3C1B}"/>
                  </a:ext>
                </a:extLst>
              </p:cNvPr>
              <p:cNvPicPr>
                <a:picLocks noChangeAspect="1"/>
              </p:cNvPicPr>
              <p:nvPr/>
            </p:nvPicPr>
            <p:blipFill>
              <a:blip r:embed="rId7">
                <a:extLst>
                  <a:ext uri="{28A0092B-C50C-407E-A947-70E740481C1C}">
                    <a14:useLocalDpi xmlns:a14="http://schemas.microsoft.com/office/drawing/2010/main" val="0"/>
                  </a:ext>
                </a:extLst>
              </a:blip>
              <a:srcRect r="43207" b="43207"/>
              <a:stretch>
                <a:fillRect/>
              </a:stretch>
            </p:blipFill>
            <p:spPr>
              <a:xfrm>
                <a:off x="-3496929" y="6675636"/>
                <a:ext cx="1797446" cy="243300"/>
              </a:xfrm>
              <a:prstGeom prst="rect">
                <a:avLst/>
              </a:prstGeom>
              <a:ln>
                <a:solidFill>
                  <a:schemeClr val="bg1">
                    <a:lumMod val="65000"/>
                  </a:schemeClr>
                </a:solidFill>
              </a:ln>
            </p:spPr>
          </p:pic>
        </p:grpSp>
        <p:sp>
          <p:nvSpPr>
            <p:cNvPr id="18" name="TextBox 17">
              <a:extLst>
                <a:ext uri="{FF2B5EF4-FFF2-40B4-BE49-F238E27FC236}">
                  <a16:creationId xmlns:a16="http://schemas.microsoft.com/office/drawing/2014/main" id="{8A48A6B7-F384-AAA8-0A34-CC22B54DA8E5}"/>
                </a:ext>
              </a:extLst>
            </p:cNvPr>
            <p:cNvSpPr txBox="1"/>
            <p:nvPr/>
          </p:nvSpPr>
          <p:spPr>
            <a:xfrm>
              <a:off x="-4561386" y="1936557"/>
              <a:ext cx="3697786" cy="1138773"/>
            </a:xfrm>
            <a:prstGeom prst="rect">
              <a:avLst/>
            </a:prstGeom>
            <a:noFill/>
          </p:spPr>
          <p:txBody>
            <a:bodyPr wrap="square" rtlCol="0">
              <a:spAutoFit/>
            </a:bodyPr>
            <a:lstStyle/>
            <a:p>
              <a:pPr>
                <a:spcBef>
                  <a:spcPts val="600"/>
                </a:spcBef>
              </a:pPr>
              <a:r>
                <a:rPr lang="en-US" sz="1050" dirty="0">
                  <a:solidFill>
                    <a:srgbClr val="2F2F2F"/>
                  </a:solidFill>
                  <a:latin typeface="Manrope" pitchFamily="2" charset="0"/>
                  <a:cs typeface="Arial" panose="020B0604020202020204" pitchFamily="34" charset="0"/>
                </a:rPr>
                <a:t>Go to the Slide Master to set up your brand fonts and </a:t>
              </a:r>
              <a:r>
                <a:rPr lang="en-US" sz="1050" dirty="0" err="1">
                  <a:solidFill>
                    <a:srgbClr val="2F2F2F"/>
                  </a:solidFill>
                  <a:latin typeface="Manrope" pitchFamily="2" charset="0"/>
                  <a:cs typeface="Arial" panose="020B0604020202020204" pitchFamily="34" charset="0"/>
                </a:rPr>
                <a:t>colour</a:t>
              </a:r>
              <a:r>
                <a:rPr lang="en-US" sz="1050" dirty="0">
                  <a:solidFill>
                    <a:srgbClr val="2F2F2F"/>
                  </a:solidFill>
                  <a:latin typeface="Manrope" pitchFamily="2" charset="0"/>
                  <a:cs typeface="Arial" panose="020B0604020202020204" pitchFamily="34" charset="0"/>
                </a:rPr>
                <a:t> palette.</a:t>
              </a:r>
            </a:p>
            <a:p>
              <a:pPr>
                <a:spcBef>
                  <a:spcPts val="600"/>
                </a:spcBef>
              </a:pPr>
              <a:r>
                <a:rPr lang="en-US" sz="1050" dirty="0">
                  <a:solidFill>
                    <a:srgbClr val="2F2F2F"/>
                  </a:solidFill>
                  <a:latin typeface="Manrope" pitchFamily="2" charset="0"/>
                  <a:cs typeface="Arial" panose="020B0604020202020204" pitchFamily="34" charset="0"/>
                </a:rPr>
                <a:t>We've already included our brand </a:t>
              </a:r>
              <a:r>
                <a:rPr lang="en-US" sz="1050" dirty="0" err="1">
                  <a:solidFill>
                    <a:srgbClr val="2F2F2F"/>
                  </a:solidFill>
                  <a:latin typeface="Manrope" pitchFamily="2" charset="0"/>
                  <a:cs typeface="Arial" panose="020B0604020202020204" pitchFamily="34" charset="0"/>
                </a:rPr>
                <a:t>colours</a:t>
              </a:r>
              <a:r>
                <a:rPr lang="en-US" sz="1050" dirty="0">
                  <a:solidFill>
                    <a:srgbClr val="2F2F2F"/>
                  </a:solidFill>
                  <a:latin typeface="Manrope" pitchFamily="2" charset="0"/>
                  <a:cs typeface="Arial" panose="020B0604020202020204" pitchFamily="34" charset="0"/>
                </a:rPr>
                <a:t> for this specific solution in the template—feel free to adjust as needed to align with your use case.</a:t>
              </a:r>
              <a:br>
                <a:rPr lang="en-US" sz="1050" dirty="0">
                  <a:solidFill>
                    <a:srgbClr val="2F2F2F"/>
                  </a:solidFill>
                  <a:latin typeface="Manrope" pitchFamily="2" charset="0"/>
                  <a:cs typeface="Arial" panose="020B0604020202020204" pitchFamily="34" charset="0"/>
                </a:rPr>
              </a:br>
              <a:endParaRPr lang="en-US" sz="1050" dirty="0">
                <a:solidFill>
                  <a:srgbClr val="2F2F2F"/>
                </a:solidFill>
                <a:latin typeface="Manrope" pitchFamily="2" charset="0"/>
                <a:cs typeface="Arial" panose="020B0604020202020204" pitchFamily="34" charset="0"/>
              </a:endParaRPr>
            </a:p>
          </p:txBody>
        </p:sp>
        <p:sp>
          <p:nvSpPr>
            <p:cNvPr id="19" name="TextBox 18">
              <a:extLst>
                <a:ext uri="{FF2B5EF4-FFF2-40B4-BE49-F238E27FC236}">
                  <a16:creationId xmlns:a16="http://schemas.microsoft.com/office/drawing/2014/main" id="{C4EA5215-041C-DB33-2703-947E6716BCA2}"/>
                </a:ext>
              </a:extLst>
            </p:cNvPr>
            <p:cNvSpPr txBox="1">
              <a:spLocks noChangeAspect="1"/>
            </p:cNvSpPr>
            <p:nvPr/>
          </p:nvSpPr>
          <p:spPr>
            <a:xfrm>
              <a:off x="-4829582" y="1950625"/>
              <a:ext cx="241405" cy="253916"/>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1</a:t>
              </a:r>
            </a:p>
          </p:txBody>
        </p:sp>
        <p:pic>
          <p:nvPicPr>
            <p:cNvPr id="20" name="Picture 19" descr="Graphical user interface, application&#10;&#10;Description automatically generated">
              <a:extLst>
                <a:ext uri="{FF2B5EF4-FFF2-40B4-BE49-F238E27FC236}">
                  <a16:creationId xmlns:a16="http://schemas.microsoft.com/office/drawing/2014/main" id="{7543EA7B-962C-BC98-FC7A-1B8679AB8292}"/>
                </a:ext>
              </a:extLst>
            </p:cNvPr>
            <p:cNvPicPr>
              <a:picLocks noChangeAspect="1"/>
            </p:cNvPicPr>
            <p:nvPr/>
          </p:nvPicPr>
          <p:blipFill>
            <a:blip r:embed="rId8"/>
            <a:stretch>
              <a:fillRect/>
            </a:stretch>
          </p:blipFill>
          <p:spPr>
            <a:xfrm>
              <a:off x="-4545224" y="4460268"/>
              <a:ext cx="1930902" cy="1084470"/>
            </a:xfrm>
            <a:prstGeom prst="rect">
              <a:avLst/>
            </a:prstGeom>
          </p:spPr>
        </p:pic>
        <p:pic>
          <p:nvPicPr>
            <p:cNvPr id="21" name="Picture 20" descr="Graphical user interface, application, Word&#10;&#10;Description automatically generated">
              <a:extLst>
                <a:ext uri="{FF2B5EF4-FFF2-40B4-BE49-F238E27FC236}">
                  <a16:creationId xmlns:a16="http://schemas.microsoft.com/office/drawing/2014/main" id="{02DE67E9-4DA4-8D4A-2EB7-B23D506E77D9}"/>
                </a:ext>
              </a:extLst>
            </p:cNvPr>
            <p:cNvPicPr>
              <a:picLocks noChangeAspect="1"/>
            </p:cNvPicPr>
            <p:nvPr/>
          </p:nvPicPr>
          <p:blipFill>
            <a:blip r:embed="rId9"/>
            <a:stretch>
              <a:fillRect/>
            </a:stretch>
          </p:blipFill>
          <p:spPr>
            <a:xfrm>
              <a:off x="-4539155" y="3689265"/>
              <a:ext cx="3892343" cy="579196"/>
            </a:xfrm>
            <a:prstGeom prst="rect">
              <a:avLst/>
            </a:prstGeom>
          </p:spPr>
        </p:pic>
        <p:sp>
          <p:nvSpPr>
            <p:cNvPr id="22" name="TextBox 21">
              <a:extLst>
                <a:ext uri="{FF2B5EF4-FFF2-40B4-BE49-F238E27FC236}">
                  <a16:creationId xmlns:a16="http://schemas.microsoft.com/office/drawing/2014/main" id="{D503144A-5BBF-CB3B-4F55-479CDB9A8C47}"/>
                </a:ext>
              </a:extLst>
            </p:cNvPr>
            <p:cNvSpPr txBox="1"/>
            <p:nvPr/>
          </p:nvSpPr>
          <p:spPr>
            <a:xfrm>
              <a:off x="-4545224" y="9844206"/>
              <a:ext cx="3624147" cy="276999"/>
            </a:xfrm>
            <a:prstGeom prst="rect">
              <a:avLst/>
            </a:prstGeom>
            <a:solidFill>
              <a:srgbClr val="FFFF00"/>
            </a:solidFill>
          </p:spPr>
          <p:txBody>
            <a:bodyPr wrap="square" rtlCol="0">
              <a:spAutoFit/>
            </a:bodyPr>
            <a:lstStyle/>
            <a:p>
              <a:r>
                <a:rPr lang="en-US" sz="1200" dirty="0">
                  <a:solidFill>
                    <a:srgbClr val="C00000"/>
                  </a:solidFill>
                  <a:latin typeface="Manrope" pitchFamily="2" charset="0"/>
                  <a:cs typeface="Arial" panose="020B0604020202020204" pitchFamily="34" charset="0"/>
                </a:rPr>
                <a:t>This slide is sized to export to 300x250 pixels.</a:t>
              </a:r>
            </a:p>
          </p:txBody>
        </p:sp>
      </p:grpSp>
    </p:spTree>
    <p:extLst>
      <p:ext uri="{BB962C8B-B14F-4D97-AF65-F5344CB8AC3E}">
        <p14:creationId xmlns:p14="http://schemas.microsoft.com/office/powerpoint/2010/main" val="2229588390"/>
      </p:ext>
    </p:extLst>
  </p:cSld>
  <p:clrMapOvr>
    <a:masterClrMapping/>
  </p:clrMapOvr>
  <p:transition>
    <p:fade/>
  </p:transition>
</p:sld>
</file>

<file path=ppt/theme/theme1.xml><?xml version="1.0" encoding="utf-8"?>
<a:theme xmlns:a="http://schemas.openxmlformats.org/drawingml/2006/main" name="TPM Template">
  <a:themeElements>
    <a:clrScheme name="SBS theme">
      <a:dk1>
        <a:srgbClr val="EAECFA"/>
      </a:dk1>
      <a:lt1>
        <a:srgbClr val="F1FBFD"/>
      </a:lt1>
      <a:dk2>
        <a:srgbClr val="F1F7FD"/>
      </a:dk2>
      <a:lt2>
        <a:srgbClr val="EAECFA"/>
      </a:lt2>
      <a:accent1>
        <a:srgbClr val="214792"/>
      </a:accent1>
      <a:accent2>
        <a:srgbClr val="00214F"/>
      </a:accent2>
      <a:accent3>
        <a:srgbClr val="00626B"/>
      </a:accent3>
      <a:accent4>
        <a:srgbClr val="004778"/>
      </a:accent4>
      <a:accent5>
        <a:srgbClr val="6D8BED"/>
      </a:accent5>
      <a:accent6>
        <a:srgbClr val="381D96"/>
      </a:accent6>
      <a:hlink>
        <a:srgbClr val="FFFFFF"/>
      </a:hlink>
      <a:folHlink>
        <a:srgbClr val="FFFFFF"/>
      </a:folHlink>
    </a:clrScheme>
    <a:fontScheme name="Manrope">
      <a:majorFont>
        <a:latin typeface="Manrope ExtraBold"/>
        <a:ea typeface=""/>
        <a:cs typeface=""/>
      </a:majorFont>
      <a:minorFont>
        <a:latin typeface="Manrope"/>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Presentation6" id="{34D3BB0E-FFFE-2A4B-A825-6B858BBDB501}" vid="{4ED0BC65-DDC1-7941-81F3-6395F04E0D43}"/>
    </a:ext>
  </a:extLst>
</a:theme>
</file>

<file path=ppt/theme/theme2.xml><?xml version="1.0" encoding="utf-8"?>
<a:theme xmlns:a="http://schemas.openxmlformats.org/drawingml/2006/main" name="MEM theme">
  <a:themeElements>
    <a:clrScheme name="MEM">
      <a:dk1>
        <a:srgbClr val="D26E02"/>
      </a:dk1>
      <a:lt1>
        <a:srgbClr val="F09908"/>
      </a:lt1>
      <a:dk2>
        <a:srgbClr val="FDEB5F"/>
      </a:dk2>
      <a:lt2>
        <a:srgbClr val="00214F"/>
      </a:lt2>
      <a:accent1>
        <a:srgbClr val="FFFFFF"/>
      </a:accent1>
      <a:accent2>
        <a:srgbClr val="FEFAEC"/>
      </a:accent2>
      <a:accent3>
        <a:srgbClr val="D87603"/>
      </a:accent3>
      <a:accent4>
        <a:srgbClr val="FFFAD9"/>
      </a:accent4>
      <a:accent5>
        <a:srgbClr val="0E2841"/>
      </a:accent5>
      <a:accent6>
        <a:srgbClr val="E38705"/>
      </a:accent6>
      <a:hlink>
        <a:srgbClr val="467886"/>
      </a:hlink>
      <a:folHlink>
        <a:srgbClr val="00626B"/>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EM theme" id="{48A93D92-0CC9-4EEA-B964-9926DE8B6D89}" vid="{2CC58E68-E5B1-4909-A943-5B39E334918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743FB91453AB4DB8662F2E12DC3E10" ma:contentTypeVersion="28" ma:contentTypeDescription="Create a new document." ma:contentTypeScope="" ma:versionID="4e90a859c23c25288e81f9f84e276223">
  <xsd:schema xmlns:xsd="http://www.w3.org/2001/XMLSchema" xmlns:xs="http://www.w3.org/2001/XMLSchema" xmlns:p="http://schemas.microsoft.com/office/2006/metadata/properties" xmlns:ns1="http://schemas.microsoft.com/sharepoint/v3" xmlns:ns2="a7384ce8-a2ad-4061-818a-88bf72b6eefd" xmlns:ns3="254ab26a-04f6-42f5-9555-e3c9fb1706a1" targetNamespace="http://schemas.microsoft.com/office/2006/metadata/properties" ma:root="true" ma:fieldsID="f2cfe808d31a879013e49d5ec1876ef3" ns1:_="" ns2:_="" ns3:_="">
    <xsd:import namespace="http://schemas.microsoft.com/sharepoint/v3"/>
    <xsd:import namespace="a7384ce8-a2ad-4061-818a-88bf72b6eefd"/>
    <xsd:import namespace="254ab26a-04f6-42f5-9555-e3c9fb1706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1:_ip_UnifiedCompliancePolicyProperties" minOccurs="0"/>
                <xsd:element ref="ns1:_ip_UnifiedCompliancePolicyUIAction" minOccurs="0"/>
                <xsd:element ref="ns2:MediaServiceDoc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Dateapproved" minOccurs="0"/>
                <xsd:element ref="ns2:Thumbnail" minOccurs="0"/>
                <xsd:element ref="ns2:MediaServiceObjectDetectorVersions" minOccurs="0"/>
                <xsd:element ref="ns2:MediaServiceSystemTags" minOccurs="0"/>
                <xsd:element ref="ns2:Image" minOccurs="0"/>
                <xsd:element ref="ns2:modifiedby" minOccurs="0"/>
                <xsd:element ref="ns2:TranslatedLang"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384ce8-a2ad-4061-818a-88bf72b6ee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ocTags" ma:index="13" nillable="true" ma:displayName="MediaServiceDocTags" ma:hidden="true" ma:internalName="MediaServiceDoc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Dateapproved" ma:index="25" nillable="true" ma:displayName="Notes" ma:description="Enter date approved here" ma:format="Dropdown" ma:internalName="Dateapproved">
      <xsd:simpleType>
        <xsd:restriction base="dms:Note">
          <xsd:maxLength value="255"/>
        </xsd:restriction>
      </xsd:simpleType>
    </xsd:element>
    <xsd:element name="Thumbnail" ma:index="26" nillable="true" ma:displayName="Thumbnail" ma:format="Thumbnail" ma:internalName="Thumbnail">
      <xsd:simpleType>
        <xsd:restriction base="dms:Unknow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ystemTags" ma:index="28" nillable="true" ma:displayName="MediaServiceSystemTags" ma:hidden="true" ma:internalName="MediaServiceSystemTags" ma:readOnly="true">
      <xsd:simpleType>
        <xsd:restriction base="dms:Note"/>
      </xsd:simpleType>
    </xsd:element>
    <xsd:element name="Image" ma:index="29" nillable="true" ma:displayName="Image" ma:format="Thumbnail" ma:internalName="Image">
      <xsd:simpleType>
        <xsd:restriction base="dms:Unknown"/>
      </xsd:simpleType>
    </xsd:element>
    <xsd:element name="modifiedby" ma:index="30" nillable="true" ma:displayName="modified by" ma:format="DateOnly" ma:internalName="modifiedby">
      <xsd:simpleType>
        <xsd:restriction base="dms:DateTime"/>
      </xsd:simpleType>
    </xsd:element>
    <xsd:element name="TranslatedLang" ma:index="31" nillable="true" ma:displayName="Translated Language" ma:internalName="TranslatedLang">
      <xsd:simpleType>
        <xsd:restriction base="dms:Text"/>
      </xsd:simpleType>
    </xsd:element>
    <xsd:element name="MediaServiceBillingMetadata" ma:index="32"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ab26a-04f6-42f5-9555-e3c9fb1706a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bda739f-6e84-4682-ab84-dba308ad8f6a}" ma:internalName="TaxCatchAll" ma:showField="CatchAllData" ma:web="254ab26a-04f6-42f5-9555-e3c9fb1706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humbnail xmlns="a7384ce8-a2ad-4061-818a-88bf72b6eefd" xsi:nil="true"/>
    <Dateapproved xmlns="a7384ce8-a2ad-4061-818a-88bf72b6eefd" xsi:nil="true"/>
    <modifiedby xmlns="a7384ce8-a2ad-4061-818a-88bf72b6eefd" xsi:nil="true"/>
    <Image xmlns="a7384ce8-a2ad-4061-818a-88bf72b6eefd" xsi:nil="true"/>
    <TranslatedLang xmlns="a7384ce8-a2ad-4061-818a-88bf72b6eefd" xsi:nil="true"/>
    <_ip_UnifiedCompliancePolicyUIAction xmlns="http://schemas.microsoft.com/sharepoint/v3" xsi:nil="true"/>
    <_ip_UnifiedCompliancePolicyProperties xmlns="http://schemas.microsoft.com/sharepoint/v3" xsi:nil="true"/>
    <SharedWithUsers xmlns="254ab26a-04f6-42f5-9555-e3c9fb1706a1">
      <UserInfo>
        <DisplayName>Brand Central Administrators</DisplayName>
        <AccountId>2570</AccountId>
        <AccountType/>
      </UserInfo>
      <UserInfo>
        <DisplayName>Teresa Conte</DisplayName>
        <AccountId>563</AccountId>
        <AccountType/>
      </UserInfo>
      <UserInfo>
        <DisplayName>Nannette Sperling (Synaxis Corporation)</DisplayName>
        <AccountId>565</AccountId>
        <AccountType/>
      </UserInfo>
    </SharedWithUsers>
    <lcf76f155ced4ddcb4097134ff3c332f xmlns="a7384ce8-a2ad-4061-818a-88bf72b6eefd">
      <Terms xmlns="http://schemas.microsoft.com/office/infopath/2007/PartnerControls"/>
    </lcf76f155ced4ddcb4097134ff3c332f>
    <TaxCatchAll xmlns="254ab26a-04f6-42f5-9555-e3c9fb1706a1" xsi:nil="true"/>
  </documentManagement>
</p:properties>
</file>

<file path=customXml/itemProps1.xml><?xml version="1.0" encoding="utf-8"?>
<ds:datastoreItem xmlns:ds="http://schemas.openxmlformats.org/officeDocument/2006/customXml" ds:itemID="{C7BC39B8-0E19-4A54-BFDA-AA33C52909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384ce8-a2ad-4061-818a-88bf72b6eefd"/>
    <ds:schemaRef ds:uri="254ab26a-04f6-42f5-9555-e3c9fb1706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7B5FBE-555F-44B2-A9E6-93C67109526F}">
  <ds:schemaRefs>
    <ds:schemaRef ds:uri="http://schemas.microsoft.com/sharepoint/v3/contenttype/forms"/>
  </ds:schemaRefs>
</ds:datastoreItem>
</file>

<file path=customXml/itemProps3.xml><?xml version="1.0" encoding="utf-8"?>
<ds:datastoreItem xmlns:ds="http://schemas.openxmlformats.org/officeDocument/2006/customXml" ds:itemID="{3A7AC396-8A60-4B57-BD4B-9D5B687B3D6E}">
  <ds:schemaRef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254ab26a-04f6-42f5-9555-e3c9fb1706a1"/>
    <ds:schemaRef ds:uri="http://purl.org/dc/terms/"/>
    <ds:schemaRef ds:uri="a7384ce8-a2ad-4061-818a-88bf72b6eefd"/>
    <ds:schemaRef ds:uri="http://schemas.microsoft.com/office/2006/documentManagement/types"/>
    <ds:schemaRef ds:uri="http://schemas.microsoft.com/sharepoint/v3"/>
    <ds:schemaRef ds:uri="http://www.w3.org/XML/1998/namespace"/>
    <ds:schemaRef ds:uri="http://purl.org/dc/dcmitype/"/>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TPM Template</Template>
  <TotalTime>93</TotalTime>
  <Words>475</Words>
  <Application>Microsoft Office PowerPoint</Application>
  <PresentationFormat>Custom</PresentationFormat>
  <Paragraphs>28</Paragraphs>
  <Slides>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Segoe UI</vt:lpstr>
      <vt:lpstr>Aptos</vt:lpstr>
      <vt:lpstr>Manrope SemiBold</vt:lpstr>
      <vt:lpstr>Wingdings</vt:lpstr>
      <vt:lpstr>Arial</vt:lpstr>
      <vt:lpstr>Manrope ExtraBold</vt:lpstr>
      <vt:lpstr>Aptos Display</vt:lpstr>
      <vt:lpstr>Manrope</vt:lpstr>
      <vt:lpstr>TPM Template</vt:lpstr>
      <vt:lpstr>MEM theme</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saloni@binarystream.com;grace@binarystream.com</dc:creator>
  <cp:keywords/>
  <dc:description/>
  <cp:lastModifiedBy>Grace Kobunnoi</cp:lastModifiedBy>
  <cp:revision>7</cp:revision>
  <dcterms:created xsi:type="dcterms:W3CDTF">2025-01-03T21:36:43Z</dcterms:created>
  <dcterms:modified xsi:type="dcterms:W3CDTF">2025-07-07T21:53:04Z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ediaServiceImageTags">
    <vt:lpwstr/>
  </property>
  <property fmtid="{D5CDD505-2E9C-101B-9397-08002B2CF9AE}" pid="4" name="ContentTypeId">
    <vt:lpwstr>0x010100FF743FB91453AB4DB8662F2E12DC3E10</vt:lpwstr>
  </property>
  <property fmtid="{D5CDD505-2E9C-101B-9397-08002B2CF9AE}" pid="5" name="Audience">
    <vt:lpwstr/>
  </property>
  <property fmtid="{D5CDD505-2E9C-101B-9397-08002B2CF9AE}" pid="6" name="MSIP_Label_f42aa342-8706-4288-bd11-ebb85995028c_SetDate">
    <vt:lpwstr>2017-08-29T14:27:20.8568347-07:00</vt:lpwstr>
  </property>
  <property fmtid="{D5CDD505-2E9C-101B-9397-08002B2CF9AE}" pid="7" name="MSIP_Label_f42aa342-8706-4288-bd11-ebb85995028c_SiteId">
    <vt:lpwstr>72f988bf-86f1-41af-91ab-2d7cd011db47</vt:lpwstr>
  </property>
  <property fmtid="{D5CDD505-2E9C-101B-9397-08002B2CF9AE}" pid="8" name="MSIP_Label_f42aa342-8706-4288-bd11-ebb85995028c_Name">
    <vt:lpwstr>General</vt:lpwstr>
  </property>
  <property fmtid="{D5CDD505-2E9C-101B-9397-08002B2CF9AE}" pid="9" name="MSIP_Label_f42aa342-8706-4288-bd11-ebb85995028c_Extended_MSFT_Method">
    <vt:lpwstr>Automatic</vt:lpwstr>
  </property>
  <property fmtid="{D5CDD505-2E9C-101B-9397-08002B2CF9AE}" pid="10" name="Track">
    <vt:lpwstr/>
  </property>
  <property fmtid="{D5CDD505-2E9C-101B-9397-08002B2CF9AE}" pid="11" name="Event Venue">
    <vt:lpwstr/>
  </property>
  <property fmtid="{D5CDD505-2E9C-101B-9397-08002B2CF9AE}" pid="12" name="IsMyDocuments">
    <vt:bool>true</vt:bool>
  </property>
  <property fmtid="{D5CDD505-2E9C-101B-9397-08002B2CF9AE}" pid="13" name="Sensitivity">
    <vt:lpwstr>General</vt:lpwstr>
  </property>
  <property fmtid="{D5CDD505-2E9C-101B-9397-08002B2CF9AE}" pid="14" name="MSIP_Label_f42aa342-8706-4288-bd11-ebb85995028c_Ref">
    <vt:lpwstr>https://api.informationprotection.azure.com/api/72f988bf-86f1-41af-91ab-2d7cd011db47</vt:lpwstr>
  </property>
  <property fmtid="{D5CDD505-2E9C-101B-9397-08002B2CF9AE}" pid="15" name="Product">
    <vt:lpwstr/>
  </property>
  <property fmtid="{D5CDD505-2E9C-101B-9397-08002B2CF9AE}" pid="16" name="Event Location">
    <vt:lpwstr/>
  </property>
  <property fmtid="{D5CDD505-2E9C-101B-9397-08002B2CF9AE}" pid="17" name="Event1">
    <vt:lpwstr>622;#Unassigned|2c8af875-f38a-40b8-a0a9-056aed3fc8c0</vt:lpwstr>
  </property>
  <property fmtid="{D5CDD505-2E9C-101B-9397-08002B2CF9AE}" pid="18" name="Campaign">
    <vt:lpwstr/>
  </property>
</Properties>
</file>