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
  </p:notesMasterIdLst>
  <p:sldIdLst>
    <p:sldId id="256" r:id="rId2"/>
    <p:sldId id="257" r:id="rId3"/>
    <p:sldId id="258" r:id="rId4"/>
    <p:sldId id="259" r:id="rId5"/>
    <p:sldId id="260" r:id="rId6"/>
    <p:sldId id="261" r:id="rId7"/>
  </p:sldIdLst>
  <p:sldSz cx="13716000" cy="13716000"/>
  <p:notesSz cx="6858000" cy="9144000"/>
  <p:defaultTextStyle>
    <a:defPPr>
      <a:defRPr lang="en-US"/>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4"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5"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F0"/>
    <a:srgbClr val="FEF5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C59B5D-6613-48BA-BFCE-A45BD497C154}" v="41" dt="2025-07-07T21:19:09.0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145" autoAdjust="0"/>
  </p:normalViewPr>
  <p:slideViewPr>
    <p:cSldViewPr snapToGrid="0">
      <p:cViewPr>
        <p:scale>
          <a:sx n="50" d="100"/>
          <a:sy n="50" d="100"/>
        </p:scale>
        <p:origin x="2850" y="5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Kobunnoi" userId="e5efa65a-dec3-4bea-b2d7-85cd3db1469f" providerId="ADAL" clId="{4BC59B5D-6613-48BA-BFCE-A45BD497C154}"/>
    <pc:docChg chg="undo custSel addSld delSld modSld modMainMaster modNotesMaster">
      <pc:chgData name="Grace Kobunnoi" userId="e5efa65a-dec3-4bea-b2d7-85cd3db1469f" providerId="ADAL" clId="{4BC59B5D-6613-48BA-BFCE-A45BD497C154}" dt="2025-07-07T21:19:09.023" v="117"/>
      <pc:docMkLst>
        <pc:docMk/>
      </pc:docMkLst>
      <pc:sldChg chg="addSp delSp modSp mod modNotes">
        <pc:chgData name="Grace Kobunnoi" userId="e5efa65a-dec3-4bea-b2d7-85cd3db1469f" providerId="ADAL" clId="{4BC59B5D-6613-48BA-BFCE-A45BD497C154}" dt="2025-07-07T21:18:43.406" v="108" actId="1076"/>
        <pc:sldMkLst>
          <pc:docMk/>
          <pc:sldMk cId="3047239759" sldId="256"/>
        </pc:sldMkLst>
        <pc:spChg chg="mod">
          <ac:chgData name="Grace Kobunnoi" userId="e5efa65a-dec3-4bea-b2d7-85cd3db1469f" providerId="ADAL" clId="{4BC59B5D-6613-48BA-BFCE-A45BD497C154}" dt="2025-07-07T17:53:21.845" v="0"/>
          <ac:spMkLst>
            <pc:docMk/>
            <pc:sldMk cId="3047239759" sldId="256"/>
            <ac:spMk id="3" creationId="{18E4865D-1F64-1788-DB03-CA9BFC8DF44A}"/>
          </ac:spMkLst>
        </pc:spChg>
        <pc:spChg chg="mod">
          <ac:chgData name="Grace Kobunnoi" userId="e5efa65a-dec3-4bea-b2d7-85cd3db1469f" providerId="ADAL" clId="{4BC59B5D-6613-48BA-BFCE-A45BD497C154}" dt="2025-07-07T17:53:21.845" v="0"/>
          <ac:spMkLst>
            <pc:docMk/>
            <pc:sldMk cId="3047239759" sldId="256"/>
            <ac:spMk id="8" creationId="{C242D25D-000C-FA28-BECE-5E0FF61B6191}"/>
          </ac:spMkLst>
        </pc:spChg>
        <pc:spChg chg="del">
          <ac:chgData name="Grace Kobunnoi" userId="e5efa65a-dec3-4bea-b2d7-85cd3db1469f" providerId="ADAL" clId="{4BC59B5D-6613-48BA-BFCE-A45BD497C154}" dt="2025-07-07T17:53:37.962" v="3" actId="478"/>
          <ac:spMkLst>
            <pc:docMk/>
            <pc:sldMk cId="3047239759" sldId="256"/>
            <ac:spMk id="10" creationId="{B594A8E8-0935-A771-4AA4-6B7553B5129A}"/>
          </ac:spMkLst>
        </pc:spChg>
        <pc:spChg chg="del">
          <ac:chgData name="Grace Kobunnoi" userId="e5efa65a-dec3-4bea-b2d7-85cd3db1469f" providerId="ADAL" clId="{4BC59B5D-6613-48BA-BFCE-A45BD497C154}" dt="2025-07-07T17:53:37.962" v="3" actId="478"/>
          <ac:spMkLst>
            <pc:docMk/>
            <pc:sldMk cId="3047239759" sldId="256"/>
            <ac:spMk id="11" creationId="{98932325-BC52-1D17-52E0-AC8FFEE31798}"/>
          </ac:spMkLst>
        </pc:spChg>
        <pc:spChg chg="del mod">
          <ac:chgData name="Grace Kobunnoi" userId="e5efa65a-dec3-4bea-b2d7-85cd3db1469f" providerId="ADAL" clId="{4BC59B5D-6613-48BA-BFCE-A45BD497C154}" dt="2025-07-07T17:53:32.738" v="1" actId="478"/>
          <ac:spMkLst>
            <pc:docMk/>
            <pc:sldMk cId="3047239759" sldId="256"/>
            <ac:spMk id="12" creationId="{09803A13-D34A-2B01-972F-99E66AA5F38F}"/>
          </ac:spMkLst>
        </pc:spChg>
        <pc:spChg chg="del">
          <ac:chgData name="Grace Kobunnoi" userId="e5efa65a-dec3-4bea-b2d7-85cd3db1469f" providerId="ADAL" clId="{4BC59B5D-6613-48BA-BFCE-A45BD497C154}" dt="2025-07-07T17:53:33.603" v="2" actId="478"/>
          <ac:spMkLst>
            <pc:docMk/>
            <pc:sldMk cId="3047239759" sldId="256"/>
            <ac:spMk id="13" creationId="{DFD0679C-576E-3E68-2073-99EE363DEB0B}"/>
          </ac:spMkLst>
        </pc:spChg>
        <pc:spChg chg="mod">
          <ac:chgData name="Grace Kobunnoi" userId="e5efa65a-dec3-4bea-b2d7-85cd3db1469f" providerId="ADAL" clId="{4BC59B5D-6613-48BA-BFCE-A45BD497C154}" dt="2025-07-07T17:53:21.845" v="0"/>
          <ac:spMkLst>
            <pc:docMk/>
            <pc:sldMk cId="3047239759" sldId="256"/>
            <ac:spMk id="15" creationId="{7E55632E-4BB5-7B4F-D380-F86B828C5326}"/>
          </ac:spMkLst>
        </pc:spChg>
        <pc:spChg chg="mod">
          <ac:chgData name="Grace Kobunnoi" userId="e5efa65a-dec3-4bea-b2d7-85cd3db1469f" providerId="ADAL" clId="{4BC59B5D-6613-48BA-BFCE-A45BD497C154}" dt="2025-07-07T17:53:21.845" v="0"/>
          <ac:spMkLst>
            <pc:docMk/>
            <pc:sldMk cId="3047239759" sldId="256"/>
            <ac:spMk id="21" creationId="{AFBE1AA5-7728-9E13-ABD0-4C5D92D70E60}"/>
          </ac:spMkLst>
        </pc:spChg>
        <pc:spChg chg="mod">
          <ac:chgData name="Grace Kobunnoi" userId="e5efa65a-dec3-4bea-b2d7-85cd3db1469f" providerId="ADAL" clId="{4BC59B5D-6613-48BA-BFCE-A45BD497C154}" dt="2025-07-07T17:53:21.845" v="0"/>
          <ac:spMkLst>
            <pc:docMk/>
            <pc:sldMk cId="3047239759" sldId="256"/>
            <ac:spMk id="25" creationId="{6202F4EA-38E3-00E2-DD4D-FFF81E69AFEF}"/>
          </ac:spMkLst>
        </pc:spChg>
        <pc:spChg chg="mod">
          <ac:chgData name="Grace Kobunnoi" userId="e5efa65a-dec3-4bea-b2d7-85cd3db1469f" providerId="ADAL" clId="{4BC59B5D-6613-48BA-BFCE-A45BD497C154}" dt="2025-07-07T17:53:21.845" v="0"/>
          <ac:spMkLst>
            <pc:docMk/>
            <pc:sldMk cId="3047239759" sldId="256"/>
            <ac:spMk id="26" creationId="{0A304E60-0772-2AE3-4E61-586D0959B06B}"/>
          </ac:spMkLst>
        </pc:spChg>
        <pc:spChg chg="mod">
          <ac:chgData name="Grace Kobunnoi" userId="e5efa65a-dec3-4bea-b2d7-85cd3db1469f" providerId="ADAL" clId="{4BC59B5D-6613-48BA-BFCE-A45BD497C154}" dt="2025-07-07T17:53:21.845" v="0"/>
          <ac:spMkLst>
            <pc:docMk/>
            <pc:sldMk cId="3047239759" sldId="256"/>
            <ac:spMk id="28" creationId="{09B6B3FA-4BF6-761B-8E50-93B4E460BC5E}"/>
          </ac:spMkLst>
        </pc:spChg>
        <pc:spChg chg="mod">
          <ac:chgData name="Grace Kobunnoi" userId="e5efa65a-dec3-4bea-b2d7-85cd3db1469f" providerId="ADAL" clId="{4BC59B5D-6613-48BA-BFCE-A45BD497C154}" dt="2025-07-07T17:53:21.845" v="0"/>
          <ac:spMkLst>
            <pc:docMk/>
            <pc:sldMk cId="3047239759" sldId="256"/>
            <ac:spMk id="29" creationId="{8EDA41CE-2AA4-7903-3AD1-098005B35CBD}"/>
          </ac:spMkLst>
        </pc:spChg>
        <pc:spChg chg="mod">
          <ac:chgData name="Grace Kobunnoi" userId="e5efa65a-dec3-4bea-b2d7-85cd3db1469f" providerId="ADAL" clId="{4BC59B5D-6613-48BA-BFCE-A45BD497C154}" dt="2025-07-07T17:53:21.845" v="0"/>
          <ac:spMkLst>
            <pc:docMk/>
            <pc:sldMk cId="3047239759" sldId="256"/>
            <ac:spMk id="30" creationId="{502254E3-2209-28BE-1532-F9F9E6DE989C}"/>
          </ac:spMkLst>
        </pc:spChg>
        <pc:spChg chg="add mod">
          <ac:chgData name="Grace Kobunnoi" userId="e5efa65a-dec3-4bea-b2d7-85cd3db1469f" providerId="ADAL" clId="{4BC59B5D-6613-48BA-BFCE-A45BD497C154}" dt="2025-07-07T17:53:45.108" v="6"/>
          <ac:spMkLst>
            <pc:docMk/>
            <pc:sldMk cId="3047239759" sldId="256"/>
            <ac:spMk id="32" creationId="{912596BA-1CB5-9920-B38F-56FDE4BAA9F2}"/>
          </ac:spMkLst>
        </pc:spChg>
        <pc:spChg chg="add mod">
          <ac:chgData name="Grace Kobunnoi" userId="e5efa65a-dec3-4bea-b2d7-85cd3db1469f" providerId="ADAL" clId="{4BC59B5D-6613-48BA-BFCE-A45BD497C154}" dt="2025-07-07T17:53:43.696" v="5"/>
          <ac:spMkLst>
            <pc:docMk/>
            <pc:sldMk cId="3047239759" sldId="256"/>
            <ac:spMk id="33" creationId="{061D127D-127F-D559-14F0-A0152272BA34}"/>
          </ac:spMkLst>
        </pc:spChg>
        <pc:spChg chg="add mod">
          <ac:chgData name="Grace Kobunnoi" userId="e5efa65a-dec3-4bea-b2d7-85cd3db1469f" providerId="ADAL" clId="{4BC59B5D-6613-48BA-BFCE-A45BD497C154}" dt="2025-07-07T17:53:43.696" v="5"/>
          <ac:spMkLst>
            <pc:docMk/>
            <pc:sldMk cId="3047239759" sldId="256"/>
            <ac:spMk id="35" creationId="{43DC70BD-7862-CC23-FAF8-C55AAC27F3CC}"/>
          </ac:spMkLst>
        </pc:spChg>
        <pc:spChg chg="add mod">
          <ac:chgData name="Grace Kobunnoi" userId="e5efa65a-dec3-4bea-b2d7-85cd3db1469f" providerId="ADAL" clId="{4BC59B5D-6613-48BA-BFCE-A45BD497C154}" dt="2025-07-07T17:53:56.080" v="8"/>
          <ac:spMkLst>
            <pc:docMk/>
            <pc:sldMk cId="3047239759" sldId="256"/>
            <ac:spMk id="39" creationId="{B38AAA9D-5174-1D71-8A98-8B9D4C96F29E}"/>
          </ac:spMkLst>
        </pc:spChg>
        <pc:spChg chg="add mod">
          <ac:chgData name="Grace Kobunnoi" userId="e5efa65a-dec3-4bea-b2d7-85cd3db1469f" providerId="ADAL" clId="{4BC59B5D-6613-48BA-BFCE-A45BD497C154}" dt="2025-07-07T17:53:54.576" v="7"/>
          <ac:spMkLst>
            <pc:docMk/>
            <pc:sldMk cId="3047239759" sldId="256"/>
            <ac:spMk id="40" creationId="{246AAEFE-A901-327A-C46F-A179EBDA75B9}"/>
          </ac:spMkLst>
        </pc:spChg>
        <pc:spChg chg="add mod">
          <ac:chgData name="Grace Kobunnoi" userId="e5efa65a-dec3-4bea-b2d7-85cd3db1469f" providerId="ADAL" clId="{4BC59B5D-6613-48BA-BFCE-A45BD497C154}" dt="2025-07-07T17:53:54.576" v="7"/>
          <ac:spMkLst>
            <pc:docMk/>
            <pc:sldMk cId="3047239759" sldId="256"/>
            <ac:spMk id="42" creationId="{0AE9BA88-71F0-7A1E-DD10-C2B21F116179}"/>
          </ac:spMkLst>
        </pc:spChg>
        <pc:spChg chg="add mod">
          <ac:chgData name="Grace Kobunnoi" userId="e5efa65a-dec3-4bea-b2d7-85cd3db1469f" providerId="ADAL" clId="{4BC59B5D-6613-48BA-BFCE-A45BD497C154}" dt="2025-07-07T21:06:49.413" v="33" actId="207"/>
          <ac:spMkLst>
            <pc:docMk/>
            <pc:sldMk cId="3047239759" sldId="256"/>
            <ac:spMk id="46" creationId="{15A534CD-2CCF-C851-D2FB-0830218032D3}"/>
          </ac:spMkLst>
        </pc:spChg>
        <pc:spChg chg="add mod">
          <ac:chgData name="Grace Kobunnoi" userId="e5efa65a-dec3-4bea-b2d7-85cd3db1469f" providerId="ADAL" clId="{4BC59B5D-6613-48BA-BFCE-A45BD497C154}" dt="2025-07-07T21:08:50.779" v="42" actId="14100"/>
          <ac:spMkLst>
            <pc:docMk/>
            <pc:sldMk cId="3047239759" sldId="256"/>
            <ac:spMk id="47" creationId="{824A6530-61A4-867D-D267-6D614EDFE57D}"/>
          </ac:spMkLst>
        </pc:spChg>
        <pc:spChg chg="add mod">
          <ac:chgData name="Grace Kobunnoi" userId="e5efa65a-dec3-4bea-b2d7-85cd3db1469f" providerId="ADAL" clId="{4BC59B5D-6613-48BA-BFCE-A45BD497C154}" dt="2025-07-07T21:06:53.296" v="34" actId="207"/>
          <ac:spMkLst>
            <pc:docMk/>
            <pc:sldMk cId="3047239759" sldId="256"/>
            <ac:spMk id="48" creationId="{09F9BA9B-7B68-3CFC-6C5B-0B12CCFE9F91}"/>
          </ac:spMkLst>
        </pc:spChg>
        <pc:spChg chg="add mod">
          <ac:chgData name="Grace Kobunnoi" userId="e5efa65a-dec3-4bea-b2d7-85cd3db1469f" providerId="ADAL" clId="{4BC59B5D-6613-48BA-BFCE-A45BD497C154}" dt="2025-07-07T21:08:56.918" v="43"/>
          <ac:spMkLst>
            <pc:docMk/>
            <pc:sldMk cId="3047239759" sldId="256"/>
            <ac:spMk id="50" creationId="{C7ED133C-0D5E-C081-CA96-51F40A9F32E0}"/>
          </ac:spMkLst>
        </pc:spChg>
        <pc:spChg chg="add mod">
          <ac:chgData name="Grace Kobunnoi" userId="e5efa65a-dec3-4bea-b2d7-85cd3db1469f" providerId="ADAL" clId="{4BC59B5D-6613-48BA-BFCE-A45BD497C154}" dt="2025-07-07T17:54:06.627" v="10"/>
          <ac:spMkLst>
            <pc:docMk/>
            <pc:sldMk cId="3047239759" sldId="256"/>
            <ac:spMk id="53" creationId="{E0B8ABC5-F675-DCE7-0369-BC756E767BF5}"/>
          </ac:spMkLst>
        </pc:spChg>
        <pc:spChg chg="add mod">
          <ac:chgData name="Grace Kobunnoi" userId="e5efa65a-dec3-4bea-b2d7-85cd3db1469f" providerId="ADAL" clId="{4BC59B5D-6613-48BA-BFCE-A45BD497C154}" dt="2025-07-07T17:54:27.042" v="11"/>
          <ac:spMkLst>
            <pc:docMk/>
            <pc:sldMk cId="3047239759" sldId="256"/>
            <ac:spMk id="54" creationId="{F607FD88-5F5C-0F32-AEB5-12B588914221}"/>
          </ac:spMkLst>
        </pc:spChg>
        <pc:spChg chg="add del mod">
          <ac:chgData name="Grace Kobunnoi" userId="e5efa65a-dec3-4bea-b2d7-85cd3db1469f" providerId="ADAL" clId="{4BC59B5D-6613-48BA-BFCE-A45BD497C154}" dt="2025-07-07T17:54:44.877" v="16" actId="478"/>
          <ac:spMkLst>
            <pc:docMk/>
            <pc:sldMk cId="3047239759" sldId="256"/>
            <ac:spMk id="56" creationId="{99749603-E145-A41D-94F6-6A612CF7DE05}"/>
          </ac:spMkLst>
        </pc:spChg>
        <pc:spChg chg="add del">
          <ac:chgData name="Grace Kobunnoi" userId="e5efa65a-dec3-4bea-b2d7-85cd3db1469f" providerId="ADAL" clId="{4BC59B5D-6613-48BA-BFCE-A45BD497C154}" dt="2025-07-07T21:05:38.902" v="28" actId="478"/>
          <ac:spMkLst>
            <pc:docMk/>
            <pc:sldMk cId="3047239759" sldId="256"/>
            <ac:spMk id="58" creationId="{8704772F-5AD0-318A-12D8-7514C750341D}"/>
          </ac:spMkLst>
        </pc:spChg>
        <pc:spChg chg="mod">
          <ac:chgData name="Grace Kobunnoi" userId="e5efa65a-dec3-4bea-b2d7-85cd3db1469f" providerId="ADAL" clId="{4BC59B5D-6613-48BA-BFCE-A45BD497C154}" dt="2025-07-07T21:18:40.631" v="107"/>
          <ac:spMkLst>
            <pc:docMk/>
            <pc:sldMk cId="3047239759" sldId="256"/>
            <ac:spMk id="61" creationId="{181DA80D-711C-BD7C-0616-516D1836E752}"/>
          </ac:spMkLst>
        </pc:spChg>
        <pc:spChg chg="mod">
          <ac:chgData name="Grace Kobunnoi" userId="e5efa65a-dec3-4bea-b2d7-85cd3db1469f" providerId="ADAL" clId="{4BC59B5D-6613-48BA-BFCE-A45BD497C154}" dt="2025-07-07T21:18:40.631" v="107"/>
          <ac:spMkLst>
            <pc:docMk/>
            <pc:sldMk cId="3047239759" sldId="256"/>
            <ac:spMk id="62" creationId="{E12839F2-9F62-23DC-FD36-405CC8E14267}"/>
          </ac:spMkLst>
        </pc:spChg>
        <pc:spChg chg="mod">
          <ac:chgData name="Grace Kobunnoi" userId="e5efa65a-dec3-4bea-b2d7-85cd3db1469f" providerId="ADAL" clId="{4BC59B5D-6613-48BA-BFCE-A45BD497C154}" dt="2025-07-07T21:18:40.631" v="107"/>
          <ac:spMkLst>
            <pc:docMk/>
            <pc:sldMk cId="3047239759" sldId="256"/>
            <ac:spMk id="63" creationId="{7E5AA6B6-52E9-7102-189A-6C9BE2C282A6}"/>
          </ac:spMkLst>
        </pc:spChg>
        <pc:spChg chg="mod">
          <ac:chgData name="Grace Kobunnoi" userId="e5efa65a-dec3-4bea-b2d7-85cd3db1469f" providerId="ADAL" clId="{4BC59B5D-6613-48BA-BFCE-A45BD497C154}" dt="2025-07-07T21:18:40.631" v="107"/>
          <ac:spMkLst>
            <pc:docMk/>
            <pc:sldMk cId="3047239759" sldId="256"/>
            <ac:spMk id="68" creationId="{5ADB3706-9F72-E596-77F3-B6242DDC881A}"/>
          </ac:spMkLst>
        </pc:spChg>
        <pc:spChg chg="mod">
          <ac:chgData name="Grace Kobunnoi" userId="e5efa65a-dec3-4bea-b2d7-85cd3db1469f" providerId="ADAL" clId="{4BC59B5D-6613-48BA-BFCE-A45BD497C154}" dt="2025-07-07T21:18:40.631" v="107"/>
          <ac:spMkLst>
            <pc:docMk/>
            <pc:sldMk cId="3047239759" sldId="256"/>
            <ac:spMk id="72" creationId="{998EB588-EF47-E23A-E8D7-6B5BD76DD9C9}"/>
          </ac:spMkLst>
        </pc:spChg>
        <pc:spChg chg="mod">
          <ac:chgData name="Grace Kobunnoi" userId="e5efa65a-dec3-4bea-b2d7-85cd3db1469f" providerId="ADAL" clId="{4BC59B5D-6613-48BA-BFCE-A45BD497C154}" dt="2025-07-07T21:18:40.631" v="107"/>
          <ac:spMkLst>
            <pc:docMk/>
            <pc:sldMk cId="3047239759" sldId="256"/>
            <ac:spMk id="73" creationId="{C8AC4F50-175F-443F-B9C4-33DB29574C90}"/>
          </ac:spMkLst>
        </pc:spChg>
        <pc:spChg chg="mod">
          <ac:chgData name="Grace Kobunnoi" userId="e5efa65a-dec3-4bea-b2d7-85cd3db1469f" providerId="ADAL" clId="{4BC59B5D-6613-48BA-BFCE-A45BD497C154}" dt="2025-07-07T21:18:40.631" v="107"/>
          <ac:spMkLst>
            <pc:docMk/>
            <pc:sldMk cId="3047239759" sldId="256"/>
            <ac:spMk id="75" creationId="{EFF9E957-9486-7F6C-B9EA-F5C626CBBCEA}"/>
          </ac:spMkLst>
        </pc:spChg>
        <pc:spChg chg="mod">
          <ac:chgData name="Grace Kobunnoi" userId="e5efa65a-dec3-4bea-b2d7-85cd3db1469f" providerId="ADAL" clId="{4BC59B5D-6613-48BA-BFCE-A45BD497C154}" dt="2025-07-07T21:18:40.631" v="107"/>
          <ac:spMkLst>
            <pc:docMk/>
            <pc:sldMk cId="3047239759" sldId="256"/>
            <ac:spMk id="76" creationId="{96975F9C-082A-81EC-06D5-CDD40E3C48EE}"/>
          </ac:spMkLst>
        </pc:spChg>
        <pc:spChg chg="mod">
          <ac:chgData name="Grace Kobunnoi" userId="e5efa65a-dec3-4bea-b2d7-85cd3db1469f" providerId="ADAL" clId="{4BC59B5D-6613-48BA-BFCE-A45BD497C154}" dt="2025-07-07T21:18:40.631" v="107"/>
          <ac:spMkLst>
            <pc:docMk/>
            <pc:sldMk cId="3047239759" sldId="256"/>
            <ac:spMk id="77" creationId="{44B86DE5-7C0F-29AC-6989-FE106E5E6989}"/>
          </ac:spMkLst>
        </pc:spChg>
        <pc:spChg chg="mod">
          <ac:chgData name="Grace Kobunnoi" userId="e5efa65a-dec3-4bea-b2d7-85cd3db1469f" providerId="ADAL" clId="{4BC59B5D-6613-48BA-BFCE-A45BD497C154}" dt="2025-07-07T21:18:40.631" v="107"/>
          <ac:spMkLst>
            <pc:docMk/>
            <pc:sldMk cId="3047239759" sldId="256"/>
            <ac:spMk id="78" creationId="{137C17C7-E73A-5E6A-21D5-172E3C85373C}"/>
          </ac:spMkLst>
        </pc:spChg>
        <pc:grpChg chg="del">
          <ac:chgData name="Grace Kobunnoi" userId="e5efa65a-dec3-4bea-b2d7-85cd3db1469f" providerId="ADAL" clId="{4BC59B5D-6613-48BA-BFCE-A45BD497C154}" dt="2025-07-07T17:53:38.907" v="4" actId="478"/>
          <ac:grpSpMkLst>
            <pc:docMk/>
            <pc:sldMk cId="3047239759" sldId="256"/>
            <ac:grpSpMk id="2" creationId="{E6DA0AF9-4EB7-1920-B109-CF7DC33EA23E}"/>
          </ac:grpSpMkLst>
        </pc:grpChg>
        <pc:grpChg chg="del">
          <ac:chgData name="Grace Kobunnoi" userId="e5efa65a-dec3-4bea-b2d7-85cd3db1469f" providerId="ADAL" clId="{4BC59B5D-6613-48BA-BFCE-A45BD497C154}" dt="2025-07-07T17:53:32.738" v="1" actId="478"/>
          <ac:grpSpMkLst>
            <pc:docMk/>
            <pc:sldMk cId="3047239759" sldId="256"/>
            <ac:grpSpMk id="4" creationId="{257C3661-33CD-0E02-CB09-5D80644E7C19}"/>
          </ac:grpSpMkLst>
        </pc:grpChg>
        <pc:grpChg chg="del">
          <ac:chgData name="Grace Kobunnoi" userId="e5efa65a-dec3-4bea-b2d7-85cd3db1469f" providerId="ADAL" clId="{4BC59B5D-6613-48BA-BFCE-A45BD497C154}" dt="2025-07-07T17:53:37.962" v="3" actId="478"/>
          <ac:grpSpMkLst>
            <pc:docMk/>
            <pc:sldMk cId="3047239759" sldId="256"/>
            <ac:grpSpMk id="7" creationId="{9AF4AD10-ECD6-2CD4-E152-1EE1BD5CAF22}"/>
          </ac:grpSpMkLst>
        </pc:grpChg>
        <pc:grpChg chg="mod">
          <ac:chgData name="Grace Kobunnoi" userId="e5efa65a-dec3-4bea-b2d7-85cd3db1469f" providerId="ADAL" clId="{4BC59B5D-6613-48BA-BFCE-A45BD497C154}" dt="2025-07-07T21:18:43.406" v="108" actId="1076"/>
          <ac:grpSpMkLst>
            <pc:docMk/>
            <pc:sldMk cId="3047239759" sldId="256"/>
            <ac:grpSpMk id="60" creationId="{93D48E2F-7767-8770-9321-FB3158C42367}"/>
          </ac:grpSpMkLst>
        </pc:grpChg>
        <pc:picChg chg="del">
          <ac:chgData name="Grace Kobunnoi" userId="e5efa65a-dec3-4bea-b2d7-85cd3db1469f" providerId="ADAL" clId="{4BC59B5D-6613-48BA-BFCE-A45BD497C154}" dt="2025-07-07T17:53:32.738" v="1" actId="478"/>
          <ac:picMkLst>
            <pc:docMk/>
            <pc:sldMk cId="3047239759" sldId="256"/>
            <ac:picMk id="14" creationId="{21037D38-04D0-F047-2366-C952DA0CE802}"/>
          </ac:picMkLst>
        </pc:picChg>
        <pc:picChg chg="add mod">
          <ac:chgData name="Grace Kobunnoi" userId="e5efa65a-dec3-4bea-b2d7-85cd3db1469f" providerId="ADAL" clId="{4BC59B5D-6613-48BA-BFCE-A45BD497C154}" dt="2025-07-07T17:53:43.696" v="5"/>
          <ac:picMkLst>
            <pc:docMk/>
            <pc:sldMk cId="3047239759" sldId="256"/>
            <ac:picMk id="34" creationId="{CFCCCBF0-184D-9992-2D11-E7D14C7C5CA1}"/>
          </ac:picMkLst>
        </pc:picChg>
        <pc:picChg chg="add mod">
          <ac:chgData name="Grace Kobunnoi" userId="e5efa65a-dec3-4bea-b2d7-85cd3db1469f" providerId="ADAL" clId="{4BC59B5D-6613-48BA-BFCE-A45BD497C154}" dt="2025-07-07T17:53:43.696" v="5"/>
          <ac:picMkLst>
            <pc:docMk/>
            <pc:sldMk cId="3047239759" sldId="256"/>
            <ac:picMk id="36" creationId="{1212AC8D-33EA-1D6E-0BA8-C1877B90E6DA}"/>
          </ac:picMkLst>
        </pc:picChg>
        <pc:picChg chg="add mod">
          <ac:chgData name="Grace Kobunnoi" userId="e5efa65a-dec3-4bea-b2d7-85cd3db1469f" providerId="ADAL" clId="{4BC59B5D-6613-48BA-BFCE-A45BD497C154}" dt="2025-07-07T17:53:43.696" v="5"/>
          <ac:picMkLst>
            <pc:docMk/>
            <pc:sldMk cId="3047239759" sldId="256"/>
            <ac:picMk id="37" creationId="{B41CF286-84B0-1FF4-D04F-76BA3FACC0FA}"/>
          </ac:picMkLst>
        </pc:picChg>
        <pc:picChg chg="add mod">
          <ac:chgData name="Grace Kobunnoi" userId="e5efa65a-dec3-4bea-b2d7-85cd3db1469f" providerId="ADAL" clId="{4BC59B5D-6613-48BA-BFCE-A45BD497C154}" dt="2025-07-07T17:53:54.576" v="7"/>
          <ac:picMkLst>
            <pc:docMk/>
            <pc:sldMk cId="3047239759" sldId="256"/>
            <ac:picMk id="38" creationId="{7EF34E8F-C4A1-0D97-8BAD-610BD774FA48}"/>
          </ac:picMkLst>
        </pc:picChg>
        <pc:picChg chg="add mod">
          <ac:chgData name="Grace Kobunnoi" userId="e5efa65a-dec3-4bea-b2d7-85cd3db1469f" providerId="ADAL" clId="{4BC59B5D-6613-48BA-BFCE-A45BD497C154}" dt="2025-07-07T17:53:54.576" v="7"/>
          <ac:picMkLst>
            <pc:docMk/>
            <pc:sldMk cId="3047239759" sldId="256"/>
            <ac:picMk id="41" creationId="{72B202F5-899C-A8C3-50B9-FE38A410FC6D}"/>
          </ac:picMkLst>
        </pc:picChg>
        <pc:picChg chg="add mod">
          <ac:chgData name="Grace Kobunnoi" userId="e5efa65a-dec3-4bea-b2d7-85cd3db1469f" providerId="ADAL" clId="{4BC59B5D-6613-48BA-BFCE-A45BD497C154}" dt="2025-07-07T17:53:54.576" v="7"/>
          <ac:picMkLst>
            <pc:docMk/>
            <pc:sldMk cId="3047239759" sldId="256"/>
            <ac:picMk id="43" creationId="{B03B4F91-DA71-36BF-B58E-305DB35A2DEB}"/>
          </ac:picMkLst>
        </pc:picChg>
        <pc:picChg chg="add mod">
          <ac:chgData name="Grace Kobunnoi" userId="e5efa65a-dec3-4bea-b2d7-85cd3db1469f" providerId="ADAL" clId="{4BC59B5D-6613-48BA-BFCE-A45BD497C154}" dt="2025-07-07T17:53:54.576" v="7"/>
          <ac:picMkLst>
            <pc:docMk/>
            <pc:sldMk cId="3047239759" sldId="256"/>
            <ac:picMk id="44" creationId="{4599BC74-9532-EE8E-65C2-3AF6F61F56CE}"/>
          </ac:picMkLst>
        </pc:picChg>
        <pc:picChg chg="add mod modCrop">
          <ac:chgData name="Grace Kobunnoi" userId="e5efa65a-dec3-4bea-b2d7-85cd3db1469f" providerId="ADAL" clId="{4BC59B5D-6613-48BA-BFCE-A45BD497C154}" dt="2025-07-07T21:09:47.947" v="50" actId="1076"/>
          <ac:picMkLst>
            <pc:docMk/>
            <pc:sldMk cId="3047239759" sldId="256"/>
            <ac:picMk id="45" creationId="{AE7B0F6E-4DB9-C9A7-E088-CC223A87553A}"/>
          </ac:picMkLst>
        </pc:picChg>
        <pc:picChg chg="add mod">
          <ac:chgData name="Grace Kobunnoi" userId="e5efa65a-dec3-4bea-b2d7-85cd3db1469f" providerId="ADAL" clId="{4BC59B5D-6613-48BA-BFCE-A45BD497C154}" dt="2025-07-07T17:53:58.966" v="9"/>
          <ac:picMkLst>
            <pc:docMk/>
            <pc:sldMk cId="3047239759" sldId="256"/>
            <ac:picMk id="49" creationId="{280FAC60-5124-D94A-9A7C-7C4CB22044D5}"/>
          </ac:picMkLst>
        </pc:picChg>
        <pc:picChg chg="add del mod">
          <ac:chgData name="Grace Kobunnoi" userId="e5efa65a-dec3-4bea-b2d7-85cd3db1469f" providerId="ADAL" clId="{4BC59B5D-6613-48BA-BFCE-A45BD497C154}" dt="2025-07-07T21:09:52.061" v="51" actId="1076"/>
          <ac:picMkLst>
            <pc:docMk/>
            <pc:sldMk cId="3047239759" sldId="256"/>
            <ac:picMk id="51" creationId="{1D4126CE-3621-F07A-4F0F-FD6D6AC514D1}"/>
          </ac:picMkLst>
        </pc:picChg>
        <pc:picChg chg="add mod">
          <ac:chgData name="Grace Kobunnoi" userId="e5efa65a-dec3-4bea-b2d7-85cd3db1469f" providerId="ADAL" clId="{4BC59B5D-6613-48BA-BFCE-A45BD497C154}" dt="2025-07-07T21:07:15.390" v="35" actId="14826"/>
          <ac:picMkLst>
            <pc:docMk/>
            <pc:sldMk cId="3047239759" sldId="256"/>
            <ac:picMk id="52" creationId="{1E1629D1-3052-F11A-B107-1E87BE3AA6CB}"/>
          </ac:picMkLst>
        </pc:picChg>
        <pc:picChg chg="add">
          <ac:chgData name="Grace Kobunnoi" userId="e5efa65a-dec3-4bea-b2d7-85cd3db1469f" providerId="ADAL" clId="{4BC59B5D-6613-48BA-BFCE-A45BD497C154}" dt="2025-07-07T17:54:35.210" v="12"/>
          <ac:picMkLst>
            <pc:docMk/>
            <pc:sldMk cId="3047239759" sldId="256"/>
            <ac:picMk id="55" creationId="{F0F47FC2-BB75-1B0D-96D1-7854C58A4897}"/>
          </ac:picMkLst>
        </pc:picChg>
        <pc:picChg chg="add mod">
          <ac:chgData name="Grace Kobunnoi" userId="e5efa65a-dec3-4bea-b2d7-85cd3db1469f" providerId="ADAL" clId="{4BC59B5D-6613-48BA-BFCE-A45BD497C154}" dt="2025-07-07T21:09:40.302" v="45"/>
          <ac:picMkLst>
            <pc:docMk/>
            <pc:sldMk cId="3047239759" sldId="256"/>
            <ac:picMk id="59" creationId="{CB7920A3-32CD-2BD4-1199-2A3BFF9D545F}"/>
          </ac:picMkLst>
        </pc:picChg>
      </pc:sldChg>
      <pc:sldChg chg="addSp modSp add mod">
        <pc:chgData name="Grace Kobunnoi" userId="e5efa65a-dec3-4bea-b2d7-85cd3db1469f" providerId="ADAL" clId="{4BC59B5D-6613-48BA-BFCE-A45BD497C154}" dt="2025-07-07T21:19:09.023" v="117"/>
        <pc:sldMkLst>
          <pc:docMk/>
          <pc:sldMk cId="3136838345" sldId="257"/>
        </pc:sldMkLst>
        <pc:spChg chg="mod">
          <ac:chgData name="Grace Kobunnoi" userId="e5efa65a-dec3-4bea-b2d7-85cd3db1469f" providerId="ADAL" clId="{4BC59B5D-6613-48BA-BFCE-A45BD497C154}" dt="2025-07-07T21:18:47.905" v="109"/>
          <ac:spMkLst>
            <pc:docMk/>
            <pc:sldMk cId="3136838345" sldId="257"/>
            <ac:spMk id="3" creationId="{6F71218B-4A9F-30D6-B64D-5964E8E78D3F}"/>
          </ac:spMkLst>
        </pc:spChg>
        <pc:spChg chg="mod">
          <ac:chgData name="Grace Kobunnoi" userId="e5efa65a-dec3-4bea-b2d7-85cd3db1469f" providerId="ADAL" clId="{4BC59B5D-6613-48BA-BFCE-A45BD497C154}" dt="2025-07-07T21:18:47.905" v="109"/>
          <ac:spMkLst>
            <pc:docMk/>
            <pc:sldMk cId="3136838345" sldId="257"/>
            <ac:spMk id="4" creationId="{30E4A431-ACB3-1B26-74B1-FC2C5B3086B6}"/>
          </ac:spMkLst>
        </pc:spChg>
        <pc:spChg chg="mod">
          <ac:chgData name="Grace Kobunnoi" userId="e5efa65a-dec3-4bea-b2d7-85cd3db1469f" providerId="ADAL" clId="{4BC59B5D-6613-48BA-BFCE-A45BD497C154}" dt="2025-07-07T21:18:47.905" v="109"/>
          <ac:spMkLst>
            <pc:docMk/>
            <pc:sldMk cId="3136838345" sldId="257"/>
            <ac:spMk id="5" creationId="{BC59B7CA-BE9F-9699-A7CF-83BA8582907D}"/>
          </ac:spMkLst>
        </pc:spChg>
        <pc:spChg chg="mod">
          <ac:chgData name="Grace Kobunnoi" userId="e5efa65a-dec3-4bea-b2d7-85cd3db1469f" providerId="ADAL" clId="{4BC59B5D-6613-48BA-BFCE-A45BD497C154}" dt="2025-07-07T21:18:47.905" v="109"/>
          <ac:spMkLst>
            <pc:docMk/>
            <pc:sldMk cId="3136838345" sldId="257"/>
            <ac:spMk id="9" creationId="{F01D2B68-EB23-9A48-C9D5-42EA0233AF26}"/>
          </ac:spMkLst>
        </pc:spChg>
        <pc:spChg chg="mod">
          <ac:chgData name="Grace Kobunnoi" userId="e5efa65a-dec3-4bea-b2d7-85cd3db1469f" providerId="ADAL" clId="{4BC59B5D-6613-48BA-BFCE-A45BD497C154}" dt="2025-07-07T21:18:47.905" v="109"/>
          <ac:spMkLst>
            <pc:docMk/>
            <pc:sldMk cId="3136838345" sldId="257"/>
            <ac:spMk id="10" creationId="{664A4FE5-BEC8-CAC4-3346-DA8FF9D266B6}"/>
          </ac:spMkLst>
        </pc:spChg>
        <pc:spChg chg="mod">
          <ac:chgData name="Grace Kobunnoi" userId="e5efa65a-dec3-4bea-b2d7-85cd3db1469f" providerId="ADAL" clId="{4BC59B5D-6613-48BA-BFCE-A45BD497C154}" dt="2025-07-07T21:18:47.905" v="109"/>
          <ac:spMkLst>
            <pc:docMk/>
            <pc:sldMk cId="3136838345" sldId="257"/>
            <ac:spMk id="14" creationId="{2DF2A7E4-5B1D-0EE7-6C6F-704C34170B1F}"/>
          </ac:spMkLst>
        </pc:spChg>
        <pc:spChg chg="mod">
          <ac:chgData name="Grace Kobunnoi" userId="e5efa65a-dec3-4bea-b2d7-85cd3db1469f" providerId="ADAL" clId="{4BC59B5D-6613-48BA-BFCE-A45BD497C154}" dt="2025-07-07T21:18:47.905" v="109"/>
          <ac:spMkLst>
            <pc:docMk/>
            <pc:sldMk cId="3136838345" sldId="257"/>
            <ac:spMk id="17" creationId="{31553DB0-FCE7-C40F-CF10-F194143BECD3}"/>
          </ac:spMkLst>
        </pc:spChg>
        <pc:spChg chg="mod">
          <ac:chgData name="Grace Kobunnoi" userId="e5efa65a-dec3-4bea-b2d7-85cd3db1469f" providerId="ADAL" clId="{4BC59B5D-6613-48BA-BFCE-A45BD497C154}" dt="2025-07-07T21:18:47.905" v="109"/>
          <ac:spMkLst>
            <pc:docMk/>
            <pc:sldMk cId="3136838345" sldId="257"/>
            <ac:spMk id="18" creationId="{5A91387A-26BC-EEB7-CA6C-C8AD642F374B}"/>
          </ac:spMkLst>
        </pc:spChg>
        <pc:spChg chg="mod">
          <ac:chgData name="Grace Kobunnoi" userId="e5efa65a-dec3-4bea-b2d7-85cd3db1469f" providerId="ADAL" clId="{4BC59B5D-6613-48BA-BFCE-A45BD497C154}" dt="2025-07-07T21:18:47.905" v="109"/>
          <ac:spMkLst>
            <pc:docMk/>
            <pc:sldMk cId="3136838345" sldId="257"/>
            <ac:spMk id="19" creationId="{A462B2A8-75BE-FA9D-A8C3-9D0FC2A7B0A2}"/>
          </ac:spMkLst>
        </pc:spChg>
        <pc:spChg chg="mod">
          <ac:chgData name="Grace Kobunnoi" userId="e5efa65a-dec3-4bea-b2d7-85cd3db1469f" providerId="ADAL" clId="{4BC59B5D-6613-48BA-BFCE-A45BD497C154}" dt="2025-07-07T21:18:47.905" v="109"/>
          <ac:spMkLst>
            <pc:docMk/>
            <pc:sldMk cId="3136838345" sldId="257"/>
            <ac:spMk id="20" creationId="{E6721E3D-96D4-B7AA-C3F1-9F81509FDCD4}"/>
          </ac:spMkLst>
        </pc:spChg>
        <pc:spChg chg="mod">
          <ac:chgData name="Grace Kobunnoi" userId="e5efa65a-dec3-4bea-b2d7-85cd3db1469f" providerId="ADAL" clId="{4BC59B5D-6613-48BA-BFCE-A45BD497C154}" dt="2025-07-07T21:10:14.394" v="55" actId="1076"/>
          <ac:spMkLst>
            <pc:docMk/>
            <pc:sldMk cId="3136838345" sldId="257"/>
            <ac:spMk id="47" creationId="{1E7B63F9-2219-F01A-79A7-E11F411F16DB}"/>
          </ac:spMkLst>
        </pc:spChg>
        <pc:spChg chg="mod">
          <ac:chgData name="Grace Kobunnoi" userId="e5efa65a-dec3-4bea-b2d7-85cd3db1469f" providerId="ADAL" clId="{4BC59B5D-6613-48BA-BFCE-A45BD497C154}" dt="2025-07-07T21:10:10.852" v="54"/>
          <ac:spMkLst>
            <pc:docMk/>
            <pc:sldMk cId="3136838345" sldId="257"/>
            <ac:spMk id="50" creationId="{A2C443F5-354F-6280-CBE2-4FF39F4BD9DC}"/>
          </ac:spMkLst>
        </pc:spChg>
        <pc:picChg chg="add mod">
          <ac:chgData name="Grace Kobunnoi" userId="e5efa65a-dec3-4bea-b2d7-85cd3db1469f" providerId="ADAL" clId="{4BC59B5D-6613-48BA-BFCE-A45BD497C154}" dt="2025-07-07T21:19:09.023" v="117"/>
          <ac:picMkLst>
            <pc:docMk/>
            <pc:sldMk cId="3136838345" sldId="257"/>
            <ac:picMk id="21" creationId="{87139014-E9F2-32B5-17EF-C92A8EF1A758}"/>
          </ac:picMkLst>
        </pc:picChg>
        <pc:picChg chg="mod">
          <ac:chgData name="Grace Kobunnoi" userId="e5efa65a-dec3-4bea-b2d7-85cd3db1469f" providerId="ADAL" clId="{4BC59B5D-6613-48BA-BFCE-A45BD497C154}" dt="2025-07-07T21:19:06.060" v="115" actId="1076"/>
          <ac:picMkLst>
            <pc:docMk/>
            <pc:sldMk cId="3136838345" sldId="257"/>
            <ac:picMk id="45" creationId="{F5A8BB2B-187D-324C-C022-EA01B845C834}"/>
          </ac:picMkLst>
        </pc:picChg>
        <pc:picChg chg="mod">
          <ac:chgData name="Grace Kobunnoi" userId="e5efa65a-dec3-4bea-b2d7-85cd3db1469f" providerId="ADAL" clId="{4BC59B5D-6613-48BA-BFCE-A45BD497C154}" dt="2025-07-07T21:19:08.319" v="116" actId="1076"/>
          <ac:picMkLst>
            <pc:docMk/>
            <pc:sldMk cId="3136838345" sldId="257"/>
            <ac:picMk id="59" creationId="{3C0F3664-3E58-5BC8-E86F-038CB20033EB}"/>
          </ac:picMkLst>
        </pc:picChg>
      </pc:sldChg>
      <pc:sldChg chg="modSp del">
        <pc:chgData name="Grace Kobunnoi" userId="e5efa65a-dec3-4bea-b2d7-85cd3db1469f" providerId="ADAL" clId="{4BC59B5D-6613-48BA-BFCE-A45BD497C154}" dt="2025-07-07T17:54:50.042" v="17" actId="47"/>
        <pc:sldMkLst>
          <pc:docMk/>
          <pc:sldMk cId="3232434389" sldId="257"/>
        </pc:sldMkLst>
        <pc:spChg chg="mod">
          <ac:chgData name="Grace Kobunnoi" userId="e5efa65a-dec3-4bea-b2d7-85cd3db1469f" providerId="ADAL" clId="{4BC59B5D-6613-48BA-BFCE-A45BD497C154}" dt="2025-07-07T17:53:21.845" v="0"/>
          <ac:spMkLst>
            <pc:docMk/>
            <pc:sldMk cId="3232434389" sldId="257"/>
            <ac:spMk id="6" creationId="{4AD1E150-9303-9C91-DFF0-75A6D6062CCA}"/>
          </ac:spMkLst>
        </pc:spChg>
        <pc:spChg chg="mod">
          <ac:chgData name="Grace Kobunnoi" userId="e5efa65a-dec3-4bea-b2d7-85cd3db1469f" providerId="ADAL" clId="{4BC59B5D-6613-48BA-BFCE-A45BD497C154}" dt="2025-07-07T17:53:21.845" v="0"/>
          <ac:spMkLst>
            <pc:docMk/>
            <pc:sldMk cId="3232434389" sldId="257"/>
            <ac:spMk id="8" creationId="{F7644A15-96F4-DF8A-0CA1-B54499FFDC46}"/>
          </ac:spMkLst>
        </pc:spChg>
        <pc:spChg chg="mod">
          <ac:chgData name="Grace Kobunnoi" userId="e5efa65a-dec3-4bea-b2d7-85cd3db1469f" providerId="ADAL" clId="{4BC59B5D-6613-48BA-BFCE-A45BD497C154}" dt="2025-07-07T17:53:21.845" v="0"/>
          <ac:spMkLst>
            <pc:docMk/>
            <pc:sldMk cId="3232434389" sldId="257"/>
            <ac:spMk id="9" creationId="{81F87690-E423-AADF-ED59-23910553B37E}"/>
          </ac:spMkLst>
        </pc:spChg>
        <pc:spChg chg="mod">
          <ac:chgData name="Grace Kobunnoi" userId="e5efa65a-dec3-4bea-b2d7-85cd3db1469f" providerId="ADAL" clId="{4BC59B5D-6613-48BA-BFCE-A45BD497C154}" dt="2025-07-07T17:53:21.845" v="0"/>
          <ac:spMkLst>
            <pc:docMk/>
            <pc:sldMk cId="3232434389" sldId="257"/>
            <ac:spMk id="12" creationId="{B53A1C14-00FC-B3FF-A23E-423B6D5A6363}"/>
          </ac:spMkLst>
        </pc:spChg>
        <pc:spChg chg="mod">
          <ac:chgData name="Grace Kobunnoi" userId="e5efa65a-dec3-4bea-b2d7-85cd3db1469f" providerId="ADAL" clId="{4BC59B5D-6613-48BA-BFCE-A45BD497C154}" dt="2025-07-07T17:53:21.845" v="0"/>
          <ac:spMkLst>
            <pc:docMk/>
            <pc:sldMk cId="3232434389" sldId="257"/>
            <ac:spMk id="13" creationId="{80199980-BE75-9BA3-D79A-1B5B189E73B7}"/>
          </ac:spMkLst>
        </pc:spChg>
        <pc:spChg chg="mod">
          <ac:chgData name="Grace Kobunnoi" userId="e5efa65a-dec3-4bea-b2d7-85cd3db1469f" providerId="ADAL" clId="{4BC59B5D-6613-48BA-BFCE-A45BD497C154}" dt="2025-07-07T17:53:21.845" v="0"/>
          <ac:spMkLst>
            <pc:docMk/>
            <pc:sldMk cId="3232434389" sldId="257"/>
            <ac:spMk id="16" creationId="{EB82AF48-D9E7-C414-1472-1ED612633D6B}"/>
          </ac:spMkLst>
        </pc:spChg>
        <pc:spChg chg="mod">
          <ac:chgData name="Grace Kobunnoi" userId="e5efa65a-dec3-4bea-b2d7-85cd3db1469f" providerId="ADAL" clId="{4BC59B5D-6613-48BA-BFCE-A45BD497C154}" dt="2025-07-07T17:53:21.845" v="0"/>
          <ac:spMkLst>
            <pc:docMk/>
            <pc:sldMk cId="3232434389" sldId="257"/>
            <ac:spMk id="20" creationId="{DF488615-9EAC-8BAA-5E3F-A494C0581E5B}"/>
          </ac:spMkLst>
        </pc:spChg>
        <pc:spChg chg="mod">
          <ac:chgData name="Grace Kobunnoi" userId="e5efa65a-dec3-4bea-b2d7-85cd3db1469f" providerId="ADAL" clId="{4BC59B5D-6613-48BA-BFCE-A45BD497C154}" dt="2025-07-07T17:53:21.845" v="0"/>
          <ac:spMkLst>
            <pc:docMk/>
            <pc:sldMk cId="3232434389" sldId="257"/>
            <ac:spMk id="21" creationId="{FFF0021F-2BCA-717B-1BBB-726DEA7B0226}"/>
          </ac:spMkLst>
        </pc:spChg>
        <pc:spChg chg="mod">
          <ac:chgData name="Grace Kobunnoi" userId="e5efa65a-dec3-4bea-b2d7-85cd3db1469f" providerId="ADAL" clId="{4BC59B5D-6613-48BA-BFCE-A45BD497C154}" dt="2025-07-07T17:53:21.845" v="0"/>
          <ac:spMkLst>
            <pc:docMk/>
            <pc:sldMk cId="3232434389" sldId="257"/>
            <ac:spMk id="26" creationId="{F16A6788-EF6D-189C-4E2D-51098635E6EC}"/>
          </ac:spMkLst>
        </pc:spChg>
        <pc:spChg chg="mod">
          <ac:chgData name="Grace Kobunnoi" userId="e5efa65a-dec3-4bea-b2d7-85cd3db1469f" providerId="ADAL" clId="{4BC59B5D-6613-48BA-BFCE-A45BD497C154}" dt="2025-07-07T17:53:21.845" v="0"/>
          <ac:spMkLst>
            <pc:docMk/>
            <pc:sldMk cId="3232434389" sldId="257"/>
            <ac:spMk id="31" creationId="{45141635-34F4-CDDF-113E-0AF7B47E9E48}"/>
          </ac:spMkLst>
        </pc:spChg>
      </pc:sldChg>
      <pc:sldChg chg="modSp del">
        <pc:chgData name="Grace Kobunnoi" userId="e5efa65a-dec3-4bea-b2d7-85cd3db1469f" providerId="ADAL" clId="{4BC59B5D-6613-48BA-BFCE-A45BD497C154}" dt="2025-07-07T17:54:50.042" v="17" actId="47"/>
        <pc:sldMkLst>
          <pc:docMk/>
          <pc:sldMk cId="1801664854" sldId="258"/>
        </pc:sldMkLst>
        <pc:spChg chg="mod">
          <ac:chgData name="Grace Kobunnoi" userId="e5efa65a-dec3-4bea-b2d7-85cd3db1469f" providerId="ADAL" clId="{4BC59B5D-6613-48BA-BFCE-A45BD497C154}" dt="2025-07-07T17:53:21.845" v="0"/>
          <ac:spMkLst>
            <pc:docMk/>
            <pc:sldMk cId="1801664854" sldId="258"/>
            <ac:spMk id="8" creationId="{C7165766-2C01-8A14-DE0B-56256244700E}"/>
          </ac:spMkLst>
        </pc:spChg>
        <pc:spChg chg="mod">
          <ac:chgData name="Grace Kobunnoi" userId="e5efa65a-dec3-4bea-b2d7-85cd3db1469f" providerId="ADAL" clId="{4BC59B5D-6613-48BA-BFCE-A45BD497C154}" dt="2025-07-07T17:53:21.845" v="0"/>
          <ac:spMkLst>
            <pc:docMk/>
            <pc:sldMk cId="1801664854" sldId="258"/>
            <ac:spMk id="9" creationId="{30FEEA65-7B0A-9519-9FD7-BA17872B5B83}"/>
          </ac:spMkLst>
        </pc:spChg>
        <pc:spChg chg="mod">
          <ac:chgData name="Grace Kobunnoi" userId="e5efa65a-dec3-4bea-b2d7-85cd3db1469f" providerId="ADAL" clId="{4BC59B5D-6613-48BA-BFCE-A45BD497C154}" dt="2025-07-07T17:53:21.845" v="0"/>
          <ac:spMkLst>
            <pc:docMk/>
            <pc:sldMk cId="1801664854" sldId="258"/>
            <ac:spMk id="10" creationId="{D9AD6C84-00F3-C39B-EF9E-2C9C96A624C7}"/>
          </ac:spMkLst>
        </pc:spChg>
        <pc:spChg chg="mod">
          <ac:chgData name="Grace Kobunnoi" userId="e5efa65a-dec3-4bea-b2d7-85cd3db1469f" providerId="ADAL" clId="{4BC59B5D-6613-48BA-BFCE-A45BD497C154}" dt="2025-07-07T17:53:21.845" v="0"/>
          <ac:spMkLst>
            <pc:docMk/>
            <pc:sldMk cId="1801664854" sldId="258"/>
            <ac:spMk id="11" creationId="{CFA2B901-FFDE-C3D2-AD84-94C0B28F458D}"/>
          </ac:spMkLst>
        </pc:spChg>
        <pc:spChg chg="mod">
          <ac:chgData name="Grace Kobunnoi" userId="e5efa65a-dec3-4bea-b2d7-85cd3db1469f" providerId="ADAL" clId="{4BC59B5D-6613-48BA-BFCE-A45BD497C154}" dt="2025-07-07T17:53:21.845" v="0"/>
          <ac:spMkLst>
            <pc:docMk/>
            <pc:sldMk cId="1801664854" sldId="258"/>
            <ac:spMk id="13" creationId="{13553F10-4A6D-1E60-4415-E7BA8B750759}"/>
          </ac:spMkLst>
        </pc:spChg>
        <pc:spChg chg="mod">
          <ac:chgData name="Grace Kobunnoi" userId="e5efa65a-dec3-4bea-b2d7-85cd3db1469f" providerId="ADAL" clId="{4BC59B5D-6613-48BA-BFCE-A45BD497C154}" dt="2025-07-07T17:53:21.845" v="0"/>
          <ac:spMkLst>
            <pc:docMk/>
            <pc:sldMk cId="1801664854" sldId="258"/>
            <ac:spMk id="16" creationId="{726CCD6D-37CE-F277-2A1F-8152490A2244}"/>
          </ac:spMkLst>
        </pc:spChg>
        <pc:spChg chg="mod">
          <ac:chgData name="Grace Kobunnoi" userId="e5efa65a-dec3-4bea-b2d7-85cd3db1469f" providerId="ADAL" clId="{4BC59B5D-6613-48BA-BFCE-A45BD497C154}" dt="2025-07-07T17:53:21.845" v="0"/>
          <ac:spMkLst>
            <pc:docMk/>
            <pc:sldMk cId="1801664854" sldId="258"/>
            <ac:spMk id="20" creationId="{C397740D-BF60-F587-5F46-C0C788C9DBA2}"/>
          </ac:spMkLst>
        </pc:spChg>
        <pc:spChg chg="mod">
          <ac:chgData name="Grace Kobunnoi" userId="e5efa65a-dec3-4bea-b2d7-85cd3db1469f" providerId="ADAL" clId="{4BC59B5D-6613-48BA-BFCE-A45BD497C154}" dt="2025-07-07T17:53:21.845" v="0"/>
          <ac:spMkLst>
            <pc:docMk/>
            <pc:sldMk cId="1801664854" sldId="258"/>
            <ac:spMk id="21" creationId="{6393DF67-D603-62F8-49A6-A73F3F2D3D71}"/>
          </ac:spMkLst>
        </pc:spChg>
        <pc:spChg chg="mod">
          <ac:chgData name="Grace Kobunnoi" userId="e5efa65a-dec3-4bea-b2d7-85cd3db1469f" providerId="ADAL" clId="{4BC59B5D-6613-48BA-BFCE-A45BD497C154}" dt="2025-07-07T17:53:21.845" v="0"/>
          <ac:spMkLst>
            <pc:docMk/>
            <pc:sldMk cId="1801664854" sldId="258"/>
            <ac:spMk id="25" creationId="{F3AF1F32-F611-19EE-6A0C-6F169BE9B94E}"/>
          </ac:spMkLst>
        </pc:spChg>
        <pc:spChg chg="mod">
          <ac:chgData name="Grace Kobunnoi" userId="e5efa65a-dec3-4bea-b2d7-85cd3db1469f" providerId="ADAL" clId="{4BC59B5D-6613-48BA-BFCE-A45BD497C154}" dt="2025-07-07T17:53:21.845" v="0"/>
          <ac:spMkLst>
            <pc:docMk/>
            <pc:sldMk cId="1801664854" sldId="258"/>
            <ac:spMk id="29" creationId="{F58661E9-A240-E085-83E7-3F37AC86D9BD}"/>
          </ac:spMkLst>
        </pc:spChg>
      </pc:sldChg>
      <pc:sldChg chg="addSp delSp modSp add mod">
        <pc:chgData name="Grace Kobunnoi" userId="e5efa65a-dec3-4bea-b2d7-85cd3db1469f" providerId="ADAL" clId="{4BC59B5D-6613-48BA-BFCE-A45BD497C154}" dt="2025-07-07T21:18:49.746" v="110"/>
        <pc:sldMkLst>
          <pc:docMk/>
          <pc:sldMk cId="2230239332" sldId="258"/>
        </pc:sldMkLst>
        <pc:spChg chg="mod">
          <ac:chgData name="Grace Kobunnoi" userId="e5efa65a-dec3-4bea-b2d7-85cd3db1469f" providerId="ADAL" clId="{4BC59B5D-6613-48BA-BFCE-A45BD497C154}" dt="2025-07-07T21:18:49.746" v="110"/>
          <ac:spMkLst>
            <pc:docMk/>
            <pc:sldMk cId="2230239332" sldId="258"/>
            <ac:spMk id="3" creationId="{499DC824-2161-A36D-BA3A-E5C2F069C770}"/>
          </ac:spMkLst>
        </pc:spChg>
        <pc:spChg chg="mod">
          <ac:chgData name="Grace Kobunnoi" userId="e5efa65a-dec3-4bea-b2d7-85cd3db1469f" providerId="ADAL" clId="{4BC59B5D-6613-48BA-BFCE-A45BD497C154}" dt="2025-07-07T21:18:49.746" v="110"/>
          <ac:spMkLst>
            <pc:docMk/>
            <pc:sldMk cId="2230239332" sldId="258"/>
            <ac:spMk id="5" creationId="{AB0E68F7-8A4F-B4C2-7255-449FF9EB08DF}"/>
          </ac:spMkLst>
        </pc:spChg>
        <pc:spChg chg="mod">
          <ac:chgData name="Grace Kobunnoi" userId="e5efa65a-dec3-4bea-b2d7-85cd3db1469f" providerId="ADAL" clId="{4BC59B5D-6613-48BA-BFCE-A45BD497C154}" dt="2025-07-07T21:18:49.746" v="110"/>
          <ac:spMkLst>
            <pc:docMk/>
            <pc:sldMk cId="2230239332" sldId="258"/>
            <ac:spMk id="9" creationId="{A8B42D7F-BCE6-D579-2FC6-D2C3E4A410AB}"/>
          </ac:spMkLst>
        </pc:spChg>
        <pc:spChg chg="mod">
          <ac:chgData name="Grace Kobunnoi" userId="e5efa65a-dec3-4bea-b2d7-85cd3db1469f" providerId="ADAL" clId="{4BC59B5D-6613-48BA-BFCE-A45BD497C154}" dt="2025-07-07T21:18:49.746" v="110"/>
          <ac:spMkLst>
            <pc:docMk/>
            <pc:sldMk cId="2230239332" sldId="258"/>
            <ac:spMk id="10" creationId="{7153B588-B09C-48C1-DF3D-7192F3383183}"/>
          </ac:spMkLst>
        </pc:spChg>
        <pc:spChg chg="mod">
          <ac:chgData name="Grace Kobunnoi" userId="e5efa65a-dec3-4bea-b2d7-85cd3db1469f" providerId="ADAL" clId="{4BC59B5D-6613-48BA-BFCE-A45BD497C154}" dt="2025-07-07T21:18:49.746" v="110"/>
          <ac:spMkLst>
            <pc:docMk/>
            <pc:sldMk cId="2230239332" sldId="258"/>
            <ac:spMk id="13" creationId="{D245DD11-1D53-E924-38D7-DF883279CCAA}"/>
          </ac:spMkLst>
        </pc:spChg>
        <pc:spChg chg="mod">
          <ac:chgData name="Grace Kobunnoi" userId="e5efa65a-dec3-4bea-b2d7-85cd3db1469f" providerId="ADAL" clId="{4BC59B5D-6613-48BA-BFCE-A45BD497C154}" dt="2025-07-07T21:18:49.746" v="110"/>
          <ac:spMkLst>
            <pc:docMk/>
            <pc:sldMk cId="2230239332" sldId="258"/>
            <ac:spMk id="14" creationId="{6D225365-18B1-CFDC-5A86-6032EE58351D}"/>
          </ac:spMkLst>
        </pc:spChg>
        <pc:spChg chg="mod">
          <ac:chgData name="Grace Kobunnoi" userId="e5efa65a-dec3-4bea-b2d7-85cd3db1469f" providerId="ADAL" clId="{4BC59B5D-6613-48BA-BFCE-A45BD497C154}" dt="2025-07-07T21:18:49.746" v="110"/>
          <ac:spMkLst>
            <pc:docMk/>
            <pc:sldMk cId="2230239332" sldId="258"/>
            <ac:spMk id="17" creationId="{68613397-F226-0736-9D1C-AF4023E73B57}"/>
          </ac:spMkLst>
        </pc:spChg>
        <pc:spChg chg="mod">
          <ac:chgData name="Grace Kobunnoi" userId="e5efa65a-dec3-4bea-b2d7-85cd3db1469f" providerId="ADAL" clId="{4BC59B5D-6613-48BA-BFCE-A45BD497C154}" dt="2025-07-07T21:18:49.746" v="110"/>
          <ac:spMkLst>
            <pc:docMk/>
            <pc:sldMk cId="2230239332" sldId="258"/>
            <ac:spMk id="18" creationId="{39C23412-AE6E-00CD-9F47-2685C3928519}"/>
          </ac:spMkLst>
        </pc:spChg>
        <pc:spChg chg="mod">
          <ac:chgData name="Grace Kobunnoi" userId="e5efa65a-dec3-4bea-b2d7-85cd3db1469f" providerId="ADAL" clId="{4BC59B5D-6613-48BA-BFCE-A45BD497C154}" dt="2025-07-07T21:18:49.746" v="110"/>
          <ac:spMkLst>
            <pc:docMk/>
            <pc:sldMk cId="2230239332" sldId="258"/>
            <ac:spMk id="19" creationId="{8D094AB0-742A-BA8A-339C-ED17361029CB}"/>
          </ac:spMkLst>
        </pc:spChg>
        <pc:spChg chg="mod">
          <ac:chgData name="Grace Kobunnoi" userId="e5efa65a-dec3-4bea-b2d7-85cd3db1469f" providerId="ADAL" clId="{4BC59B5D-6613-48BA-BFCE-A45BD497C154}" dt="2025-07-07T21:18:49.746" v="110"/>
          <ac:spMkLst>
            <pc:docMk/>
            <pc:sldMk cId="2230239332" sldId="258"/>
            <ac:spMk id="20" creationId="{12C28066-D84F-5F71-7D5C-66495B81F86E}"/>
          </ac:spMkLst>
        </pc:spChg>
        <pc:spChg chg="mod">
          <ac:chgData name="Grace Kobunnoi" userId="e5efa65a-dec3-4bea-b2d7-85cd3db1469f" providerId="ADAL" clId="{4BC59B5D-6613-48BA-BFCE-A45BD497C154}" dt="2025-07-07T21:12:48.027" v="63" actId="14100"/>
          <ac:spMkLst>
            <pc:docMk/>
            <pc:sldMk cId="2230239332" sldId="258"/>
            <ac:spMk id="47" creationId="{5ADC6CE1-4B33-4461-32BB-DD170071915B}"/>
          </ac:spMkLst>
        </pc:spChg>
        <pc:spChg chg="mod">
          <ac:chgData name="Grace Kobunnoi" userId="e5efa65a-dec3-4bea-b2d7-85cd3db1469f" providerId="ADAL" clId="{4BC59B5D-6613-48BA-BFCE-A45BD497C154}" dt="2025-07-07T21:12:55.566" v="65" actId="1076"/>
          <ac:spMkLst>
            <pc:docMk/>
            <pc:sldMk cId="2230239332" sldId="258"/>
            <ac:spMk id="50" creationId="{CF798E1F-4A70-1ADB-760F-A54F2B289EE6}"/>
          </ac:spMkLst>
        </pc:spChg>
        <pc:picChg chg="mod modCrop">
          <ac:chgData name="Grace Kobunnoi" userId="e5efa65a-dec3-4bea-b2d7-85cd3db1469f" providerId="ADAL" clId="{4BC59B5D-6613-48BA-BFCE-A45BD497C154}" dt="2025-07-07T21:15:15.642" v="84" actId="18131"/>
          <ac:picMkLst>
            <pc:docMk/>
            <pc:sldMk cId="2230239332" sldId="258"/>
            <ac:picMk id="45" creationId="{303FF1C4-0D3B-2A75-68E1-D0A43DDA96AD}"/>
          </ac:picMkLst>
        </pc:picChg>
        <pc:picChg chg="mod">
          <ac:chgData name="Grace Kobunnoi" userId="e5efa65a-dec3-4bea-b2d7-85cd3db1469f" providerId="ADAL" clId="{4BC59B5D-6613-48BA-BFCE-A45BD497C154}" dt="2025-07-07T21:13:29.951" v="75" actId="1076"/>
          <ac:picMkLst>
            <pc:docMk/>
            <pc:sldMk cId="2230239332" sldId="258"/>
            <ac:picMk id="51" creationId="{1A47C92D-1E6B-E3D4-9433-45021EA33339}"/>
          </ac:picMkLst>
        </pc:picChg>
        <pc:picChg chg="add del mod">
          <ac:chgData name="Grace Kobunnoi" userId="e5efa65a-dec3-4bea-b2d7-85cd3db1469f" providerId="ADAL" clId="{4BC59B5D-6613-48BA-BFCE-A45BD497C154}" dt="2025-07-07T21:13:25.436" v="73" actId="1076"/>
          <ac:picMkLst>
            <pc:docMk/>
            <pc:sldMk cId="2230239332" sldId="258"/>
            <ac:picMk id="59" creationId="{9CB1897B-6A02-047A-7041-34074A79FFD3}"/>
          </ac:picMkLst>
        </pc:picChg>
      </pc:sldChg>
      <pc:sldChg chg="addSp modSp add mod">
        <pc:chgData name="Grace Kobunnoi" userId="e5efa65a-dec3-4bea-b2d7-85cd3db1469f" providerId="ADAL" clId="{4BC59B5D-6613-48BA-BFCE-A45BD497C154}" dt="2025-07-07T21:18:51.415" v="111"/>
        <pc:sldMkLst>
          <pc:docMk/>
          <pc:sldMk cId="217216425" sldId="259"/>
        </pc:sldMkLst>
        <pc:spChg chg="mod">
          <ac:chgData name="Grace Kobunnoi" userId="e5efa65a-dec3-4bea-b2d7-85cd3db1469f" providerId="ADAL" clId="{4BC59B5D-6613-48BA-BFCE-A45BD497C154}" dt="2025-07-07T21:18:51.415" v="111"/>
          <ac:spMkLst>
            <pc:docMk/>
            <pc:sldMk cId="217216425" sldId="259"/>
            <ac:spMk id="3" creationId="{4588051F-12CF-8C51-6F50-5C0F8F804324}"/>
          </ac:spMkLst>
        </pc:spChg>
        <pc:spChg chg="mod">
          <ac:chgData name="Grace Kobunnoi" userId="e5efa65a-dec3-4bea-b2d7-85cd3db1469f" providerId="ADAL" clId="{4BC59B5D-6613-48BA-BFCE-A45BD497C154}" dt="2025-07-07T21:18:51.415" v="111"/>
          <ac:spMkLst>
            <pc:docMk/>
            <pc:sldMk cId="217216425" sldId="259"/>
            <ac:spMk id="4" creationId="{AF52A8C7-B910-0D4C-BA99-B6D763E9D13A}"/>
          </ac:spMkLst>
        </pc:spChg>
        <pc:spChg chg="mod">
          <ac:chgData name="Grace Kobunnoi" userId="e5efa65a-dec3-4bea-b2d7-85cd3db1469f" providerId="ADAL" clId="{4BC59B5D-6613-48BA-BFCE-A45BD497C154}" dt="2025-07-07T21:18:51.415" v="111"/>
          <ac:spMkLst>
            <pc:docMk/>
            <pc:sldMk cId="217216425" sldId="259"/>
            <ac:spMk id="5" creationId="{88769FC4-DB6B-E914-304D-2A61D0AD7600}"/>
          </ac:spMkLst>
        </pc:spChg>
        <pc:spChg chg="mod">
          <ac:chgData name="Grace Kobunnoi" userId="e5efa65a-dec3-4bea-b2d7-85cd3db1469f" providerId="ADAL" clId="{4BC59B5D-6613-48BA-BFCE-A45BD497C154}" dt="2025-07-07T21:18:51.415" v="111"/>
          <ac:spMkLst>
            <pc:docMk/>
            <pc:sldMk cId="217216425" sldId="259"/>
            <ac:spMk id="10" creationId="{A6BD13C7-8C6D-6F5D-8C47-B6F6A9D34D29}"/>
          </ac:spMkLst>
        </pc:spChg>
        <pc:spChg chg="mod">
          <ac:chgData name="Grace Kobunnoi" userId="e5efa65a-dec3-4bea-b2d7-85cd3db1469f" providerId="ADAL" clId="{4BC59B5D-6613-48BA-BFCE-A45BD497C154}" dt="2025-07-07T21:18:51.415" v="111"/>
          <ac:spMkLst>
            <pc:docMk/>
            <pc:sldMk cId="217216425" sldId="259"/>
            <ac:spMk id="13" creationId="{5F833656-FDF3-DABF-71D5-DA824546EE3E}"/>
          </ac:spMkLst>
        </pc:spChg>
        <pc:spChg chg="mod">
          <ac:chgData name="Grace Kobunnoi" userId="e5efa65a-dec3-4bea-b2d7-85cd3db1469f" providerId="ADAL" clId="{4BC59B5D-6613-48BA-BFCE-A45BD497C154}" dt="2025-07-07T21:18:51.415" v="111"/>
          <ac:spMkLst>
            <pc:docMk/>
            <pc:sldMk cId="217216425" sldId="259"/>
            <ac:spMk id="14" creationId="{E8CE0D8D-B2FC-DA23-E8D3-72C4C6922407}"/>
          </ac:spMkLst>
        </pc:spChg>
        <pc:spChg chg="mod">
          <ac:chgData name="Grace Kobunnoi" userId="e5efa65a-dec3-4bea-b2d7-85cd3db1469f" providerId="ADAL" clId="{4BC59B5D-6613-48BA-BFCE-A45BD497C154}" dt="2025-07-07T21:18:51.415" v="111"/>
          <ac:spMkLst>
            <pc:docMk/>
            <pc:sldMk cId="217216425" sldId="259"/>
            <ac:spMk id="15" creationId="{B3F60CB8-D57A-1E2A-FD59-B37990C31089}"/>
          </ac:spMkLst>
        </pc:spChg>
        <pc:spChg chg="mod">
          <ac:chgData name="Grace Kobunnoi" userId="e5efa65a-dec3-4bea-b2d7-85cd3db1469f" providerId="ADAL" clId="{4BC59B5D-6613-48BA-BFCE-A45BD497C154}" dt="2025-07-07T21:18:51.415" v="111"/>
          <ac:spMkLst>
            <pc:docMk/>
            <pc:sldMk cId="217216425" sldId="259"/>
            <ac:spMk id="17" creationId="{52EB0B0B-A412-0773-F772-86F246771573}"/>
          </ac:spMkLst>
        </pc:spChg>
        <pc:spChg chg="mod">
          <ac:chgData name="Grace Kobunnoi" userId="e5efa65a-dec3-4bea-b2d7-85cd3db1469f" providerId="ADAL" clId="{4BC59B5D-6613-48BA-BFCE-A45BD497C154}" dt="2025-07-07T21:18:51.415" v="111"/>
          <ac:spMkLst>
            <pc:docMk/>
            <pc:sldMk cId="217216425" sldId="259"/>
            <ac:spMk id="18" creationId="{90B3C4D2-57BA-8AC8-33F3-BCFB29CE62BD}"/>
          </ac:spMkLst>
        </pc:spChg>
        <pc:spChg chg="mod">
          <ac:chgData name="Grace Kobunnoi" userId="e5efa65a-dec3-4bea-b2d7-85cd3db1469f" providerId="ADAL" clId="{4BC59B5D-6613-48BA-BFCE-A45BD497C154}" dt="2025-07-07T21:18:51.415" v="111"/>
          <ac:spMkLst>
            <pc:docMk/>
            <pc:sldMk cId="217216425" sldId="259"/>
            <ac:spMk id="20" creationId="{A98F6508-4A5E-2194-EA29-3A06CE8B7BFA}"/>
          </ac:spMkLst>
        </pc:spChg>
        <pc:spChg chg="mod">
          <ac:chgData name="Grace Kobunnoi" userId="e5efa65a-dec3-4bea-b2d7-85cd3db1469f" providerId="ADAL" clId="{4BC59B5D-6613-48BA-BFCE-A45BD497C154}" dt="2025-07-07T21:13:48.956" v="78" actId="1076"/>
          <ac:spMkLst>
            <pc:docMk/>
            <pc:sldMk cId="217216425" sldId="259"/>
            <ac:spMk id="47" creationId="{4DEE50EF-1078-F021-CB44-2C2378FEDCEF}"/>
          </ac:spMkLst>
        </pc:spChg>
        <pc:spChg chg="mod">
          <ac:chgData name="Grace Kobunnoi" userId="e5efa65a-dec3-4bea-b2d7-85cd3db1469f" providerId="ADAL" clId="{4BC59B5D-6613-48BA-BFCE-A45BD497C154}" dt="2025-07-07T21:13:53.458" v="79"/>
          <ac:spMkLst>
            <pc:docMk/>
            <pc:sldMk cId="217216425" sldId="259"/>
            <ac:spMk id="50" creationId="{4CD662B5-DA4D-91EC-A9AD-8B3BEF978176}"/>
          </ac:spMkLst>
        </pc:spChg>
      </pc:sldChg>
      <pc:sldChg chg="modSp del">
        <pc:chgData name="Grace Kobunnoi" userId="e5efa65a-dec3-4bea-b2d7-85cd3db1469f" providerId="ADAL" clId="{4BC59B5D-6613-48BA-BFCE-A45BD497C154}" dt="2025-07-07T17:54:50.042" v="17" actId="47"/>
        <pc:sldMkLst>
          <pc:docMk/>
          <pc:sldMk cId="2070596976" sldId="259"/>
        </pc:sldMkLst>
        <pc:spChg chg="mod">
          <ac:chgData name="Grace Kobunnoi" userId="e5efa65a-dec3-4bea-b2d7-85cd3db1469f" providerId="ADAL" clId="{4BC59B5D-6613-48BA-BFCE-A45BD497C154}" dt="2025-07-07T17:53:21.845" v="0"/>
          <ac:spMkLst>
            <pc:docMk/>
            <pc:sldMk cId="2070596976" sldId="259"/>
            <ac:spMk id="8" creationId="{64EF3EB4-CCED-5F32-E4EB-BFFBF9AB3C51}"/>
          </ac:spMkLst>
        </pc:spChg>
        <pc:spChg chg="mod">
          <ac:chgData name="Grace Kobunnoi" userId="e5efa65a-dec3-4bea-b2d7-85cd3db1469f" providerId="ADAL" clId="{4BC59B5D-6613-48BA-BFCE-A45BD497C154}" dt="2025-07-07T17:53:21.845" v="0"/>
          <ac:spMkLst>
            <pc:docMk/>
            <pc:sldMk cId="2070596976" sldId="259"/>
            <ac:spMk id="11" creationId="{D6F2A3A5-38B4-869C-7F05-310890C97452}"/>
          </ac:spMkLst>
        </pc:spChg>
        <pc:spChg chg="mod">
          <ac:chgData name="Grace Kobunnoi" userId="e5efa65a-dec3-4bea-b2d7-85cd3db1469f" providerId="ADAL" clId="{4BC59B5D-6613-48BA-BFCE-A45BD497C154}" dt="2025-07-07T17:53:21.845" v="0"/>
          <ac:spMkLst>
            <pc:docMk/>
            <pc:sldMk cId="2070596976" sldId="259"/>
            <ac:spMk id="13" creationId="{99A77F26-4662-CB2A-FD30-25BA38DF025E}"/>
          </ac:spMkLst>
        </pc:spChg>
        <pc:spChg chg="mod">
          <ac:chgData name="Grace Kobunnoi" userId="e5efa65a-dec3-4bea-b2d7-85cd3db1469f" providerId="ADAL" clId="{4BC59B5D-6613-48BA-BFCE-A45BD497C154}" dt="2025-07-07T17:53:21.845" v="0"/>
          <ac:spMkLst>
            <pc:docMk/>
            <pc:sldMk cId="2070596976" sldId="259"/>
            <ac:spMk id="16" creationId="{B9F74D28-E2E6-FA60-1D2E-61E5A34376E9}"/>
          </ac:spMkLst>
        </pc:spChg>
        <pc:spChg chg="mod">
          <ac:chgData name="Grace Kobunnoi" userId="e5efa65a-dec3-4bea-b2d7-85cd3db1469f" providerId="ADAL" clId="{4BC59B5D-6613-48BA-BFCE-A45BD497C154}" dt="2025-07-07T17:53:21.845" v="0"/>
          <ac:spMkLst>
            <pc:docMk/>
            <pc:sldMk cId="2070596976" sldId="259"/>
            <ac:spMk id="20" creationId="{8125B5CE-DA7F-A89C-FB0B-10BF46942AB9}"/>
          </ac:spMkLst>
        </pc:spChg>
        <pc:spChg chg="mod">
          <ac:chgData name="Grace Kobunnoi" userId="e5efa65a-dec3-4bea-b2d7-85cd3db1469f" providerId="ADAL" clId="{4BC59B5D-6613-48BA-BFCE-A45BD497C154}" dt="2025-07-07T17:53:21.845" v="0"/>
          <ac:spMkLst>
            <pc:docMk/>
            <pc:sldMk cId="2070596976" sldId="259"/>
            <ac:spMk id="25" creationId="{63F2880E-CA4C-0F01-2C2B-3E2965CF1D94}"/>
          </ac:spMkLst>
        </pc:spChg>
        <pc:spChg chg="mod">
          <ac:chgData name="Grace Kobunnoi" userId="e5efa65a-dec3-4bea-b2d7-85cd3db1469f" providerId="ADAL" clId="{4BC59B5D-6613-48BA-BFCE-A45BD497C154}" dt="2025-07-07T17:53:21.845" v="0"/>
          <ac:spMkLst>
            <pc:docMk/>
            <pc:sldMk cId="2070596976" sldId="259"/>
            <ac:spMk id="26" creationId="{23D7DEAB-62BB-4D95-70AB-09F928B49A44}"/>
          </ac:spMkLst>
        </pc:spChg>
        <pc:spChg chg="mod">
          <ac:chgData name="Grace Kobunnoi" userId="e5efa65a-dec3-4bea-b2d7-85cd3db1469f" providerId="ADAL" clId="{4BC59B5D-6613-48BA-BFCE-A45BD497C154}" dt="2025-07-07T17:53:21.845" v="0"/>
          <ac:spMkLst>
            <pc:docMk/>
            <pc:sldMk cId="2070596976" sldId="259"/>
            <ac:spMk id="28" creationId="{EE7EDEAD-0F86-D86E-F9E3-FA7744A31308}"/>
          </ac:spMkLst>
        </pc:spChg>
        <pc:spChg chg="mod">
          <ac:chgData name="Grace Kobunnoi" userId="e5efa65a-dec3-4bea-b2d7-85cd3db1469f" providerId="ADAL" clId="{4BC59B5D-6613-48BA-BFCE-A45BD497C154}" dt="2025-07-07T17:53:21.845" v="0"/>
          <ac:spMkLst>
            <pc:docMk/>
            <pc:sldMk cId="2070596976" sldId="259"/>
            <ac:spMk id="29" creationId="{FA9A6A4F-ACE9-60B8-6816-D30D2D1AC305}"/>
          </ac:spMkLst>
        </pc:spChg>
        <pc:spChg chg="mod">
          <ac:chgData name="Grace Kobunnoi" userId="e5efa65a-dec3-4bea-b2d7-85cd3db1469f" providerId="ADAL" clId="{4BC59B5D-6613-48BA-BFCE-A45BD497C154}" dt="2025-07-07T17:53:21.845" v="0"/>
          <ac:spMkLst>
            <pc:docMk/>
            <pc:sldMk cId="2070596976" sldId="259"/>
            <ac:spMk id="31" creationId="{AD8A69BA-529F-663B-986B-24B2D89951EC}"/>
          </ac:spMkLst>
        </pc:spChg>
      </pc:sldChg>
      <pc:sldChg chg="addSp modSp add mod">
        <pc:chgData name="Grace Kobunnoi" userId="e5efa65a-dec3-4bea-b2d7-85cd3db1469f" providerId="ADAL" clId="{4BC59B5D-6613-48BA-BFCE-A45BD497C154}" dt="2025-07-07T21:18:52.744" v="112"/>
        <pc:sldMkLst>
          <pc:docMk/>
          <pc:sldMk cId="1070522530" sldId="260"/>
        </pc:sldMkLst>
        <pc:spChg chg="mod">
          <ac:chgData name="Grace Kobunnoi" userId="e5efa65a-dec3-4bea-b2d7-85cd3db1469f" providerId="ADAL" clId="{4BC59B5D-6613-48BA-BFCE-A45BD497C154}" dt="2025-07-07T21:18:52.744" v="112"/>
          <ac:spMkLst>
            <pc:docMk/>
            <pc:sldMk cId="1070522530" sldId="260"/>
            <ac:spMk id="4" creationId="{521C660D-4500-B356-3C29-7D7F5CD37791}"/>
          </ac:spMkLst>
        </pc:spChg>
        <pc:spChg chg="mod">
          <ac:chgData name="Grace Kobunnoi" userId="e5efa65a-dec3-4bea-b2d7-85cd3db1469f" providerId="ADAL" clId="{4BC59B5D-6613-48BA-BFCE-A45BD497C154}" dt="2025-07-07T21:18:52.744" v="112"/>
          <ac:spMkLst>
            <pc:docMk/>
            <pc:sldMk cId="1070522530" sldId="260"/>
            <ac:spMk id="5" creationId="{26E233FB-4BF0-F8DC-DBA6-08B0103EE553}"/>
          </ac:spMkLst>
        </pc:spChg>
        <pc:spChg chg="mod">
          <ac:chgData name="Grace Kobunnoi" userId="e5efa65a-dec3-4bea-b2d7-85cd3db1469f" providerId="ADAL" clId="{4BC59B5D-6613-48BA-BFCE-A45BD497C154}" dt="2025-07-07T21:18:52.744" v="112"/>
          <ac:spMkLst>
            <pc:docMk/>
            <pc:sldMk cId="1070522530" sldId="260"/>
            <ac:spMk id="9" creationId="{EA98889F-8E8A-0B97-F531-7F5475A8C31B}"/>
          </ac:spMkLst>
        </pc:spChg>
        <pc:spChg chg="mod">
          <ac:chgData name="Grace Kobunnoi" userId="e5efa65a-dec3-4bea-b2d7-85cd3db1469f" providerId="ADAL" clId="{4BC59B5D-6613-48BA-BFCE-A45BD497C154}" dt="2025-07-07T21:18:52.744" v="112"/>
          <ac:spMkLst>
            <pc:docMk/>
            <pc:sldMk cId="1070522530" sldId="260"/>
            <ac:spMk id="10" creationId="{F30ABC46-22C1-46A1-F528-7BAAA8953805}"/>
          </ac:spMkLst>
        </pc:spChg>
        <pc:spChg chg="mod">
          <ac:chgData name="Grace Kobunnoi" userId="e5efa65a-dec3-4bea-b2d7-85cd3db1469f" providerId="ADAL" clId="{4BC59B5D-6613-48BA-BFCE-A45BD497C154}" dt="2025-07-07T21:18:52.744" v="112"/>
          <ac:spMkLst>
            <pc:docMk/>
            <pc:sldMk cId="1070522530" sldId="260"/>
            <ac:spMk id="13" creationId="{DF6576B1-2AC2-C242-054D-924AF6228EEC}"/>
          </ac:spMkLst>
        </pc:spChg>
        <pc:spChg chg="mod">
          <ac:chgData name="Grace Kobunnoi" userId="e5efa65a-dec3-4bea-b2d7-85cd3db1469f" providerId="ADAL" clId="{4BC59B5D-6613-48BA-BFCE-A45BD497C154}" dt="2025-07-07T21:18:52.744" v="112"/>
          <ac:spMkLst>
            <pc:docMk/>
            <pc:sldMk cId="1070522530" sldId="260"/>
            <ac:spMk id="14" creationId="{FD5C025B-448C-2F9E-11AF-C34D313BBB6A}"/>
          </ac:spMkLst>
        </pc:spChg>
        <pc:spChg chg="mod">
          <ac:chgData name="Grace Kobunnoi" userId="e5efa65a-dec3-4bea-b2d7-85cd3db1469f" providerId="ADAL" clId="{4BC59B5D-6613-48BA-BFCE-A45BD497C154}" dt="2025-07-07T21:18:52.744" v="112"/>
          <ac:spMkLst>
            <pc:docMk/>
            <pc:sldMk cId="1070522530" sldId="260"/>
            <ac:spMk id="15" creationId="{0EA6011B-6625-2FFD-0850-9ED578038C2C}"/>
          </ac:spMkLst>
        </pc:spChg>
        <pc:spChg chg="mod">
          <ac:chgData name="Grace Kobunnoi" userId="e5efa65a-dec3-4bea-b2d7-85cd3db1469f" providerId="ADAL" clId="{4BC59B5D-6613-48BA-BFCE-A45BD497C154}" dt="2025-07-07T21:18:52.744" v="112"/>
          <ac:spMkLst>
            <pc:docMk/>
            <pc:sldMk cId="1070522530" sldId="260"/>
            <ac:spMk id="17" creationId="{AEB805AB-FCDC-7976-DEEE-98B0DBB1B1A5}"/>
          </ac:spMkLst>
        </pc:spChg>
        <pc:spChg chg="mod">
          <ac:chgData name="Grace Kobunnoi" userId="e5efa65a-dec3-4bea-b2d7-85cd3db1469f" providerId="ADAL" clId="{4BC59B5D-6613-48BA-BFCE-A45BD497C154}" dt="2025-07-07T21:18:52.744" v="112"/>
          <ac:spMkLst>
            <pc:docMk/>
            <pc:sldMk cId="1070522530" sldId="260"/>
            <ac:spMk id="18" creationId="{2657B0C8-4BAA-2D9C-F0D9-F96AAA3781A5}"/>
          </ac:spMkLst>
        </pc:spChg>
        <pc:spChg chg="mod">
          <ac:chgData name="Grace Kobunnoi" userId="e5efa65a-dec3-4bea-b2d7-85cd3db1469f" providerId="ADAL" clId="{4BC59B5D-6613-48BA-BFCE-A45BD497C154}" dt="2025-07-07T21:18:52.744" v="112"/>
          <ac:spMkLst>
            <pc:docMk/>
            <pc:sldMk cId="1070522530" sldId="260"/>
            <ac:spMk id="20" creationId="{124EE3F8-B599-6BEB-D48C-C9692B9EF52D}"/>
          </ac:spMkLst>
        </pc:spChg>
        <pc:spChg chg="mod">
          <ac:chgData name="Grace Kobunnoi" userId="e5efa65a-dec3-4bea-b2d7-85cd3db1469f" providerId="ADAL" clId="{4BC59B5D-6613-48BA-BFCE-A45BD497C154}" dt="2025-07-07T21:15:30.020" v="86"/>
          <ac:spMkLst>
            <pc:docMk/>
            <pc:sldMk cId="1070522530" sldId="260"/>
            <ac:spMk id="47" creationId="{F9193283-8E50-93D8-B542-5F21612C6125}"/>
          </ac:spMkLst>
        </pc:spChg>
        <pc:spChg chg="mod">
          <ac:chgData name="Grace Kobunnoi" userId="e5efa65a-dec3-4bea-b2d7-85cd3db1469f" providerId="ADAL" clId="{4BC59B5D-6613-48BA-BFCE-A45BD497C154}" dt="2025-07-07T21:15:40.130" v="87"/>
          <ac:spMkLst>
            <pc:docMk/>
            <pc:sldMk cId="1070522530" sldId="260"/>
            <ac:spMk id="50" creationId="{5A130109-A4A1-20EA-F18E-D51E786C7874}"/>
          </ac:spMkLst>
        </pc:spChg>
        <pc:picChg chg="mod modCrop">
          <ac:chgData name="Grace Kobunnoi" userId="e5efa65a-dec3-4bea-b2d7-85cd3db1469f" providerId="ADAL" clId="{4BC59B5D-6613-48BA-BFCE-A45BD497C154}" dt="2025-07-07T21:16:31.223" v="93" actId="196"/>
          <ac:picMkLst>
            <pc:docMk/>
            <pc:sldMk cId="1070522530" sldId="260"/>
            <ac:picMk id="45" creationId="{834F4CB5-BC74-3C65-34C4-FDE950E902FF}"/>
          </ac:picMkLst>
        </pc:picChg>
      </pc:sldChg>
      <pc:sldChg chg="addSp modSp add mod">
        <pc:chgData name="Grace Kobunnoi" userId="e5efa65a-dec3-4bea-b2d7-85cd3db1469f" providerId="ADAL" clId="{4BC59B5D-6613-48BA-BFCE-A45BD497C154}" dt="2025-07-07T21:18:54.469" v="113"/>
        <pc:sldMkLst>
          <pc:docMk/>
          <pc:sldMk cId="3333980120" sldId="261"/>
        </pc:sldMkLst>
        <pc:spChg chg="mod">
          <ac:chgData name="Grace Kobunnoi" userId="e5efa65a-dec3-4bea-b2d7-85cd3db1469f" providerId="ADAL" clId="{4BC59B5D-6613-48BA-BFCE-A45BD497C154}" dt="2025-07-07T21:18:54.469" v="113"/>
          <ac:spMkLst>
            <pc:docMk/>
            <pc:sldMk cId="3333980120" sldId="261"/>
            <ac:spMk id="3" creationId="{B5C96B0F-F093-8B2A-4769-24BDD3E16D5F}"/>
          </ac:spMkLst>
        </pc:spChg>
        <pc:spChg chg="mod">
          <ac:chgData name="Grace Kobunnoi" userId="e5efa65a-dec3-4bea-b2d7-85cd3db1469f" providerId="ADAL" clId="{4BC59B5D-6613-48BA-BFCE-A45BD497C154}" dt="2025-07-07T21:18:54.469" v="113"/>
          <ac:spMkLst>
            <pc:docMk/>
            <pc:sldMk cId="3333980120" sldId="261"/>
            <ac:spMk id="4" creationId="{4DEB6140-7EF8-F804-0E85-DF55EC06CE50}"/>
          </ac:spMkLst>
        </pc:spChg>
        <pc:spChg chg="mod">
          <ac:chgData name="Grace Kobunnoi" userId="e5efa65a-dec3-4bea-b2d7-85cd3db1469f" providerId="ADAL" clId="{4BC59B5D-6613-48BA-BFCE-A45BD497C154}" dt="2025-07-07T21:18:54.469" v="113"/>
          <ac:spMkLst>
            <pc:docMk/>
            <pc:sldMk cId="3333980120" sldId="261"/>
            <ac:spMk id="5" creationId="{2FB2230C-352E-9310-6A8F-60D750C5331B}"/>
          </ac:spMkLst>
        </pc:spChg>
        <pc:spChg chg="mod">
          <ac:chgData name="Grace Kobunnoi" userId="e5efa65a-dec3-4bea-b2d7-85cd3db1469f" providerId="ADAL" clId="{4BC59B5D-6613-48BA-BFCE-A45BD497C154}" dt="2025-07-07T21:18:54.469" v="113"/>
          <ac:spMkLst>
            <pc:docMk/>
            <pc:sldMk cId="3333980120" sldId="261"/>
            <ac:spMk id="9" creationId="{07D406E2-8A83-BDC5-1F8E-318CAFCA7432}"/>
          </ac:spMkLst>
        </pc:spChg>
        <pc:spChg chg="mod">
          <ac:chgData name="Grace Kobunnoi" userId="e5efa65a-dec3-4bea-b2d7-85cd3db1469f" providerId="ADAL" clId="{4BC59B5D-6613-48BA-BFCE-A45BD497C154}" dt="2025-07-07T21:18:54.469" v="113"/>
          <ac:spMkLst>
            <pc:docMk/>
            <pc:sldMk cId="3333980120" sldId="261"/>
            <ac:spMk id="10" creationId="{F3D5231B-C2C9-8431-21D8-FAF6E0CA63D7}"/>
          </ac:spMkLst>
        </pc:spChg>
        <pc:spChg chg="mod">
          <ac:chgData name="Grace Kobunnoi" userId="e5efa65a-dec3-4bea-b2d7-85cd3db1469f" providerId="ADAL" clId="{4BC59B5D-6613-48BA-BFCE-A45BD497C154}" dt="2025-07-07T21:18:54.469" v="113"/>
          <ac:spMkLst>
            <pc:docMk/>
            <pc:sldMk cId="3333980120" sldId="261"/>
            <ac:spMk id="13" creationId="{76340A0B-9FE9-B171-A6B4-2158429677FF}"/>
          </ac:spMkLst>
        </pc:spChg>
        <pc:spChg chg="mod">
          <ac:chgData name="Grace Kobunnoi" userId="e5efa65a-dec3-4bea-b2d7-85cd3db1469f" providerId="ADAL" clId="{4BC59B5D-6613-48BA-BFCE-A45BD497C154}" dt="2025-07-07T21:18:54.469" v="113"/>
          <ac:spMkLst>
            <pc:docMk/>
            <pc:sldMk cId="3333980120" sldId="261"/>
            <ac:spMk id="14" creationId="{708904D1-10DA-739F-3271-851C6269DF89}"/>
          </ac:spMkLst>
        </pc:spChg>
        <pc:spChg chg="mod">
          <ac:chgData name="Grace Kobunnoi" userId="e5efa65a-dec3-4bea-b2d7-85cd3db1469f" providerId="ADAL" clId="{4BC59B5D-6613-48BA-BFCE-A45BD497C154}" dt="2025-07-07T21:18:54.469" v="113"/>
          <ac:spMkLst>
            <pc:docMk/>
            <pc:sldMk cId="3333980120" sldId="261"/>
            <ac:spMk id="18" creationId="{7A5F65D5-C37E-9F69-3E0D-4E685C266A41}"/>
          </ac:spMkLst>
        </pc:spChg>
        <pc:spChg chg="mod">
          <ac:chgData name="Grace Kobunnoi" userId="e5efa65a-dec3-4bea-b2d7-85cd3db1469f" providerId="ADAL" clId="{4BC59B5D-6613-48BA-BFCE-A45BD497C154}" dt="2025-07-07T21:18:54.469" v="113"/>
          <ac:spMkLst>
            <pc:docMk/>
            <pc:sldMk cId="3333980120" sldId="261"/>
            <ac:spMk id="19" creationId="{F1807B9C-A15F-5346-283E-3253B841C4E2}"/>
          </ac:spMkLst>
        </pc:spChg>
        <pc:spChg chg="mod">
          <ac:chgData name="Grace Kobunnoi" userId="e5efa65a-dec3-4bea-b2d7-85cd3db1469f" providerId="ADAL" clId="{4BC59B5D-6613-48BA-BFCE-A45BD497C154}" dt="2025-07-07T21:18:54.469" v="113"/>
          <ac:spMkLst>
            <pc:docMk/>
            <pc:sldMk cId="3333980120" sldId="261"/>
            <ac:spMk id="20" creationId="{8A45524F-B666-AC80-DC05-0F864724969D}"/>
          </ac:spMkLst>
        </pc:spChg>
        <pc:spChg chg="mod">
          <ac:chgData name="Grace Kobunnoi" userId="e5efa65a-dec3-4bea-b2d7-85cd3db1469f" providerId="ADAL" clId="{4BC59B5D-6613-48BA-BFCE-A45BD497C154}" dt="2025-07-07T21:16:55.491" v="100" actId="1076"/>
          <ac:spMkLst>
            <pc:docMk/>
            <pc:sldMk cId="3333980120" sldId="261"/>
            <ac:spMk id="47" creationId="{71BCB851-54F7-0FA3-6982-11833545B010}"/>
          </ac:spMkLst>
        </pc:spChg>
        <pc:spChg chg="mod">
          <ac:chgData name="Grace Kobunnoi" userId="e5efa65a-dec3-4bea-b2d7-85cd3db1469f" providerId="ADAL" clId="{4BC59B5D-6613-48BA-BFCE-A45BD497C154}" dt="2025-07-07T21:16:51.050" v="98" actId="1076"/>
          <ac:spMkLst>
            <pc:docMk/>
            <pc:sldMk cId="3333980120" sldId="261"/>
            <ac:spMk id="50" creationId="{DCA66F3E-9D9E-6A63-DD8C-B35FDF040052}"/>
          </ac:spMkLst>
        </pc:spChg>
        <pc:picChg chg="mod">
          <ac:chgData name="Grace Kobunnoi" userId="e5efa65a-dec3-4bea-b2d7-85cd3db1469f" providerId="ADAL" clId="{4BC59B5D-6613-48BA-BFCE-A45BD497C154}" dt="2025-07-07T21:17:34.463" v="103" actId="1076"/>
          <ac:picMkLst>
            <pc:docMk/>
            <pc:sldMk cId="3333980120" sldId="261"/>
            <ac:picMk id="45" creationId="{0586B546-98C0-7DAA-6362-F03FA47FDC3A}"/>
          </ac:picMkLst>
        </pc:picChg>
        <pc:picChg chg="mod">
          <ac:chgData name="Grace Kobunnoi" userId="e5efa65a-dec3-4bea-b2d7-85cd3db1469f" providerId="ADAL" clId="{4BC59B5D-6613-48BA-BFCE-A45BD497C154}" dt="2025-07-07T21:17:37.297" v="104" actId="1076"/>
          <ac:picMkLst>
            <pc:docMk/>
            <pc:sldMk cId="3333980120" sldId="261"/>
            <ac:picMk id="51" creationId="{95AE5F28-0F0C-8A81-DC52-6493FD66F7CB}"/>
          </ac:picMkLst>
        </pc:picChg>
        <pc:picChg chg="mod">
          <ac:chgData name="Grace Kobunnoi" userId="e5efa65a-dec3-4bea-b2d7-85cd3db1469f" providerId="ADAL" clId="{4BC59B5D-6613-48BA-BFCE-A45BD497C154}" dt="2025-07-07T21:17:59.130" v="106" actId="14826"/>
          <ac:picMkLst>
            <pc:docMk/>
            <pc:sldMk cId="3333980120" sldId="261"/>
            <ac:picMk id="59" creationId="{CD70863E-09AF-EC4B-D431-633720A2C48C}"/>
          </ac:picMkLst>
        </pc:picChg>
      </pc:sldChg>
      <pc:sldMasterChg chg="modSp modSldLayout">
        <pc:chgData name="Grace Kobunnoi" userId="e5efa65a-dec3-4bea-b2d7-85cd3db1469f" providerId="ADAL" clId="{4BC59B5D-6613-48BA-BFCE-A45BD497C154}" dt="2025-07-07T17:53:21.845" v="0"/>
        <pc:sldMasterMkLst>
          <pc:docMk/>
          <pc:sldMasterMk cId="1585201335" sldId="2147483648"/>
        </pc:sldMasterMkLst>
        <pc:spChg chg="mod">
          <ac:chgData name="Grace Kobunnoi" userId="e5efa65a-dec3-4bea-b2d7-85cd3db1469f" providerId="ADAL" clId="{4BC59B5D-6613-48BA-BFCE-A45BD497C154}" dt="2025-07-07T17:53:21.845" v="0"/>
          <ac:spMkLst>
            <pc:docMk/>
            <pc:sldMasterMk cId="1585201335" sldId="2147483648"/>
            <ac:spMk id="2" creationId="{4A24507A-7836-8E27-6C90-79ABD4DCAA2A}"/>
          </ac:spMkLst>
        </pc:spChg>
        <pc:spChg chg="mod">
          <ac:chgData name="Grace Kobunnoi" userId="e5efa65a-dec3-4bea-b2d7-85cd3db1469f" providerId="ADAL" clId="{4BC59B5D-6613-48BA-BFCE-A45BD497C154}" dt="2025-07-07T17:53:21.845" v="0"/>
          <ac:spMkLst>
            <pc:docMk/>
            <pc:sldMasterMk cId="1585201335" sldId="2147483648"/>
            <ac:spMk id="3" creationId="{A533EF86-FF9D-ED90-4325-722933A404C8}"/>
          </ac:spMkLst>
        </pc:spChg>
        <pc:spChg chg="mod">
          <ac:chgData name="Grace Kobunnoi" userId="e5efa65a-dec3-4bea-b2d7-85cd3db1469f" providerId="ADAL" clId="{4BC59B5D-6613-48BA-BFCE-A45BD497C154}" dt="2025-07-07T17:53:21.845" v="0"/>
          <ac:spMkLst>
            <pc:docMk/>
            <pc:sldMasterMk cId="1585201335" sldId="2147483648"/>
            <ac:spMk id="4" creationId="{3B82AF7A-587D-C09E-F73E-312A5C45F54C}"/>
          </ac:spMkLst>
        </pc:spChg>
        <pc:spChg chg="mod">
          <ac:chgData name="Grace Kobunnoi" userId="e5efa65a-dec3-4bea-b2d7-85cd3db1469f" providerId="ADAL" clId="{4BC59B5D-6613-48BA-BFCE-A45BD497C154}" dt="2025-07-07T17:53:21.845" v="0"/>
          <ac:spMkLst>
            <pc:docMk/>
            <pc:sldMasterMk cId="1585201335" sldId="2147483648"/>
            <ac:spMk id="5" creationId="{F5E4420E-5D82-F2FB-2922-4F35C682ADAF}"/>
          </ac:spMkLst>
        </pc:spChg>
        <pc:spChg chg="mod">
          <ac:chgData name="Grace Kobunnoi" userId="e5efa65a-dec3-4bea-b2d7-85cd3db1469f" providerId="ADAL" clId="{4BC59B5D-6613-48BA-BFCE-A45BD497C154}" dt="2025-07-07T17:53:21.845" v="0"/>
          <ac:spMkLst>
            <pc:docMk/>
            <pc:sldMasterMk cId="1585201335" sldId="2147483648"/>
            <ac:spMk id="6" creationId="{24BCBC5B-74FE-AB4D-C071-E82E8AAA14F8}"/>
          </ac:spMkLst>
        </pc:spChg>
        <pc:sldLayoutChg chg="modSp">
          <pc:chgData name="Grace Kobunnoi" userId="e5efa65a-dec3-4bea-b2d7-85cd3db1469f" providerId="ADAL" clId="{4BC59B5D-6613-48BA-BFCE-A45BD497C154}" dt="2025-07-07T17:53:21.845" v="0"/>
          <pc:sldLayoutMkLst>
            <pc:docMk/>
            <pc:sldMasterMk cId="1585201335" sldId="2147483648"/>
            <pc:sldLayoutMk cId="901441182" sldId="2147483649"/>
          </pc:sldLayoutMkLst>
          <pc:spChg chg="mod">
            <ac:chgData name="Grace Kobunnoi" userId="e5efa65a-dec3-4bea-b2d7-85cd3db1469f" providerId="ADAL" clId="{4BC59B5D-6613-48BA-BFCE-A45BD497C154}" dt="2025-07-07T17:53:21.845" v="0"/>
            <ac:spMkLst>
              <pc:docMk/>
              <pc:sldMasterMk cId="1585201335" sldId="2147483648"/>
              <pc:sldLayoutMk cId="901441182" sldId="2147483649"/>
              <ac:spMk id="2" creationId="{1478530E-553D-A8B0-4C91-D084955404CB}"/>
            </ac:spMkLst>
          </pc:spChg>
          <pc:spChg chg="mod">
            <ac:chgData name="Grace Kobunnoi" userId="e5efa65a-dec3-4bea-b2d7-85cd3db1469f" providerId="ADAL" clId="{4BC59B5D-6613-48BA-BFCE-A45BD497C154}" dt="2025-07-07T17:53:21.845" v="0"/>
            <ac:spMkLst>
              <pc:docMk/>
              <pc:sldMasterMk cId="1585201335" sldId="2147483648"/>
              <pc:sldLayoutMk cId="901441182" sldId="2147483649"/>
              <ac:spMk id="3" creationId="{94DEA262-BAEF-F9A8-23EF-F5FB0FB66CC9}"/>
            </ac:spMkLst>
          </pc:spChg>
        </pc:sldLayoutChg>
        <pc:sldLayoutChg chg="modSp">
          <pc:chgData name="Grace Kobunnoi" userId="e5efa65a-dec3-4bea-b2d7-85cd3db1469f" providerId="ADAL" clId="{4BC59B5D-6613-48BA-BFCE-A45BD497C154}" dt="2025-07-07T17:53:21.845" v="0"/>
          <pc:sldLayoutMkLst>
            <pc:docMk/>
            <pc:sldMasterMk cId="1585201335" sldId="2147483648"/>
            <pc:sldLayoutMk cId="1789882432" sldId="2147483651"/>
          </pc:sldLayoutMkLst>
          <pc:spChg chg="mod">
            <ac:chgData name="Grace Kobunnoi" userId="e5efa65a-dec3-4bea-b2d7-85cd3db1469f" providerId="ADAL" clId="{4BC59B5D-6613-48BA-BFCE-A45BD497C154}" dt="2025-07-07T17:53:21.845" v="0"/>
            <ac:spMkLst>
              <pc:docMk/>
              <pc:sldMasterMk cId="1585201335" sldId="2147483648"/>
              <pc:sldLayoutMk cId="1789882432" sldId="2147483651"/>
              <ac:spMk id="2" creationId="{C7C157AA-0162-EC74-6642-22C0D22F234E}"/>
            </ac:spMkLst>
          </pc:spChg>
          <pc:spChg chg="mod">
            <ac:chgData name="Grace Kobunnoi" userId="e5efa65a-dec3-4bea-b2d7-85cd3db1469f" providerId="ADAL" clId="{4BC59B5D-6613-48BA-BFCE-A45BD497C154}" dt="2025-07-07T17:53:21.845" v="0"/>
            <ac:spMkLst>
              <pc:docMk/>
              <pc:sldMasterMk cId="1585201335" sldId="2147483648"/>
              <pc:sldLayoutMk cId="1789882432" sldId="2147483651"/>
              <ac:spMk id="3" creationId="{05031E13-F54B-EFB2-1E67-9D9ABD48355A}"/>
            </ac:spMkLst>
          </pc:spChg>
        </pc:sldLayoutChg>
        <pc:sldLayoutChg chg="modSp">
          <pc:chgData name="Grace Kobunnoi" userId="e5efa65a-dec3-4bea-b2d7-85cd3db1469f" providerId="ADAL" clId="{4BC59B5D-6613-48BA-BFCE-A45BD497C154}" dt="2025-07-07T17:53:21.845" v="0"/>
          <pc:sldLayoutMkLst>
            <pc:docMk/>
            <pc:sldMasterMk cId="1585201335" sldId="2147483648"/>
            <pc:sldLayoutMk cId="2594826223" sldId="2147483652"/>
          </pc:sldLayoutMkLst>
          <pc:spChg chg="mod">
            <ac:chgData name="Grace Kobunnoi" userId="e5efa65a-dec3-4bea-b2d7-85cd3db1469f" providerId="ADAL" clId="{4BC59B5D-6613-48BA-BFCE-A45BD497C154}" dt="2025-07-07T17:53:21.845" v="0"/>
            <ac:spMkLst>
              <pc:docMk/>
              <pc:sldMasterMk cId="1585201335" sldId="2147483648"/>
              <pc:sldLayoutMk cId="2594826223" sldId="2147483652"/>
              <ac:spMk id="3" creationId="{D332E72B-DBCF-0BB1-6D82-5699F90D15F8}"/>
            </ac:spMkLst>
          </pc:spChg>
          <pc:spChg chg="mod">
            <ac:chgData name="Grace Kobunnoi" userId="e5efa65a-dec3-4bea-b2d7-85cd3db1469f" providerId="ADAL" clId="{4BC59B5D-6613-48BA-BFCE-A45BD497C154}" dt="2025-07-07T17:53:21.845" v="0"/>
            <ac:spMkLst>
              <pc:docMk/>
              <pc:sldMasterMk cId="1585201335" sldId="2147483648"/>
              <pc:sldLayoutMk cId="2594826223" sldId="2147483652"/>
              <ac:spMk id="4" creationId="{6187F983-ECE3-718E-FB29-2301738552EF}"/>
            </ac:spMkLst>
          </pc:spChg>
        </pc:sldLayoutChg>
        <pc:sldLayoutChg chg="modSp">
          <pc:chgData name="Grace Kobunnoi" userId="e5efa65a-dec3-4bea-b2d7-85cd3db1469f" providerId="ADAL" clId="{4BC59B5D-6613-48BA-BFCE-A45BD497C154}" dt="2025-07-07T17:53:21.845" v="0"/>
          <pc:sldLayoutMkLst>
            <pc:docMk/>
            <pc:sldMasterMk cId="1585201335" sldId="2147483648"/>
            <pc:sldLayoutMk cId="66419693" sldId="2147483653"/>
          </pc:sldLayoutMkLst>
          <pc:spChg chg="mod">
            <ac:chgData name="Grace Kobunnoi" userId="e5efa65a-dec3-4bea-b2d7-85cd3db1469f" providerId="ADAL" clId="{4BC59B5D-6613-48BA-BFCE-A45BD497C154}" dt="2025-07-07T17:53:21.845" v="0"/>
            <ac:spMkLst>
              <pc:docMk/>
              <pc:sldMasterMk cId="1585201335" sldId="2147483648"/>
              <pc:sldLayoutMk cId="66419693" sldId="2147483653"/>
              <ac:spMk id="2" creationId="{D3842904-86C5-236A-5307-4B314E80E1D9}"/>
            </ac:spMkLst>
          </pc:spChg>
          <pc:spChg chg="mod">
            <ac:chgData name="Grace Kobunnoi" userId="e5efa65a-dec3-4bea-b2d7-85cd3db1469f" providerId="ADAL" clId="{4BC59B5D-6613-48BA-BFCE-A45BD497C154}" dt="2025-07-07T17:53:21.845" v="0"/>
            <ac:spMkLst>
              <pc:docMk/>
              <pc:sldMasterMk cId="1585201335" sldId="2147483648"/>
              <pc:sldLayoutMk cId="66419693" sldId="2147483653"/>
              <ac:spMk id="3" creationId="{49F36F6E-5E1E-FB0D-28C5-05E6C266C5B8}"/>
            </ac:spMkLst>
          </pc:spChg>
          <pc:spChg chg="mod">
            <ac:chgData name="Grace Kobunnoi" userId="e5efa65a-dec3-4bea-b2d7-85cd3db1469f" providerId="ADAL" clId="{4BC59B5D-6613-48BA-BFCE-A45BD497C154}" dt="2025-07-07T17:53:21.845" v="0"/>
            <ac:spMkLst>
              <pc:docMk/>
              <pc:sldMasterMk cId="1585201335" sldId="2147483648"/>
              <pc:sldLayoutMk cId="66419693" sldId="2147483653"/>
              <ac:spMk id="4" creationId="{EEC603D9-0ED1-C498-0FD4-D0351406C286}"/>
            </ac:spMkLst>
          </pc:spChg>
          <pc:spChg chg="mod">
            <ac:chgData name="Grace Kobunnoi" userId="e5efa65a-dec3-4bea-b2d7-85cd3db1469f" providerId="ADAL" clId="{4BC59B5D-6613-48BA-BFCE-A45BD497C154}" dt="2025-07-07T17:53:21.845" v="0"/>
            <ac:spMkLst>
              <pc:docMk/>
              <pc:sldMasterMk cId="1585201335" sldId="2147483648"/>
              <pc:sldLayoutMk cId="66419693" sldId="2147483653"/>
              <ac:spMk id="5" creationId="{12F80F94-B1AB-7C3F-3982-EA83E4DB2AFA}"/>
            </ac:spMkLst>
          </pc:spChg>
          <pc:spChg chg="mod">
            <ac:chgData name="Grace Kobunnoi" userId="e5efa65a-dec3-4bea-b2d7-85cd3db1469f" providerId="ADAL" clId="{4BC59B5D-6613-48BA-BFCE-A45BD497C154}" dt="2025-07-07T17:53:21.845" v="0"/>
            <ac:spMkLst>
              <pc:docMk/>
              <pc:sldMasterMk cId="1585201335" sldId="2147483648"/>
              <pc:sldLayoutMk cId="66419693" sldId="2147483653"/>
              <ac:spMk id="6" creationId="{254100ED-616F-6CA2-DDF4-7DE6F477C275}"/>
            </ac:spMkLst>
          </pc:spChg>
        </pc:sldLayoutChg>
        <pc:sldLayoutChg chg="modSp">
          <pc:chgData name="Grace Kobunnoi" userId="e5efa65a-dec3-4bea-b2d7-85cd3db1469f" providerId="ADAL" clId="{4BC59B5D-6613-48BA-BFCE-A45BD497C154}" dt="2025-07-07T17:53:21.845" v="0"/>
          <pc:sldLayoutMkLst>
            <pc:docMk/>
            <pc:sldMasterMk cId="1585201335" sldId="2147483648"/>
            <pc:sldLayoutMk cId="3749256401" sldId="2147483656"/>
          </pc:sldLayoutMkLst>
          <pc:spChg chg="mod">
            <ac:chgData name="Grace Kobunnoi" userId="e5efa65a-dec3-4bea-b2d7-85cd3db1469f" providerId="ADAL" clId="{4BC59B5D-6613-48BA-BFCE-A45BD497C154}" dt="2025-07-07T17:53:21.845" v="0"/>
            <ac:spMkLst>
              <pc:docMk/>
              <pc:sldMasterMk cId="1585201335" sldId="2147483648"/>
              <pc:sldLayoutMk cId="3749256401" sldId="2147483656"/>
              <ac:spMk id="2" creationId="{9142D41A-BC02-11A4-999C-22D04A6B1143}"/>
            </ac:spMkLst>
          </pc:spChg>
          <pc:spChg chg="mod">
            <ac:chgData name="Grace Kobunnoi" userId="e5efa65a-dec3-4bea-b2d7-85cd3db1469f" providerId="ADAL" clId="{4BC59B5D-6613-48BA-BFCE-A45BD497C154}" dt="2025-07-07T17:53:21.845" v="0"/>
            <ac:spMkLst>
              <pc:docMk/>
              <pc:sldMasterMk cId="1585201335" sldId="2147483648"/>
              <pc:sldLayoutMk cId="3749256401" sldId="2147483656"/>
              <ac:spMk id="3" creationId="{F19FFDCF-BA4D-7F78-4C67-E75A17ECB537}"/>
            </ac:spMkLst>
          </pc:spChg>
          <pc:spChg chg="mod">
            <ac:chgData name="Grace Kobunnoi" userId="e5efa65a-dec3-4bea-b2d7-85cd3db1469f" providerId="ADAL" clId="{4BC59B5D-6613-48BA-BFCE-A45BD497C154}" dt="2025-07-07T17:53:21.845" v="0"/>
            <ac:spMkLst>
              <pc:docMk/>
              <pc:sldMasterMk cId="1585201335" sldId="2147483648"/>
              <pc:sldLayoutMk cId="3749256401" sldId="2147483656"/>
              <ac:spMk id="4" creationId="{80C95D3B-0452-C13C-F720-97E09ED45BCF}"/>
            </ac:spMkLst>
          </pc:spChg>
        </pc:sldLayoutChg>
        <pc:sldLayoutChg chg="modSp">
          <pc:chgData name="Grace Kobunnoi" userId="e5efa65a-dec3-4bea-b2d7-85cd3db1469f" providerId="ADAL" clId="{4BC59B5D-6613-48BA-BFCE-A45BD497C154}" dt="2025-07-07T17:53:21.845" v="0"/>
          <pc:sldLayoutMkLst>
            <pc:docMk/>
            <pc:sldMasterMk cId="1585201335" sldId="2147483648"/>
            <pc:sldLayoutMk cId="824706055" sldId="2147483657"/>
          </pc:sldLayoutMkLst>
          <pc:spChg chg="mod">
            <ac:chgData name="Grace Kobunnoi" userId="e5efa65a-dec3-4bea-b2d7-85cd3db1469f" providerId="ADAL" clId="{4BC59B5D-6613-48BA-BFCE-A45BD497C154}" dt="2025-07-07T17:53:21.845" v="0"/>
            <ac:spMkLst>
              <pc:docMk/>
              <pc:sldMasterMk cId="1585201335" sldId="2147483648"/>
              <pc:sldLayoutMk cId="824706055" sldId="2147483657"/>
              <ac:spMk id="2" creationId="{960C068F-F1D3-DB86-287F-C4B508032AFE}"/>
            </ac:spMkLst>
          </pc:spChg>
          <pc:spChg chg="mod">
            <ac:chgData name="Grace Kobunnoi" userId="e5efa65a-dec3-4bea-b2d7-85cd3db1469f" providerId="ADAL" clId="{4BC59B5D-6613-48BA-BFCE-A45BD497C154}" dt="2025-07-07T17:53:21.845" v="0"/>
            <ac:spMkLst>
              <pc:docMk/>
              <pc:sldMasterMk cId="1585201335" sldId="2147483648"/>
              <pc:sldLayoutMk cId="824706055" sldId="2147483657"/>
              <ac:spMk id="3" creationId="{03A9662C-2891-7C5D-C5B5-9D0AECDEFB52}"/>
            </ac:spMkLst>
          </pc:spChg>
          <pc:spChg chg="mod">
            <ac:chgData name="Grace Kobunnoi" userId="e5efa65a-dec3-4bea-b2d7-85cd3db1469f" providerId="ADAL" clId="{4BC59B5D-6613-48BA-BFCE-A45BD497C154}" dt="2025-07-07T17:53:21.845" v="0"/>
            <ac:spMkLst>
              <pc:docMk/>
              <pc:sldMasterMk cId="1585201335" sldId="2147483648"/>
              <pc:sldLayoutMk cId="824706055" sldId="2147483657"/>
              <ac:spMk id="4" creationId="{C3795847-4C95-C4A4-5266-FBBF680D6404}"/>
            </ac:spMkLst>
          </pc:spChg>
        </pc:sldLayoutChg>
        <pc:sldLayoutChg chg="modSp">
          <pc:chgData name="Grace Kobunnoi" userId="e5efa65a-dec3-4bea-b2d7-85cd3db1469f" providerId="ADAL" clId="{4BC59B5D-6613-48BA-BFCE-A45BD497C154}" dt="2025-07-07T17:53:21.845" v="0"/>
          <pc:sldLayoutMkLst>
            <pc:docMk/>
            <pc:sldMasterMk cId="1585201335" sldId="2147483648"/>
            <pc:sldLayoutMk cId="3080738731" sldId="2147483659"/>
          </pc:sldLayoutMkLst>
          <pc:spChg chg="mod">
            <ac:chgData name="Grace Kobunnoi" userId="e5efa65a-dec3-4bea-b2d7-85cd3db1469f" providerId="ADAL" clId="{4BC59B5D-6613-48BA-BFCE-A45BD497C154}" dt="2025-07-07T17:53:21.845" v="0"/>
            <ac:spMkLst>
              <pc:docMk/>
              <pc:sldMasterMk cId="1585201335" sldId="2147483648"/>
              <pc:sldLayoutMk cId="3080738731" sldId="2147483659"/>
              <ac:spMk id="2" creationId="{26EF87A8-ACB9-8812-6294-7BF7C8624CC9}"/>
            </ac:spMkLst>
          </pc:spChg>
          <pc:spChg chg="mod">
            <ac:chgData name="Grace Kobunnoi" userId="e5efa65a-dec3-4bea-b2d7-85cd3db1469f" providerId="ADAL" clId="{4BC59B5D-6613-48BA-BFCE-A45BD497C154}" dt="2025-07-07T17:53:21.845" v="0"/>
            <ac:spMkLst>
              <pc:docMk/>
              <pc:sldMasterMk cId="1585201335" sldId="2147483648"/>
              <pc:sldLayoutMk cId="3080738731" sldId="2147483659"/>
              <ac:spMk id="3" creationId="{1D012AEA-58E1-F6C9-7D90-C30F126B4EBA}"/>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441BD-93A3-4235-8EB5-90FC89D34F07}" type="datetimeFigureOut">
              <a:rPr lang="en-US" smtClean="0"/>
              <a:t>7/7/2025</a:t>
            </a:fld>
            <a:endParaRPr lang="en-US"/>
          </a:p>
        </p:txBody>
      </p:sp>
      <p:sp>
        <p:nvSpPr>
          <p:cNvPr id="4" name="Slide Image Placeholder 3"/>
          <p:cNvSpPr>
            <a:spLocks noGrp="1" noRot="1" noChangeAspect="1"/>
          </p:cNvSpPr>
          <p:nvPr>
            <p:ph type="sldImg" idx="2"/>
          </p:nvPr>
        </p:nvSpPr>
        <p:spPr>
          <a:xfrm>
            <a:off x="1885950" y="1143000"/>
            <a:ext cx="30861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45055E-8581-40FD-B4C1-E230F11991C6}" type="slidenum">
              <a:rPr lang="en-US" smtClean="0"/>
              <a:t>‹#›</a:t>
            </a:fld>
            <a:endParaRPr lang="en-US"/>
          </a:p>
        </p:txBody>
      </p:sp>
    </p:spTree>
    <p:extLst>
      <p:ext uri="{BB962C8B-B14F-4D97-AF65-F5344CB8AC3E}">
        <p14:creationId xmlns:p14="http://schemas.microsoft.com/office/powerpoint/2010/main" val="1937818599"/>
      </p:ext>
    </p:extLst>
  </p:cSld>
  <p:clrMap bg1="lt1" tx1="dk1" bg2="lt2" tx2="dk2" accent1="accent1" accent2="accent2" accent3="accent3" accent4="accent4" accent5="accent5" accent6="accent6" hlink="hlink" folHlink="folHlink"/>
  <p:notesStyle>
    <a:lvl1pPr marL="0" algn="l" defTabSz="1316651" rtl="0" eaLnBrk="1" latinLnBrk="0" hangingPunct="1">
      <a:defRPr sz="1728" kern="1200">
        <a:solidFill>
          <a:schemeClr val="tx1"/>
        </a:solidFill>
        <a:latin typeface="+mn-lt"/>
        <a:ea typeface="+mn-ea"/>
        <a:cs typeface="+mn-cs"/>
      </a:defRPr>
    </a:lvl1pPr>
    <a:lvl2pPr marL="658326" algn="l" defTabSz="1316651" rtl="0" eaLnBrk="1" latinLnBrk="0" hangingPunct="1">
      <a:defRPr sz="1728" kern="1200">
        <a:solidFill>
          <a:schemeClr val="tx1"/>
        </a:solidFill>
        <a:latin typeface="+mn-lt"/>
        <a:ea typeface="+mn-ea"/>
        <a:cs typeface="+mn-cs"/>
      </a:defRPr>
    </a:lvl2pPr>
    <a:lvl3pPr marL="1316651" algn="l" defTabSz="1316651" rtl="0" eaLnBrk="1" latinLnBrk="0" hangingPunct="1">
      <a:defRPr sz="1728" kern="1200">
        <a:solidFill>
          <a:schemeClr val="tx1"/>
        </a:solidFill>
        <a:latin typeface="+mn-lt"/>
        <a:ea typeface="+mn-ea"/>
        <a:cs typeface="+mn-cs"/>
      </a:defRPr>
    </a:lvl3pPr>
    <a:lvl4pPr marL="1974977" algn="l" defTabSz="1316651" rtl="0" eaLnBrk="1" latinLnBrk="0" hangingPunct="1">
      <a:defRPr sz="1728" kern="1200">
        <a:solidFill>
          <a:schemeClr val="tx1"/>
        </a:solidFill>
        <a:latin typeface="+mn-lt"/>
        <a:ea typeface="+mn-ea"/>
        <a:cs typeface="+mn-cs"/>
      </a:defRPr>
    </a:lvl4pPr>
    <a:lvl5pPr marL="2633304" algn="l" defTabSz="1316651" rtl="0" eaLnBrk="1" latinLnBrk="0" hangingPunct="1">
      <a:defRPr sz="1728" kern="1200">
        <a:solidFill>
          <a:schemeClr val="tx1"/>
        </a:solidFill>
        <a:latin typeface="+mn-lt"/>
        <a:ea typeface="+mn-ea"/>
        <a:cs typeface="+mn-cs"/>
      </a:defRPr>
    </a:lvl5pPr>
    <a:lvl6pPr marL="3291630" algn="l" defTabSz="1316651" rtl="0" eaLnBrk="1" latinLnBrk="0" hangingPunct="1">
      <a:defRPr sz="1728" kern="1200">
        <a:solidFill>
          <a:schemeClr val="tx1"/>
        </a:solidFill>
        <a:latin typeface="+mn-lt"/>
        <a:ea typeface="+mn-ea"/>
        <a:cs typeface="+mn-cs"/>
      </a:defRPr>
    </a:lvl6pPr>
    <a:lvl7pPr marL="3949955" algn="l" defTabSz="1316651" rtl="0" eaLnBrk="1" latinLnBrk="0" hangingPunct="1">
      <a:defRPr sz="1728" kern="1200">
        <a:solidFill>
          <a:schemeClr val="tx1"/>
        </a:solidFill>
        <a:latin typeface="+mn-lt"/>
        <a:ea typeface="+mn-ea"/>
        <a:cs typeface="+mn-cs"/>
      </a:defRPr>
    </a:lvl7pPr>
    <a:lvl8pPr marL="4608281" algn="l" defTabSz="1316651" rtl="0" eaLnBrk="1" latinLnBrk="0" hangingPunct="1">
      <a:defRPr sz="1728" kern="1200">
        <a:solidFill>
          <a:schemeClr val="tx1"/>
        </a:solidFill>
        <a:latin typeface="+mn-lt"/>
        <a:ea typeface="+mn-ea"/>
        <a:cs typeface="+mn-cs"/>
      </a:defRPr>
    </a:lvl8pPr>
    <a:lvl9pPr marL="5266607" algn="l" defTabSz="1316651" rtl="0" eaLnBrk="1" latinLnBrk="0" hangingPunct="1">
      <a:defRPr sz="17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5950" y="1143000"/>
            <a:ext cx="30861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45055E-8581-40FD-B4C1-E230F11991C6}" type="slidenum">
              <a:rPr lang="en-US" smtClean="0"/>
              <a:t>1</a:t>
            </a:fld>
            <a:endParaRPr lang="en-US"/>
          </a:p>
        </p:txBody>
      </p:sp>
    </p:spTree>
    <p:extLst>
      <p:ext uri="{BB962C8B-B14F-4D97-AF65-F5344CB8AC3E}">
        <p14:creationId xmlns:p14="http://schemas.microsoft.com/office/powerpoint/2010/main" val="1613186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843F9-B62F-9891-BEE1-A6F40EC63A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FA987-D56B-77B5-FF7A-D7AA88533A8C}"/>
              </a:ext>
            </a:extLst>
          </p:cNvPr>
          <p:cNvSpPr>
            <a:spLocks noGrp="1" noRot="1" noChangeAspect="1"/>
          </p:cNvSpPr>
          <p:nvPr>
            <p:ph type="sldImg"/>
          </p:nvPr>
        </p:nvSpPr>
        <p:spPr>
          <a:xfrm>
            <a:off x="1885950" y="1143000"/>
            <a:ext cx="3086100" cy="3086100"/>
          </a:xfrm>
        </p:spPr>
      </p:sp>
      <p:sp>
        <p:nvSpPr>
          <p:cNvPr id="3" name="Notes Placeholder 2">
            <a:extLst>
              <a:ext uri="{FF2B5EF4-FFF2-40B4-BE49-F238E27FC236}">
                <a16:creationId xmlns:a16="http://schemas.microsoft.com/office/drawing/2014/main" id="{EEBCCFE8-D0F9-446A-FC89-035380EF6A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5AA939-AEBD-D756-2317-0F97C7B0AA2B}"/>
              </a:ext>
            </a:extLst>
          </p:cNvPr>
          <p:cNvSpPr>
            <a:spLocks noGrp="1"/>
          </p:cNvSpPr>
          <p:nvPr>
            <p:ph type="sldNum" sz="quarter" idx="5"/>
          </p:nvPr>
        </p:nvSpPr>
        <p:spPr/>
        <p:txBody>
          <a:bodyPr/>
          <a:lstStyle/>
          <a:p>
            <a:fld id="{CB45055E-8581-40FD-B4C1-E230F11991C6}" type="slidenum">
              <a:rPr lang="en-US" smtClean="0"/>
              <a:t>2</a:t>
            </a:fld>
            <a:endParaRPr lang="en-US"/>
          </a:p>
        </p:txBody>
      </p:sp>
    </p:spTree>
    <p:extLst>
      <p:ext uri="{BB962C8B-B14F-4D97-AF65-F5344CB8AC3E}">
        <p14:creationId xmlns:p14="http://schemas.microsoft.com/office/powerpoint/2010/main" val="3943759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94DCC-4660-2B2E-A037-943FBEA5C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D30C3-29F7-30B5-C01E-3C590E7BD71D}"/>
              </a:ext>
            </a:extLst>
          </p:cNvPr>
          <p:cNvSpPr>
            <a:spLocks noGrp="1" noRot="1" noChangeAspect="1"/>
          </p:cNvSpPr>
          <p:nvPr>
            <p:ph type="sldImg"/>
          </p:nvPr>
        </p:nvSpPr>
        <p:spPr>
          <a:xfrm>
            <a:off x="1885950" y="1143000"/>
            <a:ext cx="3086100" cy="3086100"/>
          </a:xfrm>
        </p:spPr>
      </p:sp>
      <p:sp>
        <p:nvSpPr>
          <p:cNvPr id="3" name="Notes Placeholder 2">
            <a:extLst>
              <a:ext uri="{FF2B5EF4-FFF2-40B4-BE49-F238E27FC236}">
                <a16:creationId xmlns:a16="http://schemas.microsoft.com/office/drawing/2014/main" id="{C6485923-7A7C-28CA-9A2E-76A73FB903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AD81AC-41D5-EDF5-2984-86866088BE37}"/>
              </a:ext>
            </a:extLst>
          </p:cNvPr>
          <p:cNvSpPr>
            <a:spLocks noGrp="1"/>
          </p:cNvSpPr>
          <p:nvPr>
            <p:ph type="sldNum" sz="quarter" idx="5"/>
          </p:nvPr>
        </p:nvSpPr>
        <p:spPr/>
        <p:txBody>
          <a:bodyPr/>
          <a:lstStyle/>
          <a:p>
            <a:fld id="{CB45055E-8581-40FD-B4C1-E230F11991C6}" type="slidenum">
              <a:rPr lang="en-US" smtClean="0"/>
              <a:t>3</a:t>
            </a:fld>
            <a:endParaRPr lang="en-US"/>
          </a:p>
        </p:txBody>
      </p:sp>
    </p:spTree>
    <p:extLst>
      <p:ext uri="{BB962C8B-B14F-4D97-AF65-F5344CB8AC3E}">
        <p14:creationId xmlns:p14="http://schemas.microsoft.com/office/powerpoint/2010/main" val="1481063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AB100-A0C7-9A60-518F-545F054FA2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8D9B38-7063-D5BA-FDDF-12434F747E72}"/>
              </a:ext>
            </a:extLst>
          </p:cNvPr>
          <p:cNvSpPr>
            <a:spLocks noGrp="1" noRot="1" noChangeAspect="1"/>
          </p:cNvSpPr>
          <p:nvPr>
            <p:ph type="sldImg"/>
          </p:nvPr>
        </p:nvSpPr>
        <p:spPr>
          <a:xfrm>
            <a:off x="1885950" y="1143000"/>
            <a:ext cx="3086100" cy="3086100"/>
          </a:xfrm>
        </p:spPr>
      </p:sp>
      <p:sp>
        <p:nvSpPr>
          <p:cNvPr id="3" name="Notes Placeholder 2">
            <a:extLst>
              <a:ext uri="{FF2B5EF4-FFF2-40B4-BE49-F238E27FC236}">
                <a16:creationId xmlns:a16="http://schemas.microsoft.com/office/drawing/2014/main" id="{C45D464A-8B55-3736-3700-6A58BEBC22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77DE22-49C2-186A-6248-11B21CE6C836}"/>
              </a:ext>
            </a:extLst>
          </p:cNvPr>
          <p:cNvSpPr>
            <a:spLocks noGrp="1"/>
          </p:cNvSpPr>
          <p:nvPr>
            <p:ph type="sldNum" sz="quarter" idx="5"/>
          </p:nvPr>
        </p:nvSpPr>
        <p:spPr/>
        <p:txBody>
          <a:bodyPr/>
          <a:lstStyle/>
          <a:p>
            <a:fld id="{CB45055E-8581-40FD-B4C1-E230F11991C6}" type="slidenum">
              <a:rPr lang="en-US" smtClean="0"/>
              <a:t>4</a:t>
            </a:fld>
            <a:endParaRPr lang="en-US"/>
          </a:p>
        </p:txBody>
      </p:sp>
    </p:spTree>
    <p:extLst>
      <p:ext uri="{BB962C8B-B14F-4D97-AF65-F5344CB8AC3E}">
        <p14:creationId xmlns:p14="http://schemas.microsoft.com/office/powerpoint/2010/main" val="2124179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A67FE-9E5B-8795-B04F-1BC6456893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E7A9C7-BA8D-DFFC-C8DA-03712F2D0D68}"/>
              </a:ext>
            </a:extLst>
          </p:cNvPr>
          <p:cNvSpPr>
            <a:spLocks noGrp="1" noRot="1" noChangeAspect="1"/>
          </p:cNvSpPr>
          <p:nvPr>
            <p:ph type="sldImg"/>
          </p:nvPr>
        </p:nvSpPr>
        <p:spPr>
          <a:xfrm>
            <a:off x="1885950" y="1143000"/>
            <a:ext cx="3086100" cy="3086100"/>
          </a:xfrm>
        </p:spPr>
      </p:sp>
      <p:sp>
        <p:nvSpPr>
          <p:cNvPr id="3" name="Notes Placeholder 2">
            <a:extLst>
              <a:ext uri="{FF2B5EF4-FFF2-40B4-BE49-F238E27FC236}">
                <a16:creationId xmlns:a16="http://schemas.microsoft.com/office/drawing/2014/main" id="{8D397748-5032-71C0-0C0B-700A78642A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EA67B9-E389-5A0D-B394-5323D948C7E1}"/>
              </a:ext>
            </a:extLst>
          </p:cNvPr>
          <p:cNvSpPr>
            <a:spLocks noGrp="1"/>
          </p:cNvSpPr>
          <p:nvPr>
            <p:ph type="sldNum" sz="quarter" idx="5"/>
          </p:nvPr>
        </p:nvSpPr>
        <p:spPr/>
        <p:txBody>
          <a:bodyPr/>
          <a:lstStyle/>
          <a:p>
            <a:fld id="{CB45055E-8581-40FD-B4C1-E230F11991C6}" type="slidenum">
              <a:rPr lang="en-US" smtClean="0"/>
              <a:t>5</a:t>
            </a:fld>
            <a:endParaRPr lang="en-US"/>
          </a:p>
        </p:txBody>
      </p:sp>
    </p:spTree>
    <p:extLst>
      <p:ext uri="{BB962C8B-B14F-4D97-AF65-F5344CB8AC3E}">
        <p14:creationId xmlns:p14="http://schemas.microsoft.com/office/powerpoint/2010/main" val="3250488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7B40A-D150-A9E2-A135-21766E473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207584-DF21-16E2-8592-3E30933F4D90}"/>
              </a:ext>
            </a:extLst>
          </p:cNvPr>
          <p:cNvSpPr>
            <a:spLocks noGrp="1" noRot="1" noChangeAspect="1"/>
          </p:cNvSpPr>
          <p:nvPr>
            <p:ph type="sldImg"/>
          </p:nvPr>
        </p:nvSpPr>
        <p:spPr>
          <a:xfrm>
            <a:off x="1885950" y="1143000"/>
            <a:ext cx="3086100" cy="3086100"/>
          </a:xfrm>
        </p:spPr>
      </p:sp>
      <p:sp>
        <p:nvSpPr>
          <p:cNvPr id="3" name="Notes Placeholder 2">
            <a:extLst>
              <a:ext uri="{FF2B5EF4-FFF2-40B4-BE49-F238E27FC236}">
                <a16:creationId xmlns:a16="http://schemas.microsoft.com/office/drawing/2014/main" id="{C64D68AD-3022-1D0B-816B-A615A6B396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90884C-2444-6A27-E06B-3BFBAFE580F3}"/>
              </a:ext>
            </a:extLst>
          </p:cNvPr>
          <p:cNvSpPr>
            <a:spLocks noGrp="1"/>
          </p:cNvSpPr>
          <p:nvPr>
            <p:ph type="sldNum" sz="quarter" idx="5"/>
          </p:nvPr>
        </p:nvSpPr>
        <p:spPr/>
        <p:txBody>
          <a:bodyPr/>
          <a:lstStyle/>
          <a:p>
            <a:fld id="{CB45055E-8581-40FD-B4C1-E230F11991C6}" type="slidenum">
              <a:rPr lang="en-US" smtClean="0"/>
              <a:t>6</a:t>
            </a:fld>
            <a:endParaRPr lang="en-US"/>
          </a:p>
        </p:txBody>
      </p:sp>
    </p:spTree>
    <p:extLst>
      <p:ext uri="{BB962C8B-B14F-4D97-AF65-F5344CB8AC3E}">
        <p14:creationId xmlns:p14="http://schemas.microsoft.com/office/powerpoint/2010/main" val="1497443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8530E-553D-A8B0-4C91-D084955404CB}"/>
              </a:ext>
            </a:extLst>
          </p:cNvPr>
          <p:cNvSpPr>
            <a:spLocks noGrp="1"/>
          </p:cNvSpPr>
          <p:nvPr>
            <p:ph type="ctrTitle"/>
          </p:nvPr>
        </p:nvSpPr>
        <p:spPr>
          <a:xfrm>
            <a:off x="1714500" y="2244726"/>
            <a:ext cx="10287000" cy="4775200"/>
          </a:xfrm>
        </p:spPr>
        <p:txBody>
          <a:bodyPr anchor="b"/>
          <a:lstStyle>
            <a:lvl1pPr algn="ctr">
              <a:defRPr sz="6750"/>
            </a:lvl1pPr>
          </a:lstStyle>
          <a:p>
            <a:r>
              <a:rPr lang="en-US"/>
              <a:t>Click to edit Master title style</a:t>
            </a:r>
            <a:endParaRPr lang="en-IN"/>
          </a:p>
        </p:txBody>
      </p:sp>
      <p:sp>
        <p:nvSpPr>
          <p:cNvPr id="3" name="Subtitle 2">
            <a:extLst>
              <a:ext uri="{FF2B5EF4-FFF2-40B4-BE49-F238E27FC236}">
                <a16:creationId xmlns:a16="http://schemas.microsoft.com/office/drawing/2014/main" id="{94DEA262-BAEF-F9A8-23EF-F5FB0FB66CC9}"/>
              </a:ext>
            </a:extLst>
          </p:cNvPr>
          <p:cNvSpPr>
            <a:spLocks noGrp="1"/>
          </p:cNvSpPr>
          <p:nvPr>
            <p:ph type="subTitle" idx="1"/>
          </p:nvPr>
        </p:nvSpPr>
        <p:spPr>
          <a:xfrm>
            <a:off x="1714500" y="7204076"/>
            <a:ext cx="10287000" cy="3311524"/>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4D55D557-9FD0-2038-9602-D50230747732}"/>
              </a:ext>
            </a:extLst>
          </p:cNvPr>
          <p:cNvSpPr>
            <a:spLocks noGrp="1"/>
          </p:cNvSpPr>
          <p:nvPr>
            <p:ph type="dt" sz="half" idx="10"/>
          </p:nvPr>
        </p:nvSpPr>
        <p:spPr/>
        <p:txBody>
          <a:bodyPr/>
          <a:lstStyle/>
          <a:p>
            <a:fld id="{7150192C-CEB2-4C82-8424-9D4B37FAD6EA}" type="datetimeFigureOut">
              <a:rPr lang="en-IN" smtClean="0"/>
              <a:t>07-07-2025</a:t>
            </a:fld>
            <a:endParaRPr lang="en-IN"/>
          </a:p>
        </p:txBody>
      </p:sp>
      <p:sp>
        <p:nvSpPr>
          <p:cNvPr id="5" name="Footer Placeholder 4">
            <a:extLst>
              <a:ext uri="{FF2B5EF4-FFF2-40B4-BE49-F238E27FC236}">
                <a16:creationId xmlns:a16="http://schemas.microsoft.com/office/drawing/2014/main" id="{542AD12C-2413-AAF4-BB3C-05CB677ABBB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20DF4C8-27AE-8DFF-7B50-52EFD9328B7B}"/>
              </a:ext>
            </a:extLst>
          </p:cNvPr>
          <p:cNvSpPr>
            <a:spLocks noGrp="1"/>
          </p:cNvSpPr>
          <p:nvPr>
            <p:ph type="sldNum" sz="quarter" idx="12"/>
          </p:nvPr>
        </p:nvSpPr>
        <p:spPr/>
        <p:txBody>
          <a:bodyPr/>
          <a:lstStyle/>
          <a:p>
            <a:fld id="{A46448FA-9A86-455A-BF06-09080A887413}" type="slidenum">
              <a:rPr lang="en-IN" smtClean="0"/>
              <a:t>‹#›</a:t>
            </a:fld>
            <a:endParaRPr lang="en-IN"/>
          </a:p>
        </p:txBody>
      </p:sp>
    </p:spTree>
    <p:extLst>
      <p:ext uri="{BB962C8B-B14F-4D97-AF65-F5344CB8AC3E}">
        <p14:creationId xmlns:p14="http://schemas.microsoft.com/office/powerpoint/2010/main" val="2969225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B8811-561F-4D26-295B-2A7949093C91}"/>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BCAC512-A580-5B35-9E68-F6ECE96D8B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C635715-2904-5BE8-2DC2-EDE3FBDC0274}"/>
              </a:ext>
            </a:extLst>
          </p:cNvPr>
          <p:cNvSpPr>
            <a:spLocks noGrp="1"/>
          </p:cNvSpPr>
          <p:nvPr>
            <p:ph type="dt" sz="half" idx="10"/>
          </p:nvPr>
        </p:nvSpPr>
        <p:spPr/>
        <p:txBody>
          <a:bodyPr/>
          <a:lstStyle/>
          <a:p>
            <a:fld id="{7150192C-CEB2-4C82-8424-9D4B37FAD6EA}" type="datetimeFigureOut">
              <a:rPr lang="en-IN" smtClean="0"/>
              <a:t>07-07-2025</a:t>
            </a:fld>
            <a:endParaRPr lang="en-IN"/>
          </a:p>
        </p:txBody>
      </p:sp>
      <p:sp>
        <p:nvSpPr>
          <p:cNvPr id="5" name="Footer Placeholder 4">
            <a:extLst>
              <a:ext uri="{FF2B5EF4-FFF2-40B4-BE49-F238E27FC236}">
                <a16:creationId xmlns:a16="http://schemas.microsoft.com/office/drawing/2014/main" id="{A4FD910F-5B94-FA3F-89C9-30B437C139D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009526F-896F-A5D0-3442-11796354BA16}"/>
              </a:ext>
            </a:extLst>
          </p:cNvPr>
          <p:cNvSpPr>
            <a:spLocks noGrp="1"/>
          </p:cNvSpPr>
          <p:nvPr>
            <p:ph type="sldNum" sz="quarter" idx="12"/>
          </p:nvPr>
        </p:nvSpPr>
        <p:spPr/>
        <p:txBody>
          <a:bodyPr/>
          <a:lstStyle/>
          <a:p>
            <a:fld id="{A46448FA-9A86-455A-BF06-09080A887413}" type="slidenum">
              <a:rPr lang="en-IN" smtClean="0"/>
              <a:t>‹#›</a:t>
            </a:fld>
            <a:endParaRPr lang="en-IN"/>
          </a:p>
        </p:txBody>
      </p:sp>
    </p:spTree>
    <p:extLst>
      <p:ext uri="{BB962C8B-B14F-4D97-AF65-F5344CB8AC3E}">
        <p14:creationId xmlns:p14="http://schemas.microsoft.com/office/powerpoint/2010/main" val="539883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EF87A8-ACB9-8812-6294-7BF7C8624CC9}"/>
              </a:ext>
            </a:extLst>
          </p:cNvPr>
          <p:cNvSpPr>
            <a:spLocks noGrp="1"/>
          </p:cNvSpPr>
          <p:nvPr>
            <p:ph type="title" orient="vert"/>
          </p:nvPr>
        </p:nvSpPr>
        <p:spPr>
          <a:xfrm>
            <a:off x="9815512" y="730250"/>
            <a:ext cx="2957513" cy="11623676"/>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D012AEA-58E1-F6C9-7D90-C30F126B4EBA}"/>
              </a:ext>
            </a:extLst>
          </p:cNvPr>
          <p:cNvSpPr>
            <a:spLocks noGrp="1"/>
          </p:cNvSpPr>
          <p:nvPr>
            <p:ph type="body" orient="vert" idx="1"/>
          </p:nvPr>
        </p:nvSpPr>
        <p:spPr>
          <a:xfrm>
            <a:off x="942975" y="730250"/>
            <a:ext cx="8701088"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37B124B-0CB9-04CE-043C-9775D4E9D89D}"/>
              </a:ext>
            </a:extLst>
          </p:cNvPr>
          <p:cNvSpPr>
            <a:spLocks noGrp="1"/>
          </p:cNvSpPr>
          <p:nvPr>
            <p:ph type="dt" sz="half" idx="10"/>
          </p:nvPr>
        </p:nvSpPr>
        <p:spPr/>
        <p:txBody>
          <a:bodyPr/>
          <a:lstStyle/>
          <a:p>
            <a:fld id="{7150192C-CEB2-4C82-8424-9D4B37FAD6EA}" type="datetimeFigureOut">
              <a:rPr lang="en-IN" smtClean="0"/>
              <a:t>07-07-2025</a:t>
            </a:fld>
            <a:endParaRPr lang="en-IN"/>
          </a:p>
        </p:txBody>
      </p:sp>
      <p:sp>
        <p:nvSpPr>
          <p:cNvPr id="5" name="Footer Placeholder 4">
            <a:extLst>
              <a:ext uri="{FF2B5EF4-FFF2-40B4-BE49-F238E27FC236}">
                <a16:creationId xmlns:a16="http://schemas.microsoft.com/office/drawing/2014/main" id="{03F9D8D5-977A-2B7B-5C7E-3A25614D9CF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C132EDD-BE2C-4028-B9F9-481E6AE8A174}"/>
              </a:ext>
            </a:extLst>
          </p:cNvPr>
          <p:cNvSpPr>
            <a:spLocks noGrp="1"/>
          </p:cNvSpPr>
          <p:nvPr>
            <p:ph type="sldNum" sz="quarter" idx="12"/>
          </p:nvPr>
        </p:nvSpPr>
        <p:spPr/>
        <p:txBody>
          <a:bodyPr/>
          <a:lstStyle/>
          <a:p>
            <a:fld id="{A46448FA-9A86-455A-BF06-09080A887413}" type="slidenum">
              <a:rPr lang="en-IN" smtClean="0"/>
              <a:t>‹#›</a:t>
            </a:fld>
            <a:endParaRPr lang="en-IN"/>
          </a:p>
        </p:txBody>
      </p:sp>
    </p:spTree>
    <p:extLst>
      <p:ext uri="{BB962C8B-B14F-4D97-AF65-F5344CB8AC3E}">
        <p14:creationId xmlns:p14="http://schemas.microsoft.com/office/powerpoint/2010/main" val="390540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58424-7E2E-9FF5-1787-A17BA5E5D97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5139AAC-FB2E-5DD3-98F4-72CF3557AE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1BB24C4-55E1-6968-DBDC-D03748D350E4}"/>
              </a:ext>
            </a:extLst>
          </p:cNvPr>
          <p:cNvSpPr>
            <a:spLocks noGrp="1"/>
          </p:cNvSpPr>
          <p:nvPr>
            <p:ph type="dt" sz="half" idx="10"/>
          </p:nvPr>
        </p:nvSpPr>
        <p:spPr/>
        <p:txBody>
          <a:bodyPr/>
          <a:lstStyle/>
          <a:p>
            <a:fld id="{7150192C-CEB2-4C82-8424-9D4B37FAD6EA}" type="datetimeFigureOut">
              <a:rPr lang="en-IN" smtClean="0"/>
              <a:t>07-07-2025</a:t>
            </a:fld>
            <a:endParaRPr lang="en-IN"/>
          </a:p>
        </p:txBody>
      </p:sp>
      <p:sp>
        <p:nvSpPr>
          <p:cNvPr id="5" name="Footer Placeholder 4">
            <a:extLst>
              <a:ext uri="{FF2B5EF4-FFF2-40B4-BE49-F238E27FC236}">
                <a16:creationId xmlns:a16="http://schemas.microsoft.com/office/drawing/2014/main" id="{7DD50142-1155-38D1-A794-D700301C7AD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542F0FC-92E7-C3DA-766D-75E8304F0B76}"/>
              </a:ext>
            </a:extLst>
          </p:cNvPr>
          <p:cNvSpPr>
            <a:spLocks noGrp="1"/>
          </p:cNvSpPr>
          <p:nvPr>
            <p:ph type="sldNum" sz="quarter" idx="12"/>
          </p:nvPr>
        </p:nvSpPr>
        <p:spPr/>
        <p:txBody>
          <a:bodyPr/>
          <a:lstStyle/>
          <a:p>
            <a:fld id="{A46448FA-9A86-455A-BF06-09080A887413}" type="slidenum">
              <a:rPr lang="en-IN" smtClean="0"/>
              <a:t>‹#›</a:t>
            </a:fld>
            <a:endParaRPr lang="en-IN"/>
          </a:p>
        </p:txBody>
      </p:sp>
    </p:spTree>
    <p:extLst>
      <p:ext uri="{BB962C8B-B14F-4D97-AF65-F5344CB8AC3E}">
        <p14:creationId xmlns:p14="http://schemas.microsoft.com/office/powerpoint/2010/main" val="2781721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157AA-0162-EC74-6642-22C0D22F234E}"/>
              </a:ext>
            </a:extLst>
          </p:cNvPr>
          <p:cNvSpPr>
            <a:spLocks noGrp="1"/>
          </p:cNvSpPr>
          <p:nvPr>
            <p:ph type="title"/>
          </p:nvPr>
        </p:nvSpPr>
        <p:spPr>
          <a:xfrm>
            <a:off x="935831" y="3419479"/>
            <a:ext cx="11830050" cy="5705474"/>
          </a:xfrm>
        </p:spPr>
        <p:txBody>
          <a:bodyPr anchor="b"/>
          <a:lstStyle>
            <a:lvl1pPr>
              <a:defRPr sz="675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05031E13-F54B-EFB2-1E67-9D9ABD48355A}"/>
              </a:ext>
            </a:extLst>
          </p:cNvPr>
          <p:cNvSpPr>
            <a:spLocks noGrp="1"/>
          </p:cNvSpPr>
          <p:nvPr>
            <p:ph type="body" idx="1"/>
          </p:nvPr>
        </p:nvSpPr>
        <p:spPr>
          <a:xfrm>
            <a:off x="935831" y="9178929"/>
            <a:ext cx="11830050" cy="3000374"/>
          </a:xfrm>
        </p:spPr>
        <p:txBody>
          <a:bodyPr/>
          <a:lstStyle>
            <a:lvl1pPr marL="0" indent="0">
              <a:buNone/>
              <a:defRPr sz="2700">
                <a:solidFill>
                  <a:schemeClr val="tx1">
                    <a:tint val="82000"/>
                  </a:schemeClr>
                </a:solidFill>
              </a:defRPr>
            </a:lvl1pPr>
            <a:lvl2pPr marL="514350" indent="0">
              <a:buNone/>
              <a:defRPr sz="2250">
                <a:solidFill>
                  <a:schemeClr val="tx1">
                    <a:tint val="82000"/>
                  </a:schemeClr>
                </a:solidFill>
              </a:defRPr>
            </a:lvl2pPr>
            <a:lvl3pPr marL="1028700" indent="0">
              <a:buNone/>
              <a:defRPr sz="2025">
                <a:solidFill>
                  <a:schemeClr val="tx1">
                    <a:tint val="82000"/>
                  </a:schemeClr>
                </a:solidFill>
              </a:defRPr>
            </a:lvl3pPr>
            <a:lvl4pPr marL="1543050" indent="0">
              <a:buNone/>
              <a:defRPr sz="1800">
                <a:solidFill>
                  <a:schemeClr val="tx1">
                    <a:tint val="82000"/>
                  </a:schemeClr>
                </a:solidFill>
              </a:defRPr>
            </a:lvl4pPr>
            <a:lvl5pPr marL="2057400" indent="0">
              <a:buNone/>
              <a:defRPr sz="1800">
                <a:solidFill>
                  <a:schemeClr val="tx1">
                    <a:tint val="82000"/>
                  </a:schemeClr>
                </a:solidFill>
              </a:defRPr>
            </a:lvl5pPr>
            <a:lvl6pPr marL="2571750" indent="0">
              <a:buNone/>
              <a:defRPr sz="1800">
                <a:solidFill>
                  <a:schemeClr val="tx1">
                    <a:tint val="82000"/>
                  </a:schemeClr>
                </a:solidFill>
              </a:defRPr>
            </a:lvl6pPr>
            <a:lvl7pPr marL="3086100" indent="0">
              <a:buNone/>
              <a:defRPr sz="1800">
                <a:solidFill>
                  <a:schemeClr val="tx1">
                    <a:tint val="82000"/>
                  </a:schemeClr>
                </a:solidFill>
              </a:defRPr>
            </a:lvl7pPr>
            <a:lvl8pPr marL="3600450" indent="0">
              <a:buNone/>
              <a:defRPr sz="1800">
                <a:solidFill>
                  <a:schemeClr val="tx1">
                    <a:tint val="82000"/>
                  </a:schemeClr>
                </a:solidFill>
              </a:defRPr>
            </a:lvl8pPr>
            <a:lvl9pPr marL="4114800" indent="0">
              <a:buNone/>
              <a:defRPr sz="18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CD8FE6-1746-016D-A2DE-050B4118997D}"/>
              </a:ext>
            </a:extLst>
          </p:cNvPr>
          <p:cNvSpPr>
            <a:spLocks noGrp="1"/>
          </p:cNvSpPr>
          <p:nvPr>
            <p:ph type="dt" sz="half" idx="10"/>
          </p:nvPr>
        </p:nvSpPr>
        <p:spPr/>
        <p:txBody>
          <a:bodyPr/>
          <a:lstStyle/>
          <a:p>
            <a:fld id="{7150192C-CEB2-4C82-8424-9D4B37FAD6EA}" type="datetimeFigureOut">
              <a:rPr lang="en-IN" smtClean="0"/>
              <a:t>07-07-2025</a:t>
            </a:fld>
            <a:endParaRPr lang="en-IN"/>
          </a:p>
        </p:txBody>
      </p:sp>
      <p:sp>
        <p:nvSpPr>
          <p:cNvPr id="5" name="Footer Placeholder 4">
            <a:extLst>
              <a:ext uri="{FF2B5EF4-FFF2-40B4-BE49-F238E27FC236}">
                <a16:creationId xmlns:a16="http://schemas.microsoft.com/office/drawing/2014/main" id="{33C8EFE2-D21C-4402-162E-8076076F681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98A5E83-FE23-2F4F-DE77-1FEBA46879F4}"/>
              </a:ext>
            </a:extLst>
          </p:cNvPr>
          <p:cNvSpPr>
            <a:spLocks noGrp="1"/>
          </p:cNvSpPr>
          <p:nvPr>
            <p:ph type="sldNum" sz="quarter" idx="12"/>
          </p:nvPr>
        </p:nvSpPr>
        <p:spPr/>
        <p:txBody>
          <a:bodyPr/>
          <a:lstStyle/>
          <a:p>
            <a:fld id="{A46448FA-9A86-455A-BF06-09080A887413}" type="slidenum">
              <a:rPr lang="en-IN" smtClean="0"/>
              <a:t>‹#›</a:t>
            </a:fld>
            <a:endParaRPr lang="en-IN"/>
          </a:p>
        </p:txBody>
      </p:sp>
    </p:spTree>
    <p:extLst>
      <p:ext uri="{BB962C8B-B14F-4D97-AF65-F5344CB8AC3E}">
        <p14:creationId xmlns:p14="http://schemas.microsoft.com/office/powerpoint/2010/main" val="3346137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C485A-8113-E9BA-ADD9-8A089110E82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332E72B-DBCF-0BB1-6D82-5699F90D15F8}"/>
              </a:ext>
            </a:extLst>
          </p:cNvPr>
          <p:cNvSpPr>
            <a:spLocks noGrp="1"/>
          </p:cNvSpPr>
          <p:nvPr>
            <p:ph sz="half" idx="1"/>
          </p:nvPr>
        </p:nvSpPr>
        <p:spPr>
          <a:xfrm>
            <a:off x="942975" y="3651250"/>
            <a:ext cx="58293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6187F983-ECE3-718E-FB29-2301738552EF}"/>
              </a:ext>
            </a:extLst>
          </p:cNvPr>
          <p:cNvSpPr>
            <a:spLocks noGrp="1"/>
          </p:cNvSpPr>
          <p:nvPr>
            <p:ph sz="half" idx="2"/>
          </p:nvPr>
        </p:nvSpPr>
        <p:spPr>
          <a:xfrm>
            <a:off x="6943725" y="3651250"/>
            <a:ext cx="58293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1AD7A9AC-950E-9E3F-B528-32B9EED39D11}"/>
              </a:ext>
            </a:extLst>
          </p:cNvPr>
          <p:cNvSpPr>
            <a:spLocks noGrp="1"/>
          </p:cNvSpPr>
          <p:nvPr>
            <p:ph type="dt" sz="half" idx="10"/>
          </p:nvPr>
        </p:nvSpPr>
        <p:spPr/>
        <p:txBody>
          <a:bodyPr/>
          <a:lstStyle/>
          <a:p>
            <a:fld id="{7150192C-CEB2-4C82-8424-9D4B37FAD6EA}" type="datetimeFigureOut">
              <a:rPr lang="en-IN" smtClean="0"/>
              <a:t>07-07-2025</a:t>
            </a:fld>
            <a:endParaRPr lang="en-IN"/>
          </a:p>
        </p:txBody>
      </p:sp>
      <p:sp>
        <p:nvSpPr>
          <p:cNvPr id="6" name="Footer Placeholder 5">
            <a:extLst>
              <a:ext uri="{FF2B5EF4-FFF2-40B4-BE49-F238E27FC236}">
                <a16:creationId xmlns:a16="http://schemas.microsoft.com/office/drawing/2014/main" id="{1F5BB496-6A12-7CC8-2A04-D46CF3B6F50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444977A-89DD-3CBB-028C-3365D37D47BA}"/>
              </a:ext>
            </a:extLst>
          </p:cNvPr>
          <p:cNvSpPr>
            <a:spLocks noGrp="1"/>
          </p:cNvSpPr>
          <p:nvPr>
            <p:ph type="sldNum" sz="quarter" idx="12"/>
          </p:nvPr>
        </p:nvSpPr>
        <p:spPr/>
        <p:txBody>
          <a:bodyPr/>
          <a:lstStyle/>
          <a:p>
            <a:fld id="{A46448FA-9A86-455A-BF06-09080A887413}" type="slidenum">
              <a:rPr lang="en-IN" smtClean="0"/>
              <a:t>‹#›</a:t>
            </a:fld>
            <a:endParaRPr lang="en-IN"/>
          </a:p>
        </p:txBody>
      </p:sp>
    </p:spTree>
    <p:extLst>
      <p:ext uri="{BB962C8B-B14F-4D97-AF65-F5344CB8AC3E}">
        <p14:creationId xmlns:p14="http://schemas.microsoft.com/office/powerpoint/2010/main" val="1733722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2904-86C5-236A-5307-4B314E80E1D9}"/>
              </a:ext>
            </a:extLst>
          </p:cNvPr>
          <p:cNvSpPr>
            <a:spLocks noGrp="1"/>
          </p:cNvSpPr>
          <p:nvPr>
            <p:ph type="title"/>
          </p:nvPr>
        </p:nvSpPr>
        <p:spPr>
          <a:xfrm>
            <a:off x="944762" y="730253"/>
            <a:ext cx="11830050" cy="2651126"/>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9F36F6E-5E1E-FB0D-28C5-05E6C266C5B8}"/>
              </a:ext>
            </a:extLst>
          </p:cNvPr>
          <p:cNvSpPr>
            <a:spLocks noGrp="1"/>
          </p:cNvSpPr>
          <p:nvPr>
            <p:ph type="body" idx="1"/>
          </p:nvPr>
        </p:nvSpPr>
        <p:spPr>
          <a:xfrm>
            <a:off x="944762" y="3362326"/>
            <a:ext cx="5802510" cy="1647824"/>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a:extLst>
              <a:ext uri="{FF2B5EF4-FFF2-40B4-BE49-F238E27FC236}">
                <a16:creationId xmlns:a16="http://schemas.microsoft.com/office/drawing/2014/main" id="{EEC603D9-0ED1-C498-0FD4-D0351406C286}"/>
              </a:ext>
            </a:extLst>
          </p:cNvPr>
          <p:cNvSpPr>
            <a:spLocks noGrp="1"/>
          </p:cNvSpPr>
          <p:nvPr>
            <p:ph sz="half" idx="2"/>
          </p:nvPr>
        </p:nvSpPr>
        <p:spPr>
          <a:xfrm>
            <a:off x="944762" y="5010150"/>
            <a:ext cx="5802510"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12F80F94-B1AB-7C3F-3982-EA83E4DB2AFA}"/>
              </a:ext>
            </a:extLst>
          </p:cNvPr>
          <p:cNvSpPr>
            <a:spLocks noGrp="1"/>
          </p:cNvSpPr>
          <p:nvPr>
            <p:ph type="body" sz="quarter" idx="3"/>
          </p:nvPr>
        </p:nvSpPr>
        <p:spPr>
          <a:xfrm>
            <a:off x="6943726" y="3362326"/>
            <a:ext cx="5831087" cy="1647824"/>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a:extLst>
              <a:ext uri="{FF2B5EF4-FFF2-40B4-BE49-F238E27FC236}">
                <a16:creationId xmlns:a16="http://schemas.microsoft.com/office/drawing/2014/main" id="{254100ED-616F-6CA2-DDF4-7DE6F477C275}"/>
              </a:ext>
            </a:extLst>
          </p:cNvPr>
          <p:cNvSpPr>
            <a:spLocks noGrp="1"/>
          </p:cNvSpPr>
          <p:nvPr>
            <p:ph sz="quarter" idx="4"/>
          </p:nvPr>
        </p:nvSpPr>
        <p:spPr>
          <a:xfrm>
            <a:off x="6943726" y="5010150"/>
            <a:ext cx="5831087"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106B73F-8C37-F0C2-5112-3A2C283DB295}"/>
              </a:ext>
            </a:extLst>
          </p:cNvPr>
          <p:cNvSpPr>
            <a:spLocks noGrp="1"/>
          </p:cNvSpPr>
          <p:nvPr>
            <p:ph type="dt" sz="half" idx="10"/>
          </p:nvPr>
        </p:nvSpPr>
        <p:spPr/>
        <p:txBody>
          <a:bodyPr/>
          <a:lstStyle/>
          <a:p>
            <a:fld id="{7150192C-CEB2-4C82-8424-9D4B37FAD6EA}" type="datetimeFigureOut">
              <a:rPr lang="en-IN" smtClean="0"/>
              <a:t>07-07-2025</a:t>
            </a:fld>
            <a:endParaRPr lang="en-IN"/>
          </a:p>
        </p:txBody>
      </p:sp>
      <p:sp>
        <p:nvSpPr>
          <p:cNvPr id="8" name="Footer Placeholder 7">
            <a:extLst>
              <a:ext uri="{FF2B5EF4-FFF2-40B4-BE49-F238E27FC236}">
                <a16:creationId xmlns:a16="http://schemas.microsoft.com/office/drawing/2014/main" id="{76B8BAC6-428F-EC6F-1125-9211A06CB1F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F358A89-2979-69C5-A907-29C73D1BC861}"/>
              </a:ext>
            </a:extLst>
          </p:cNvPr>
          <p:cNvSpPr>
            <a:spLocks noGrp="1"/>
          </p:cNvSpPr>
          <p:nvPr>
            <p:ph type="sldNum" sz="quarter" idx="12"/>
          </p:nvPr>
        </p:nvSpPr>
        <p:spPr/>
        <p:txBody>
          <a:bodyPr/>
          <a:lstStyle/>
          <a:p>
            <a:fld id="{A46448FA-9A86-455A-BF06-09080A887413}" type="slidenum">
              <a:rPr lang="en-IN" smtClean="0"/>
              <a:t>‹#›</a:t>
            </a:fld>
            <a:endParaRPr lang="en-IN"/>
          </a:p>
        </p:txBody>
      </p:sp>
    </p:spTree>
    <p:extLst>
      <p:ext uri="{BB962C8B-B14F-4D97-AF65-F5344CB8AC3E}">
        <p14:creationId xmlns:p14="http://schemas.microsoft.com/office/powerpoint/2010/main" val="1468675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492F-5472-4711-9106-3FCA116FE7AA}"/>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B77C202B-08BC-6C4C-6D72-43A422EFF0F3}"/>
              </a:ext>
            </a:extLst>
          </p:cNvPr>
          <p:cNvSpPr>
            <a:spLocks noGrp="1"/>
          </p:cNvSpPr>
          <p:nvPr>
            <p:ph type="dt" sz="half" idx="10"/>
          </p:nvPr>
        </p:nvSpPr>
        <p:spPr/>
        <p:txBody>
          <a:bodyPr/>
          <a:lstStyle/>
          <a:p>
            <a:fld id="{7150192C-CEB2-4C82-8424-9D4B37FAD6EA}" type="datetimeFigureOut">
              <a:rPr lang="en-IN" smtClean="0"/>
              <a:t>07-07-2025</a:t>
            </a:fld>
            <a:endParaRPr lang="en-IN"/>
          </a:p>
        </p:txBody>
      </p:sp>
      <p:sp>
        <p:nvSpPr>
          <p:cNvPr id="4" name="Footer Placeholder 3">
            <a:extLst>
              <a:ext uri="{FF2B5EF4-FFF2-40B4-BE49-F238E27FC236}">
                <a16:creationId xmlns:a16="http://schemas.microsoft.com/office/drawing/2014/main" id="{08D2E572-627D-CC32-F6F2-17A9ADDC07AE}"/>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E0C66189-0A5C-FEF6-A3A7-33B83F5F114B}"/>
              </a:ext>
            </a:extLst>
          </p:cNvPr>
          <p:cNvSpPr>
            <a:spLocks noGrp="1"/>
          </p:cNvSpPr>
          <p:nvPr>
            <p:ph type="sldNum" sz="quarter" idx="12"/>
          </p:nvPr>
        </p:nvSpPr>
        <p:spPr/>
        <p:txBody>
          <a:bodyPr/>
          <a:lstStyle/>
          <a:p>
            <a:fld id="{A46448FA-9A86-455A-BF06-09080A887413}" type="slidenum">
              <a:rPr lang="en-IN" smtClean="0"/>
              <a:t>‹#›</a:t>
            </a:fld>
            <a:endParaRPr lang="en-IN"/>
          </a:p>
        </p:txBody>
      </p:sp>
    </p:spTree>
    <p:extLst>
      <p:ext uri="{BB962C8B-B14F-4D97-AF65-F5344CB8AC3E}">
        <p14:creationId xmlns:p14="http://schemas.microsoft.com/office/powerpoint/2010/main" val="4162091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64FE7E-45EB-3C9C-134C-1C5B13662357}"/>
              </a:ext>
            </a:extLst>
          </p:cNvPr>
          <p:cNvSpPr>
            <a:spLocks noGrp="1"/>
          </p:cNvSpPr>
          <p:nvPr>
            <p:ph type="dt" sz="half" idx="10"/>
          </p:nvPr>
        </p:nvSpPr>
        <p:spPr/>
        <p:txBody>
          <a:bodyPr/>
          <a:lstStyle/>
          <a:p>
            <a:fld id="{7150192C-CEB2-4C82-8424-9D4B37FAD6EA}" type="datetimeFigureOut">
              <a:rPr lang="en-IN" smtClean="0"/>
              <a:t>07-07-2025</a:t>
            </a:fld>
            <a:endParaRPr lang="en-IN"/>
          </a:p>
        </p:txBody>
      </p:sp>
      <p:sp>
        <p:nvSpPr>
          <p:cNvPr id="3" name="Footer Placeholder 2">
            <a:extLst>
              <a:ext uri="{FF2B5EF4-FFF2-40B4-BE49-F238E27FC236}">
                <a16:creationId xmlns:a16="http://schemas.microsoft.com/office/drawing/2014/main" id="{446EBD48-986B-22D3-58CC-BDAAD91E787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EB1174C-050D-598A-B1D9-6711074B6CDE}"/>
              </a:ext>
            </a:extLst>
          </p:cNvPr>
          <p:cNvSpPr>
            <a:spLocks noGrp="1"/>
          </p:cNvSpPr>
          <p:nvPr>
            <p:ph type="sldNum" sz="quarter" idx="12"/>
          </p:nvPr>
        </p:nvSpPr>
        <p:spPr/>
        <p:txBody>
          <a:bodyPr/>
          <a:lstStyle/>
          <a:p>
            <a:fld id="{A46448FA-9A86-455A-BF06-09080A887413}" type="slidenum">
              <a:rPr lang="en-IN" smtClean="0"/>
              <a:t>‹#›</a:t>
            </a:fld>
            <a:endParaRPr lang="en-IN"/>
          </a:p>
        </p:txBody>
      </p:sp>
    </p:spTree>
    <p:extLst>
      <p:ext uri="{BB962C8B-B14F-4D97-AF65-F5344CB8AC3E}">
        <p14:creationId xmlns:p14="http://schemas.microsoft.com/office/powerpoint/2010/main" val="1135863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2D41A-BC02-11A4-999C-22D04A6B1143}"/>
              </a:ext>
            </a:extLst>
          </p:cNvPr>
          <p:cNvSpPr>
            <a:spLocks noGrp="1"/>
          </p:cNvSpPr>
          <p:nvPr>
            <p:ph type="title"/>
          </p:nvPr>
        </p:nvSpPr>
        <p:spPr>
          <a:xfrm>
            <a:off x="944763" y="914400"/>
            <a:ext cx="4423767" cy="3200400"/>
          </a:xfrm>
        </p:spPr>
        <p:txBody>
          <a:bodyPr anchor="b"/>
          <a:lstStyle>
            <a:lvl1pPr>
              <a:defRPr sz="36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19FFDCF-BA4D-7F78-4C67-E75A17ECB537}"/>
              </a:ext>
            </a:extLst>
          </p:cNvPr>
          <p:cNvSpPr>
            <a:spLocks noGrp="1"/>
          </p:cNvSpPr>
          <p:nvPr>
            <p:ph idx="1"/>
          </p:nvPr>
        </p:nvSpPr>
        <p:spPr>
          <a:xfrm>
            <a:off x="5831088" y="1974853"/>
            <a:ext cx="6943725" cy="9747250"/>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80C95D3B-0452-C13C-F720-97E09ED45BCF}"/>
              </a:ext>
            </a:extLst>
          </p:cNvPr>
          <p:cNvSpPr>
            <a:spLocks noGrp="1"/>
          </p:cNvSpPr>
          <p:nvPr>
            <p:ph type="body" sz="half" idx="2"/>
          </p:nvPr>
        </p:nvSpPr>
        <p:spPr>
          <a:xfrm>
            <a:off x="944763" y="4114800"/>
            <a:ext cx="4423767" cy="7623176"/>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a:extLst>
              <a:ext uri="{FF2B5EF4-FFF2-40B4-BE49-F238E27FC236}">
                <a16:creationId xmlns:a16="http://schemas.microsoft.com/office/drawing/2014/main" id="{1EA8715D-CC65-56F9-5F9C-FC5E31E310A6}"/>
              </a:ext>
            </a:extLst>
          </p:cNvPr>
          <p:cNvSpPr>
            <a:spLocks noGrp="1"/>
          </p:cNvSpPr>
          <p:nvPr>
            <p:ph type="dt" sz="half" idx="10"/>
          </p:nvPr>
        </p:nvSpPr>
        <p:spPr/>
        <p:txBody>
          <a:bodyPr/>
          <a:lstStyle/>
          <a:p>
            <a:fld id="{7150192C-CEB2-4C82-8424-9D4B37FAD6EA}" type="datetimeFigureOut">
              <a:rPr lang="en-IN" smtClean="0"/>
              <a:t>07-07-2025</a:t>
            </a:fld>
            <a:endParaRPr lang="en-IN"/>
          </a:p>
        </p:txBody>
      </p:sp>
      <p:sp>
        <p:nvSpPr>
          <p:cNvPr id="6" name="Footer Placeholder 5">
            <a:extLst>
              <a:ext uri="{FF2B5EF4-FFF2-40B4-BE49-F238E27FC236}">
                <a16:creationId xmlns:a16="http://schemas.microsoft.com/office/drawing/2014/main" id="{85A2000A-BAA0-2F77-5033-1DB8C28C898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6DDA926-96A5-A050-01E3-90C19DE8C76B}"/>
              </a:ext>
            </a:extLst>
          </p:cNvPr>
          <p:cNvSpPr>
            <a:spLocks noGrp="1"/>
          </p:cNvSpPr>
          <p:nvPr>
            <p:ph type="sldNum" sz="quarter" idx="12"/>
          </p:nvPr>
        </p:nvSpPr>
        <p:spPr/>
        <p:txBody>
          <a:bodyPr/>
          <a:lstStyle/>
          <a:p>
            <a:fld id="{A46448FA-9A86-455A-BF06-09080A887413}" type="slidenum">
              <a:rPr lang="en-IN" smtClean="0"/>
              <a:t>‹#›</a:t>
            </a:fld>
            <a:endParaRPr lang="en-IN"/>
          </a:p>
        </p:txBody>
      </p:sp>
    </p:spTree>
    <p:extLst>
      <p:ext uri="{BB962C8B-B14F-4D97-AF65-F5344CB8AC3E}">
        <p14:creationId xmlns:p14="http://schemas.microsoft.com/office/powerpoint/2010/main" val="3881518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C068F-F1D3-DB86-287F-C4B508032AFE}"/>
              </a:ext>
            </a:extLst>
          </p:cNvPr>
          <p:cNvSpPr>
            <a:spLocks noGrp="1"/>
          </p:cNvSpPr>
          <p:nvPr>
            <p:ph type="title"/>
          </p:nvPr>
        </p:nvSpPr>
        <p:spPr>
          <a:xfrm>
            <a:off x="944763" y="914400"/>
            <a:ext cx="4423767" cy="3200400"/>
          </a:xfrm>
        </p:spPr>
        <p:txBody>
          <a:bodyPr anchor="b"/>
          <a:lstStyle>
            <a:lvl1pPr>
              <a:defRPr sz="36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3A9662C-2891-7C5D-C5B5-9D0AECDEFB52}"/>
              </a:ext>
            </a:extLst>
          </p:cNvPr>
          <p:cNvSpPr>
            <a:spLocks noGrp="1"/>
          </p:cNvSpPr>
          <p:nvPr>
            <p:ph type="pic" idx="1"/>
          </p:nvPr>
        </p:nvSpPr>
        <p:spPr>
          <a:xfrm>
            <a:off x="5831088" y="1974853"/>
            <a:ext cx="6943725" cy="9747250"/>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r>
              <a:rPr lang="en-US"/>
              <a:t>Click icon to add picture</a:t>
            </a:r>
            <a:endParaRPr lang="en-IN"/>
          </a:p>
        </p:txBody>
      </p:sp>
      <p:sp>
        <p:nvSpPr>
          <p:cNvPr id="4" name="Text Placeholder 3">
            <a:extLst>
              <a:ext uri="{FF2B5EF4-FFF2-40B4-BE49-F238E27FC236}">
                <a16:creationId xmlns:a16="http://schemas.microsoft.com/office/drawing/2014/main" id="{C3795847-4C95-C4A4-5266-FBBF680D6404}"/>
              </a:ext>
            </a:extLst>
          </p:cNvPr>
          <p:cNvSpPr>
            <a:spLocks noGrp="1"/>
          </p:cNvSpPr>
          <p:nvPr>
            <p:ph type="body" sz="half" idx="2"/>
          </p:nvPr>
        </p:nvSpPr>
        <p:spPr>
          <a:xfrm>
            <a:off x="944763" y="4114800"/>
            <a:ext cx="4423767" cy="7623176"/>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a:extLst>
              <a:ext uri="{FF2B5EF4-FFF2-40B4-BE49-F238E27FC236}">
                <a16:creationId xmlns:a16="http://schemas.microsoft.com/office/drawing/2014/main" id="{EE7D4C3A-9E06-2CB5-B375-E54D433C1F31}"/>
              </a:ext>
            </a:extLst>
          </p:cNvPr>
          <p:cNvSpPr>
            <a:spLocks noGrp="1"/>
          </p:cNvSpPr>
          <p:nvPr>
            <p:ph type="dt" sz="half" idx="10"/>
          </p:nvPr>
        </p:nvSpPr>
        <p:spPr/>
        <p:txBody>
          <a:bodyPr/>
          <a:lstStyle/>
          <a:p>
            <a:fld id="{7150192C-CEB2-4C82-8424-9D4B37FAD6EA}" type="datetimeFigureOut">
              <a:rPr lang="en-IN" smtClean="0"/>
              <a:t>07-07-2025</a:t>
            </a:fld>
            <a:endParaRPr lang="en-IN"/>
          </a:p>
        </p:txBody>
      </p:sp>
      <p:sp>
        <p:nvSpPr>
          <p:cNvPr id="6" name="Footer Placeholder 5">
            <a:extLst>
              <a:ext uri="{FF2B5EF4-FFF2-40B4-BE49-F238E27FC236}">
                <a16:creationId xmlns:a16="http://schemas.microsoft.com/office/drawing/2014/main" id="{6401F8E1-7DC9-CD04-4915-FDD6D8766E3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493A672-F6BF-43AB-62D3-8CB2EEE36156}"/>
              </a:ext>
            </a:extLst>
          </p:cNvPr>
          <p:cNvSpPr>
            <a:spLocks noGrp="1"/>
          </p:cNvSpPr>
          <p:nvPr>
            <p:ph type="sldNum" sz="quarter" idx="12"/>
          </p:nvPr>
        </p:nvSpPr>
        <p:spPr/>
        <p:txBody>
          <a:bodyPr/>
          <a:lstStyle/>
          <a:p>
            <a:fld id="{A46448FA-9A86-455A-BF06-09080A887413}" type="slidenum">
              <a:rPr lang="en-IN" smtClean="0"/>
              <a:t>‹#›</a:t>
            </a:fld>
            <a:endParaRPr lang="en-IN"/>
          </a:p>
        </p:txBody>
      </p:sp>
    </p:spTree>
    <p:extLst>
      <p:ext uri="{BB962C8B-B14F-4D97-AF65-F5344CB8AC3E}">
        <p14:creationId xmlns:p14="http://schemas.microsoft.com/office/powerpoint/2010/main" val="2079317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24507A-7836-8E27-6C90-79ABD4DCAA2A}"/>
              </a:ext>
            </a:extLst>
          </p:cNvPr>
          <p:cNvSpPr>
            <a:spLocks noGrp="1"/>
          </p:cNvSpPr>
          <p:nvPr>
            <p:ph type="title"/>
          </p:nvPr>
        </p:nvSpPr>
        <p:spPr>
          <a:xfrm>
            <a:off x="942975" y="730253"/>
            <a:ext cx="11830050" cy="2651126"/>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533EF86-FF9D-ED90-4325-722933A404C8}"/>
              </a:ext>
            </a:extLst>
          </p:cNvPr>
          <p:cNvSpPr>
            <a:spLocks noGrp="1"/>
          </p:cNvSpPr>
          <p:nvPr>
            <p:ph type="body" idx="1"/>
          </p:nvPr>
        </p:nvSpPr>
        <p:spPr>
          <a:xfrm>
            <a:off x="942975" y="3651250"/>
            <a:ext cx="1183005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B82AF7A-587D-C09E-F73E-312A5C45F54C}"/>
              </a:ext>
            </a:extLst>
          </p:cNvPr>
          <p:cNvSpPr>
            <a:spLocks noGrp="1"/>
          </p:cNvSpPr>
          <p:nvPr>
            <p:ph type="dt" sz="half" idx="2"/>
          </p:nvPr>
        </p:nvSpPr>
        <p:spPr>
          <a:xfrm>
            <a:off x="942975" y="12712703"/>
            <a:ext cx="3086100" cy="730250"/>
          </a:xfrm>
          <a:prstGeom prst="rect">
            <a:avLst/>
          </a:prstGeom>
        </p:spPr>
        <p:txBody>
          <a:bodyPr vert="horz" lIns="91440" tIns="45720" rIns="91440" bIns="45720" rtlCol="0" anchor="ctr"/>
          <a:lstStyle>
            <a:lvl1pPr algn="l">
              <a:defRPr sz="1350">
                <a:solidFill>
                  <a:schemeClr val="tx1">
                    <a:tint val="82000"/>
                  </a:schemeClr>
                </a:solidFill>
              </a:defRPr>
            </a:lvl1pPr>
          </a:lstStyle>
          <a:p>
            <a:fld id="{7150192C-CEB2-4C82-8424-9D4B37FAD6EA}" type="datetimeFigureOut">
              <a:rPr lang="en-IN" smtClean="0"/>
              <a:t>07-07-2025</a:t>
            </a:fld>
            <a:endParaRPr lang="en-IN"/>
          </a:p>
        </p:txBody>
      </p:sp>
      <p:sp>
        <p:nvSpPr>
          <p:cNvPr id="5" name="Footer Placeholder 4">
            <a:extLst>
              <a:ext uri="{FF2B5EF4-FFF2-40B4-BE49-F238E27FC236}">
                <a16:creationId xmlns:a16="http://schemas.microsoft.com/office/drawing/2014/main" id="{F5E4420E-5D82-F2FB-2922-4F35C682ADAF}"/>
              </a:ext>
            </a:extLst>
          </p:cNvPr>
          <p:cNvSpPr>
            <a:spLocks noGrp="1"/>
          </p:cNvSpPr>
          <p:nvPr>
            <p:ph type="ftr" sz="quarter" idx="3"/>
          </p:nvPr>
        </p:nvSpPr>
        <p:spPr>
          <a:xfrm>
            <a:off x="4543425" y="12712703"/>
            <a:ext cx="4629150" cy="730250"/>
          </a:xfrm>
          <a:prstGeom prst="rect">
            <a:avLst/>
          </a:prstGeom>
        </p:spPr>
        <p:txBody>
          <a:bodyPr vert="horz" lIns="91440" tIns="45720" rIns="91440" bIns="45720" rtlCol="0" anchor="ctr"/>
          <a:lstStyle>
            <a:lvl1pPr algn="ctr">
              <a:defRPr sz="135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24BCBC5B-74FE-AB4D-C071-E82E8AAA14F8}"/>
              </a:ext>
            </a:extLst>
          </p:cNvPr>
          <p:cNvSpPr>
            <a:spLocks noGrp="1"/>
          </p:cNvSpPr>
          <p:nvPr>
            <p:ph type="sldNum" sz="quarter" idx="4"/>
          </p:nvPr>
        </p:nvSpPr>
        <p:spPr>
          <a:xfrm>
            <a:off x="9686925" y="12712703"/>
            <a:ext cx="3086100" cy="730250"/>
          </a:xfrm>
          <a:prstGeom prst="rect">
            <a:avLst/>
          </a:prstGeom>
        </p:spPr>
        <p:txBody>
          <a:bodyPr vert="horz" lIns="91440" tIns="45720" rIns="91440" bIns="45720" rtlCol="0" anchor="ctr"/>
          <a:lstStyle>
            <a:lvl1pPr algn="r">
              <a:defRPr sz="1350">
                <a:solidFill>
                  <a:schemeClr val="tx1">
                    <a:tint val="82000"/>
                  </a:schemeClr>
                </a:solidFill>
              </a:defRPr>
            </a:lvl1pPr>
          </a:lstStyle>
          <a:p>
            <a:fld id="{A46448FA-9A86-455A-BF06-09080A887413}" type="slidenum">
              <a:rPr lang="en-IN" smtClean="0"/>
              <a:t>‹#›</a:t>
            </a:fld>
            <a:endParaRPr lang="en-IN"/>
          </a:p>
        </p:txBody>
      </p:sp>
    </p:spTree>
    <p:extLst>
      <p:ext uri="{BB962C8B-B14F-4D97-AF65-F5344CB8AC3E}">
        <p14:creationId xmlns:p14="http://schemas.microsoft.com/office/powerpoint/2010/main" val="1350971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png"/><Relationship Id="rId3" Type="http://schemas.openxmlformats.org/officeDocument/2006/relationships/image" Target="../media/image1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5.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Young woman in coffee shop">
            <a:extLst>
              <a:ext uri="{FF2B5EF4-FFF2-40B4-BE49-F238E27FC236}">
                <a16:creationId xmlns:a16="http://schemas.microsoft.com/office/drawing/2014/main" id="{AE7B0F6E-4DB9-C9A7-E088-CC223A87553A}"/>
              </a:ext>
            </a:extLst>
          </p:cNvPr>
          <p:cNvPicPr>
            <a:picLocks noChangeAspect="1"/>
          </p:cNvPicPr>
          <p:nvPr/>
        </p:nvPicPr>
        <p:blipFill>
          <a:blip r:embed="rId3">
            <a:extLst>
              <a:ext uri="{28A0092B-C50C-407E-A947-70E740481C1C}">
                <a14:useLocalDpi xmlns:a14="http://schemas.microsoft.com/office/drawing/2010/main" val="0"/>
              </a:ext>
            </a:extLst>
          </a:blip>
          <a:srcRect l="16153" r="16153"/>
          <a:stretch/>
        </p:blipFill>
        <p:spPr>
          <a:xfrm>
            <a:off x="-5271" y="0"/>
            <a:ext cx="13721271" cy="13721271"/>
          </a:xfrm>
          <a:prstGeom prst="rect">
            <a:avLst/>
          </a:prstGeom>
        </p:spPr>
      </p:pic>
      <p:sp>
        <p:nvSpPr>
          <p:cNvPr id="46" name="Round Single Corner Rectangle 7">
            <a:extLst>
              <a:ext uri="{FF2B5EF4-FFF2-40B4-BE49-F238E27FC236}">
                <a16:creationId xmlns:a16="http://schemas.microsoft.com/office/drawing/2014/main" id="{15A534CD-2CCF-C851-D2FB-0830218032D3}"/>
              </a:ext>
              <a:ext uri="{C183D7F6-B498-43B3-948B-1728B52AA6E4}">
                <adec:decorative xmlns:adec="http://schemas.microsoft.com/office/drawing/2017/decorative" val="1"/>
              </a:ext>
            </a:extLst>
          </p:cNvPr>
          <p:cNvSpPr/>
          <p:nvPr/>
        </p:nvSpPr>
        <p:spPr>
          <a:xfrm flipV="1">
            <a:off x="-5271" y="-1"/>
            <a:ext cx="7736108" cy="11575473"/>
          </a:xfrm>
          <a:prstGeom prst="round1Rect">
            <a:avLst>
              <a:gd name="adj" fmla="val 26646"/>
            </a:avLst>
          </a:prstGeom>
          <a:gradFill>
            <a:gsLst>
              <a:gs pos="0">
                <a:srgbClr val="FEF5E6"/>
              </a:gs>
              <a:gs pos="100000">
                <a:srgbClr val="FFFDF0"/>
              </a:gs>
            </a:gsLst>
            <a:lin ang="2700000" scaled="0"/>
          </a:gradFill>
          <a:ln w="1905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a:endParaRPr lang="en-US" sz="2000" kern="0" baseline="-25000">
              <a:solidFill>
                <a:srgbClr val="F09908"/>
              </a:solidFill>
              <a:latin typeface="Aptos" panose="02110004020202020204"/>
            </a:endParaRPr>
          </a:p>
        </p:txBody>
      </p:sp>
      <p:sp>
        <p:nvSpPr>
          <p:cNvPr id="47" name="Title 25">
            <a:extLst>
              <a:ext uri="{FF2B5EF4-FFF2-40B4-BE49-F238E27FC236}">
                <a16:creationId xmlns:a16="http://schemas.microsoft.com/office/drawing/2014/main" id="{824A6530-61A4-867D-D267-6D614EDFE57D}"/>
              </a:ext>
            </a:extLst>
          </p:cNvPr>
          <p:cNvSpPr txBox="1">
            <a:spLocks/>
          </p:cNvSpPr>
          <p:nvPr/>
        </p:nvSpPr>
        <p:spPr>
          <a:xfrm>
            <a:off x="604202" y="2649304"/>
            <a:ext cx="7472998" cy="16317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13716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pPr defTabSz="914341"/>
            <a:r>
              <a:rPr lang="en-US" dirty="0">
                <a:solidFill>
                  <a:schemeClr val="tx1"/>
                </a:solidFill>
                <a:latin typeface="Manrope ExtraBold" pitchFamily="2" charset="0"/>
                <a:ea typeface="+mn-ea"/>
                <a:cs typeface="+mn-cs"/>
              </a:rPr>
              <a:t>Extend the power of Business Central.</a:t>
            </a:r>
          </a:p>
        </p:txBody>
      </p:sp>
      <p:sp>
        <p:nvSpPr>
          <p:cNvPr id="48" name="TextBox 47">
            <a:extLst>
              <a:ext uri="{FF2B5EF4-FFF2-40B4-BE49-F238E27FC236}">
                <a16:creationId xmlns:a16="http://schemas.microsoft.com/office/drawing/2014/main" id="{09F9BA9B-7B68-3CFC-6C5B-0B12CCFE9F91}"/>
              </a:ext>
            </a:extLst>
          </p:cNvPr>
          <p:cNvSpPr txBox="1">
            <a:spLocks/>
          </p:cNvSpPr>
          <p:nvPr/>
        </p:nvSpPr>
        <p:spPr>
          <a:xfrm>
            <a:off x="604202" y="986098"/>
            <a:ext cx="3318869" cy="677108"/>
          </a:xfrm>
          <a:prstGeom prst="rect">
            <a:avLst/>
          </a:prstGeom>
          <a:solidFill>
            <a:srgbClr val="FFFF00"/>
          </a:solidFill>
          <a:ln w="12700">
            <a:solidFill>
              <a:schemeClr val="tx1"/>
            </a:solidFill>
            <a:prstDash val="lgDash"/>
          </a:ln>
        </p:spPr>
        <p:txBody>
          <a:bodyPr wrap="square" lIns="137160" tIns="91440" rIns="137160" bIns="91440" rtlCol="0" anchor="t">
            <a:spAutoFit/>
          </a:bodyPr>
          <a:lstStyle/>
          <a:p>
            <a:pPr algn="ctr"/>
            <a:r>
              <a:rPr lang="en-US" sz="3200" dirty="0">
                <a:solidFill>
                  <a:srgbClr val="FF0000"/>
                </a:solidFill>
                <a:latin typeface="Manrope" pitchFamily="2" charset="0"/>
                <a:cs typeface="Arial" panose="020B0604020202020204" pitchFamily="34" charset="0"/>
              </a:rPr>
              <a:t>Partner logo</a:t>
            </a:r>
          </a:p>
        </p:txBody>
      </p:sp>
      <p:pic>
        <p:nvPicPr>
          <p:cNvPr id="49" name="Content Placeholder 10" descr="A blue and black logo&#10;&#10;Description automatically generated">
            <a:extLst>
              <a:ext uri="{FF2B5EF4-FFF2-40B4-BE49-F238E27FC236}">
                <a16:creationId xmlns:a16="http://schemas.microsoft.com/office/drawing/2014/main" id="{280FAC60-5124-D94A-9A7C-7C4CB2204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78973" y="1581411"/>
            <a:ext cx="4300951" cy="728663"/>
          </a:xfrm>
          <a:prstGeom prst="rect">
            <a:avLst/>
          </a:prstGeom>
        </p:spPr>
      </p:pic>
      <p:sp>
        <p:nvSpPr>
          <p:cNvPr id="50" name="TextBox 49">
            <a:extLst>
              <a:ext uri="{FF2B5EF4-FFF2-40B4-BE49-F238E27FC236}">
                <a16:creationId xmlns:a16="http://schemas.microsoft.com/office/drawing/2014/main" id="{C7ED133C-0D5E-C081-CA96-51F40A9F32E0}"/>
              </a:ext>
            </a:extLst>
          </p:cNvPr>
          <p:cNvSpPr txBox="1">
            <a:spLocks/>
          </p:cNvSpPr>
          <p:nvPr/>
        </p:nvSpPr>
        <p:spPr>
          <a:xfrm>
            <a:off x="604202" y="5267131"/>
            <a:ext cx="6393500" cy="3046988"/>
          </a:xfrm>
          <a:prstGeom prst="rect">
            <a:avLst/>
          </a:prstGeom>
          <a:noFill/>
        </p:spPr>
        <p:txBody>
          <a:bodyPr wrap="square">
            <a:spAutoFit/>
          </a:bodyPr>
          <a:lstStyle/>
          <a:p>
            <a:pPr fontAlgn="base"/>
            <a:r>
              <a:rPr lang="en-US" sz="3200" dirty="0">
                <a:solidFill>
                  <a:srgbClr val="00214F"/>
                </a:solidFill>
                <a:latin typeface="Manrope" pitchFamily="2" charset="0"/>
                <a:cs typeface="Segoe UI"/>
              </a:rPr>
              <a:t>Unlock the full potential of Dynamics 365 Business Central with expanded multi-entity capabilities: Centralized data, seamless intercompany workflows, limitless scale.</a:t>
            </a:r>
          </a:p>
        </p:txBody>
      </p:sp>
      <p:pic>
        <p:nvPicPr>
          <p:cNvPr id="51" name="Graphic 50">
            <a:extLst>
              <a:ext uri="{FF2B5EF4-FFF2-40B4-BE49-F238E27FC236}">
                <a16:creationId xmlns:a16="http://schemas.microsoft.com/office/drawing/2014/main" id="{1D4126CE-3621-F07A-4F0F-FD6D6AC514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45331" y="3073857"/>
            <a:ext cx="4017987" cy="904047"/>
          </a:xfrm>
          <a:prstGeom prst="rect">
            <a:avLst/>
          </a:prstGeom>
        </p:spPr>
      </p:pic>
      <p:pic>
        <p:nvPicPr>
          <p:cNvPr id="52" name="Picture 51">
            <a:extLst>
              <a:ext uri="{FF2B5EF4-FFF2-40B4-BE49-F238E27FC236}">
                <a16:creationId xmlns:a16="http://schemas.microsoft.com/office/drawing/2014/main" id="{1E1629D1-3052-F11A-B107-1E87BE3AA6C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4208" y="8877152"/>
            <a:ext cx="4139356" cy="1492971"/>
          </a:xfrm>
          <a:prstGeom prst="rect">
            <a:avLst/>
          </a:prstGeom>
        </p:spPr>
      </p:pic>
      <p:pic>
        <p:nvPicPr>
          <p:cNvPr id="59" name="Graphic 58">
            <a:extLst>
              <a:ext uri="{FF2B5EF4-FFF2-40B4-BE49-F238E27FC236}">
                <a16:creationId xmlns:a16="http://schemas.microsoft.com/office/drawing/2014/main" id="{CB7920A3-32CD-2BD4-1199-2A3BFF9D54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15241" y="780047"/>
            <a:ext cx="3975125" cy="894403"/>
          </a:xfrm>
          <a:prstGeom prst="rect">
            <a:avLst/>
          </a:prstGeom>
        </p:spPr>
      </p:pic>
      <p:grpSp>
        <p:nvGrpSpPr>
          <p:cNvPr id="60" name="Group 59">
            <a:extLst>
              <a:ext uri="{FF2B5EF4-FFF2-40B4-BE49-F238E27FC236}">
                <a16:creationId xmlns:a16="http://schemas.microsoft.com/office/drawing/2014/main" id="{93D48E2F-7767-8770-9321-FB3158C42367}"/>
              </a:ext>
            </a:extLst>
          </p:cNvPr>
          <p:cNvGrpSpPr/>
          <p:nvPr/>
        </p:nvGrpSpPr>
        <p:grpSpPr>
          <a:xfrm>
            <a:off x="-5326801" y="0"/>
            <a:ext cx="4823248" cy="10591800"/>
            <a:chOff x="-5149821" y="0"/>
            <a:chExt cx="4823248" cy="10591800"/>
          </a:xfrm>
        </p:grpSpPr>
        <p:sp>
          <p:nvSpPr>
            <p:cNvPr id="61" name="Rectangle 60">
              <a:extLst>
                <a:ext uri="{FF2B5EF4-FFF2-40B4-BE49-F238E27FC236}">
                  <a16:creationId xmlns:a16="http://schemas.microsoft.com/office/drawing/2014/main" id="{181DA80D-711C-BD7C-0616-516D1836E752}"/>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62" name="TextBox 61">
              <a:extLst>
                <a:ext uri="{FF2B5EF4-FFF2-40B4-BE49-F238E27FC236}">
                  <a16:creationId xmlns:a16="http://schemas.microsoft.com/office/drawing/2014/main" id="{E12839F2-9F62-23DC-FD36-405CC8E14267}"/>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63" name="TextBox 62">
              <a:extLst>
                <a:ext uri="{FF2B5EF4-FFF2-40B4-BE49-F238E27FC236}">
                  <a16:creationId xmlns:a16="http://schemas.microsoft.com/office/drawing/2014/main" id="{7E5AA6B6-52E9-7102-189A-6C9BE2C282A6}"/>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64" name="Group 63">
              <a:extLst>
                <a:ext uri="{FF2B5EF4-FFF2-40B4-BE49-F238E27FC236}">
                  <a16:creationId xmlns:a16="http://schemas.microsoft.com/office/drawing/2014/main" id="{16A1CAE7-44DC-302B-160F-A9263453E620}"/>
                </a:ext>
              </a:extLst>
            </p:cNvPr>
            <p:cNvGrpSpPr/>
            <p:nvPr/>
          </p:nvGrpSpPr>
          <p:grpSpPr>
            <a:xfrm>
              <a:off x="-4829582" y="5963178"/>
              <a:ext cx="3683416" cy="738664"/>
              <a:chOff x="-3852716" y="3897267"/>
              <a:chExt cx="3014516" cy="604524"/>
            </a:xfrm>
          </p:grpSpPr>
          <p:sp>
            <p:nvSpPr>
              <p:cNvPr id="77" name="TextBox 76">
                <a:extLst>
                  <a:ext uri="{FF2B5EF4-FFF2-40B4-BE49-F238E27FC236}">
                    <a16:creationId xmlns:a16="http://schemas.microsoft.com/office/drawing/2014/main" id="{44B86DE5-7C0F-29AC-6989-FE106E5E6989}"/>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78" name="TextBox 77">
                <a:extLst>
                  <a:ext uri="{FF2B5EF4-FFF2-40B4-BE49-F238E27FC236}">
                    <a16:creationId xmlns:a16="http://schemas.microsoft.com/office/drawing/2014/main" id="{137C17C7-E73A-5E6A-21D5-172E3C85373C}"/>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65" name="Group 64">
              <a:extLst>
                <a:ext uri="{FF2B5EF4-FFF2-40B4-BE49-F238E27FC236}">
                  <a16:creationId xmlns:a16="http://schemas.microsoft.com/office/drawing/2014/main" id="{627EC4CD-5A3A-F9FD-216A-0FE58E08BB1A}"/>
                </a:ext>
              </a:extLst>
            </p:cNvPr>
            <p:cNvGrpSpPr/>
            <p:nvPr/>
          </p:nvGrpSpPr>
          <p:grpSpPr>
            <a:xfrm>
              <a:off x="-4829582" y="6972136"/>
              <a:ext cx="3767214" cy="1061829"/>
              <a:chOff x="-3852716" y="4723000"/>
              <a:chExt cx="3083096" cy="869003"/>
            </a:xfrm>
          </p:grpSpPr>
          <p:sp>
            <p:nvSpPr>
              <p:cNvPr id="75" name="TextBox 74">
                <a:extLst>
                  <a:ext uri="{FF2B5EF4-FFF2-40B4-BE49-F238E27FC236}">
                    <a16:creationId xmlns:a16="http://schemas.microsoft.com/office/drawing/2014/main" id="{EFF9E957-9486-7F6C-B9EA-F5C626CBBCEA}"/>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76" name="TextBox 75">
                <a:extLst>
                  <a:ext uri="{FF2B5EF4-FFF2-40B4-BE49-F238E27FC236}">
                    <a16:creationId xmlns:a16="http://schemas.microsoft.com/office/drawing/2014/main" id="{96975F9C-082A-81EC-06D5-CDD40E3C48EE}"/>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66" name="Group 65">
              <a:extLst>
                <a:ext uri="{FF2B5EF4-FFF2-40B4-BE49-F238E27FC236}">
                  <a16:creationId xmlns:a16="http://schemas.microsoft.com/office/drawing/2014/main" id="{F615D5B3-ACCB-D962-9D0F-19498C67DEFD}"/>
                </a:ext>
              </a:extLst>
            </p:cNvPr>
            <p:cNvGrpSpPr/>
            <p:nvPr/>
          </p:nvGrpSpPr>
          <p:grpSpPr>
            <a:xfrm>
              <a:off x="-4829582" y="8354434"/>
              <a:ext cx="3892343" cy="1300903"/>
              <a:chOff x="-3852716" y="5854275"/>
              <a:chExt cx="3185502" cy="1064661"/>
            </a:xfrm>
          </p:grpSpPr>
          <p:sp>
            <p:nvSpPr>
              <p:cNvPr id="72" name="TextBox 71">
                <a:extLst>
                  <a:ext uri="{FF2B5EF4-FFF2-40B4-BE49-F238E27FC236}">
                    <a16:creationId xmlns:a16="http://schemas.microsoft.com/office/drawing/2014/main" id="{998EB588-EF47-E23A-E8D7-6B5BD76DD9C9}"/>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73" name="TextBox 72">
                <a:extLst>
                  <a:ext uri="{FF2B5EF4-FFF2-40B4-BE49-F238E27FC236}">
                    <a16:creationId xmlns:a16="http://schemas.microsoft.com/office/drawing/2014/main" id="{C8AC4F50-175F-443F-B9C4-33DB29574C90}"/>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74" name="Picture 73">
                <a:extLst>
                  <a:ext uri="{FF2B5EF4-FFF2-40B4-BE49-F238E27FC236}">
                    <a16:creationId xmlns:a16="http://schemas.microsoft.com/office/drawing/2014/main" id="{2545875B-B0B9-820D-3530-A929A2AA56E7}"/>
                  </a:ext>
                </a:extLst>
              </p:cNvPr>
              <p:cNvPicPr>
                <a:picLocks noChangeAspect="1"/>
              </p:cNvPicPr>
              <p:nvPr/>
            </p:nvPicPr>
            <p:blipFill>
              <a:blip r:embed="rId10">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67" name="TextBox 66">
              <a:extLst>
                <a:ext uri="{FF2B5EF4-FFF2-40B4-BE49-F238E27FC236}">
                  <a16:creationId xmlns:a16="http://schemas.microsoft.com/office/drawing/2014/main" id="{3834C119-9782-9705-3552-A4822B7EBAD5}"/>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68" name="TextBox 67">
              <a:extLst>
                <a:ext uri="{FF2B5EF4-FFF2-40B4-BE49-F238E27FC236}">
                  <a16:creationId xmlns:a16="http://schemas.microsoft.com/office/drawing/2014/main" id="{5ADB3706-9F72-E596-77F3-B6242DDC881A}"/>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69" name="Picture 68" descr="Graphical user interface, application&#10;&#10;Description automatically generated">
              <a:extLst>
                <a:ext uri="{FF2B5EF4-FFF2-40B4-BE49-F238E27FC236}">
                  <a16:creationId xmlns:a16="http://schemas.microsoft.com/office/drawing/2014/main" id="{C3FEE230-A559-0D85-E293-57151383A0BB}"/>
                </a:ext>
              </a:extLst>
            </p:cNvPr>
            <p:cNvPicPr>
              <a:picLocks noChangeAspect="1"/>
            </p:cNvPicPr>
            <p:nvPr/>
          </p:nvPicPr>
          <p:blipFill>
            <a:blip r:embed="rId11"/>
            <a:stretch>
              <a:fillRect/>
            </a:stretch>
          </p:blipFill>
          <p:spPr>
            <a:xfrm>
              <a:off x="-4545224" y="4460268"/>
              <a:ext cx="1930902" cy="1084470"/>
            </a:xfrm>
            <a:prstGeom prst="rect">
              <a:avLst/>
            </a:prstGeom>
          </p:spPr>
        </p:pic>
        <p:pic>
          <p:nvPicPr>
            <p:cNvPr id="70" name="Picture 69" descr="Graphical user interface, application, Word&#10;&#10;Description automatically generated">
              <a:extLst>
                <a:ext uri="{FF2B5EF4-FFF2-40B4-BE49-F238E27FC236}">
                  <a16:creationId xmlns:a16="http://schemas.microsoft.com/office/drawing/2014/main" id="{34C03A9B-B86A-C5C0-0D91-EBE96BF07AB8}"/>
                </a:ext>
              </a:extLst>
            </p:cNvPr>
            <p:cNvPicPr>
              <a:picLocks noChangeAspect="1"/>
            </p:cNvPicPr>
            <p:nvPr/>
          </p:nvPicPr>
          <p:blipFill>
            <a:blip r:embed="rId12"/>
            <a:stretch>
              <a:fillRect/>
            </a:stretch>
          </p:blipFill>
          <p:spPr>
            <a:xfrm>
              <a:off x="-4539155" y="3689265"/>
              <a:ext cx="3892343" cy="579196"/>
            </a:xfrm>
            <a:prstGeom prst="rect">
              <a:avLst/>
            </a:prstGeom>
          </p:spPr>
        </p:pic>
        <p:sp>
          <p:nvSpPr>
            <p:cNvPr id="71" name="TextBox 70">
              <a:extLst>
                <a:ext uri="{FF2B5EF4-FFF2-40B4-BE49-F238E27FC236}">
                  <a16:creationId xmlns:a16="http://schemas.microsoft.com/office/drawing/2014/main" id="{12B0D2E9-1B04-B179-9136-0C13D8B850F5}"/>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1080x1080 pixels.</a:t>
              </a:r>
            </a:p>
          </p:txBody>
        </p:sp>
      </p:grpSp>
    </p:spTree>
    <p:extLst>
      <p:ext uri="{BB962C8B-B14F-4D97-AF65-F5344CB8AC3E}">
        <p14:creationId xmlns:p14="http://schemas.microsoft.com/office/powerpoint/2010/main" val="3047239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8E45C-9148-ACFF-A885-F8A4EA9607AD}"/>
            </a:ext>
          </a:extLst>
        </p:cNvPr>
        <p:cNvGrpSpPr/>
        <p:nvPr/>
      </p:nvGrpSpPr>
      <p:grpSpPr>
        <a:xfrm>
          <a:off x="0" y="0"/>
          <a:ext cx="0" cy="0"/>
          <a:chOff x="0" y="0"/>
          <a:chExt cx="0" cy="0"/>
        </a:xfrm>
      </p:grpSpPr>
      <p:pic>
        <p:nvPicPr>
          <p:cNvPr id="45" name="Picture 44" descr="Residential complex of apartment buildings with doors leading to balconies">
            <a:extLst>
              <a:ext uri="{FF2B5EF4-FFF2-40B4-BE49-F238E27FC236}">
                <a16:creationId xmlns:a16="http://schemas.microsoft.com/office/drawing/2014/main" id="{F5A8BB2B-187D-324C-C022-EA01B845C834}"/>
              </a:ext>
            </a:extLst>
          </p:cNvPr>
          <p:cNvPicPr>
            <a:picLocks noChangeAspect="1"/>
          </p:cNvPicPr>
          <p:nvPr/>
        </p:nvPicPr>
        <p:blipFill>
          <a:blip r:embed="rId3">
            <a:extLst>
              <a:ext uri="{28A0092B-C50C-407E-A947-70E740481C1C}">
                <a14:useLocalDpi xmlns:a14="http://schemas.microsoft.com/office/drawing/2010/main" val="0"/>
              </a:ext>
            </a:extLst>
          </a:blip>
          <a:srcRect l="16667" r="16667"/>
          <a:stretch/>
        </p:blipFill>
        <p:spPr>
          <a:xfrm>
            <a:off x="-5271" y="0"/>
            <a:ext cx="13721271" cy="13721271"/>
          </a:xfrm>
          <a:prstGeom prst="rect">
            <a:avLst/>
          </a:prstGeom>
        </p:spPr>
      </p:pic>
      <p:sp>
        <p:nvSpPr>
          <p:cNvPr id="46" name="Round Single Corner Rectangle 7">
            <a:extLst>
              <a:ext uri="{FF2B5EF4-FFF2-40B4-BE49-F238E27FC236}">
                <a16:creationId xmlns:a16="http://schemas.microsoft.com/office/drawing/2014/main" id="{68F1E3DF-B191-F4CA-A4E9-7CCC9CF0537B}"/>
              </a:ext>
              <a:ext uri="{C183D7F6-B498-43B3-948B-1728B52AA6E4}">
                <adec:decorative xmlns:adec="http://schemas.microsoft.com/office/drawing/2017/decorative" val="1"/>
              </a:ext>
            </a:extLst>
          </p:cNvPr>
          <p:cNvSpPr/>
          <p:nvPr/>
        </p:nvSpPr>
        <p:spPr>
          <a:xfrm flipV="1">
            <a:off x="-5271" y="-1"/>
            <a:ext cx="7736108" cy="11575473"/>
          </a:xfrm>
          <a:prstGeom prst="round1Rect">
            <a:avLst>
              <a:gd name="adj" fmla="val 26646"/>
            </a:avLst>
          </a:prstGeom>
          <a:gradFill>
            <a:gsLst>
              <a:gs pos="0">
                <a:srgbClr val="FEF5E6"/>
              </a:gs>
              <a:gs pos="100000">
                <a:srgbClr val="FFFDF0"/>
              </a:gs>
            </a:gsLst>
            <a:lin ang="2700000" scaled="0"/>
          </a:gradFill>
          <a:ln w="1905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a:endParaRPr lang="en-US" sz="2000" kern="0" baseline="-25000">
              <a:solidFill>
                <a:srgbClr val="F09908"/>
              </a:solidFill>
              <a:latin typeface="Aptos" panose="02110004020202020204"/>
            </a:endParaRPr>
          </a:p>
        </p:txBody>
      </p:sp>
      <p:sp>
        <p:nvSpPr>
          <p:cNvPr id="47" name="Title 25">
            <a:extLst>
              <a:ext uri="{FF2B5EF4-FFF2-40B4-BE49-F238E27FC236}">
                <a16:creationId xmlns:a16="http://schemas.microsoft.com/office/drawing/2014/main" id="{1E7B63F9-2219-F01A-79A7-E11F411F16DB}"/>
              </a:ext>
            </a:extLst>
          </p:cNvPr>
          <p:cNvSpPr txBox="1">
            <a:spLocks/>
          </p:cNvSpPr>
          <p:nvPr/>
        </p:nvSpPr>
        <p:spPr>
          <a:xfrm>
            <a:off x="604202" y="3316054"/>
            <a:ext cx="7472998" cy="16317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13716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pPr defTabSz="914341"/>
            <a:r>
              <a:rPr lang="en-US" dirty="0">
                <a:solidFill>
                  <a:schemeClr val="tx1"/>
                </a:solidFill>
                <a:latin typeface="Manrope ExtraBold" pitchFamily="2" charset="0"/>
                <a:ea typeface="+mn-ea"/>
                <a:cs typeface="+mn-cs"/>
              </a:rPr>
              <a:t>No more spreadsheets.</a:t>
            </a:r>
          </a:p>
        </p:txBody>
      </p:sp>
      <p:sp>
        <p:nvSpPr>
          <p:cNvPr id="48" name="TextBox 47">
            <a:extLst>
              <a:ext uri="{FF2B5EF4-FFF2-40B4-BE49-F238E27FC236}">
                <a16:creationId xmlns:a16="http://schemas.microsoft.com/office/drawing/2014/main" id="{576EE6BB-D0EC-883C-E73F-BE1AAC33EBE0}"/>
              </a:ext>
            </a:extLst>
          </p:cNvPr>
          <p:cNvSpPr txBox="1">
            <a:spLocks/>
          </p:cNvSpPr>
          <p:nvPr/>
        </p:nvSpPr>
        <p:spPr>
          <a:xfrm>
            <a:off x="604202" y="986098"/>
            <a:ext cx="3318869" cy="677108"/>
          </a:xfrm>
          <a:prstGeom prst="rect">
            <a:avLst/>
          </a:prstGeom>
          <a:solidFill>
            <a:srgbClr val="FFFF00"/>
          </a:solidFill>
          <a:ln w="12700">
            <a:solidFill>
              <a:schemeClr val="tx1"/>
            </a:solidFill>
            <a:prstDash val="lgDash"/>
          </a:ln>
        </p:spPr>
        <p:txBody>
          <a:bodyPr wrap="square" lIns="137160" tIns="91440" rIns="137160" bIns="91440" rtlCol="0" anchor="t">
            <a:spAutoFit/>
          </a:bodyPr>
          <a:lstStyle/>
          <a:p>
            <a:pPr algn="ctr"/>
            <a:r>
              <a:rPr lang="en-US" sz="3200" dirty="0">
                <a:solidFill>
                  <a:srgbClr val="FF0000"/>
                </a:solidFill>
                <a:latin typeface="Manrope" pitchFamily="2" charset="0"/>
                <a:cs typeface="Arial" panose="020B0604020202020204" pitchFamily="34" charset="0"/>
              </a:rPr>
              <a:t>Partner logo</a:t>
            </a:r>
          </a:p>
        </p:txBody>
      </p:sp>
      <p:pic>
        <p:nvPicPr>
          <p:cNvPr id="49" name="Content Placeholder 10" descr="A blue and black logo&#10;&#10;Description automatically generated">
            <a:extLst>
              <a:ext uri="{FF2B5EF4-FFF2-40B4-BE49-F238E27FC236}">
                <a16:creationId xmlns:a16="http://schemas.microsoft.com/office/drawing/2014/main" id="{BB902987-EE63-5E11-628C-2A39AFA40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78973" y="1581411"/>
            <a:ext cx="4300951" cy="728663"/>
          </a:xfrm>
          <a:prstGeom prst="rect">
            <a:avLst/>
          </a:prstGeom>
        </p:spPr>
      </p:pic>
      <p:sp>
        <p:nvSpPr>
          <p:cNvPr id="50" name="TextBox 49">
            <a:extLst>
              <a:ext uri="{FF2B5EF4-FFF2-40B4-BE49-F238E27FC236}">
                <a16:creationId xmlns:a16="http://schemas.microsoft.com/office/drawing/2014/main" id="{A2C443F5-354F-6280-CBE2-4FF39F4BD9DC}"/>
              </a:ext>
            </a:extLst>
          </p:cNvPr>
          <p:cNvSpPr txBox="1">
            <a:spLocks/>
          </p:cNvSpPr>
          <p:nvPr/>
        </p:nvSpPr>
        <p:spPr>
          <a:xfrm>
            <a:off x="604202" y="5267131"/>
            <a:ext cx="6393500" cy="2062103"/>
          </a:xfrm>
          <a:prstGeom prst="rect">
            <a:avLst/>
          </a:prstGeom>
          <a:noFill/>
        </p:spPr>
        <p:txBody>
          <a:bodyPr wrap="square">
            <a:spAutoFit/>
          </a:bodyPr>
          <a:lstStyle/>
          <a:p>
            <a:pPr fontAlgn="base"/>
            <a:r>
              <a:rPr lang="en-US" sz="3200" dirty="0">
                <a:solidFill>
                  <a:srgbClr val="00214F"/>
                </a:solidFill>
                <a:latin typeface="Manrope" pitchFamily="2" charset="0"/>
                <a:cs typeface="Segoe UI"/>
              </a:rPr>
              <a:t>Automate consolidations and reconciliations inside Business Central. No exports, no manual rework, just real-time accuracy.</a:t>
            </a:r>
          </a:p>
        </p:txBody>
      </p:sp>
      <p:pic>
        <p:nvPicPr>
          <p:cNvPr id="51" name="Graphic 50">
            <a:extLst>
              <a:ext uri="{FF2B5EF4-FFF2-40B4-BE49-F238E27FC236}">
                <a16:creationId xmlns:a16="http://schemas.microsoft.com/office/drawing/2014/main" id="{E30247A6-3999-ADB4-9808-6C70AD9B8C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45331" y="3073857"/>
            <a:ext cx="4017987" cy="904047"/>
          </a:xfrm>
          <a:prstGeom prst="rect">
            <a:avLst/>
          </a:prstGeom>
        </p:spPr>
      </p:pic>
      <p:pic>
        <p:nvPicPr>
          <p:cNvPr id="52" name="Picture 51">
            <a:extLst>
              <a:ext uri="{FF2B5EF4-FFF2-40B4-BE49-F238E27FC236}">
                <a16:creationId xmlns:a16="http://schemas.microsoft.com/office/drawing/2014/main" id="{F40376B3-F76A-9421-420A-EF2D917E9BC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4208" y="8877152"/>
            <a:ext cx="4139356" cy="1492971"/>
          </a:xfrm>
          <a:prstGeom prst="rect">
            <a:avLst/>
          </a:prstGeom>
        </p:spPr>
      </p:pic>
      <p:pic>
        <p:nvPicPr>
          <p:cNvPr id="59" name="Graphic 58">
            <a:extLst>
              <a:ext uri="{FF2B5EF4-FFF2-40B4-BE49-F238E27FC236}">
                <a16:creationId xmlns:a16="http://schemas.microsoft.com/office/drawing/2014/main" id="{3C0F3664-3E58-5BC8-E86F-038CB20033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162080" y="0"/>
            <a:ext cx="3975125" cy="894403"/>
          </a:xfrm>
          <a:prstGeom prst="rect">
            <a:avLst/>
          </a:prstGeom>
        </p:spPr>
      </p:pic>
      <p:grpSp>
        <p:nvGrpSpPr>
          <p:cNvPr id="2" name="Group 1">
            <a:extLst>
              <a:ext uri="{FF2B5EF4-FFF2-40B4-BE49-F238E27FC236}">
                <a16:creationId xmlns:a16="http://schemas.microsoft.com/office/drawing/2014/main" id="{894F770E-471C-074B-B2C7-8FEE432DE71A}"/>
              </a:ext>
            </a:extLst>
          </p:cNvPr>
          <p:cNvGrpSpPr/>
          <p:nvPr/>
        </p:nvGrpSpPr>
        <p:grpSpPr>
          <a:xfrm>
            <a:off x="-5149821" y="0"/>
            <a:ext cx="4823248" cy="10591800"/>
            <a:chOff x="-5149821" y="0"/>
            <a:chExt cx="4823248" cy="10591800"/>
          </a:xfrm>
        </p:grpSpPr>
        <p:sp>
          <p:nvSpPr>
            <p:cNvPr id="3" name="Rectangle 2">
              <a:extLst>
                <a:ext uri="{FF2B5EF4-FFF2-40B4-BE49-F238E27FC236}">
                  <a16:creationId xmlns:a16="http://schemas.microsoft.com/office/drawing/2014/main" id="{6F71218B-4A9F-30D6-B64D-5964E8E78D3F}"/>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4" name="TextBox 3">
              <a:extLst>
                <a:ext uri="{FF2B5EF4-FFF2-40B4-BE49-F238E27FC236}">
                  <a16:creationId xmlns:a16="http://schemas.microsoft.com/office/drawing/2014/main" id="{30E4A431-ACB3-1B26-74B1-FC2C5B3086B6}"/>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5" name="TextBox 4">
              <a:extLst>
                <a:ext uri="{FF2B5EF4-FFF2-40B4-BE49-F238E27FC236}">
                  <a16:creationId xmlns:a16="http://schemas.microsoft.com/office/drawing/2014/main" id="{BC59B7CA-BE9F-9699-A7CF-83BA8582907D}"/>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6" name="Group 5">
              <a:extLst>
                <a:ext uri="{FF2B5EF4-FFF2-40B4-BE49-F238E27FC236}">
                  <a16:creationId xmlns:a16="http://schemas.microsoft.com/office/drawing/2014/main" id="{C199DD5E-7E38-CA5D-9201-FD79912457ED}"/>
                </a:ext>
              </a:extLst>
            </p:cNvPr>
            <p:cNvGrpSpPr/>
            <p:nvPr/>
          </p:nvGrpSpPr>
          <p:grpSpPr>
            <a:xfrm>
              <a:off x="-4829582" y="5963178"/>
              <a:ext cx="3683416" cy="738664"/>
              <a:chOff x="-3852716" y="3897267"/>
              <a:chExt cx="3014516" cy="604524"/>
            </a:xfrm>
          </p:grpSpPr>
          <p:sp>
            <p:nvSpPr>
              <p:cNvPr id="19" name="TextBox 18">
                <a:extLst>
                  <a:ext uri="{FF2B5EF4-FFF2-40B4-BE49-F238E27FC236}">
                    <a16:creationId xmlns:a16="http://schemas.microsoft.com/office/drawing/2014/main" id="{A462B2A8-75BE-FA9D-A8C3-9D0FC2A7B0A2}"/>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20" name="TextBox 19">
                <a:extLst>
                  <a:ext uri="{FF2B5EF4-FFF2-40B4-BE49-F238E27FC236}">
                    <a16:creationId xmlns:a16="http://schemas.microsoft.com/office/drawing/2014/main" id="{E6721E3D-96D4-B7AA-C3F1-9F81509FDCD4}"/>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7" name="Group 6">
              <a:extLst>
                <a:ext uri="{FF2B5EF4-FFF2-40B4-BE49-F238E27FC236}">
                  <a16:creationId xmlns:a16="http://schemas.microsoft.com/office/drawing/2014/main" id="{AD291FCB-B3F6-5987-A711-37A5BC1B6154}"/>
                </a:ext>
              </a:extLst>
            </p:cNvPr>
            <p:cNvGrpSpPr/>
            <p:nvPr/>
          </p:nvGrpSpPr>
          <p:grpSpPr>
            <a:xfrm>
              <a:off x="-4829582" y="6972136"/>
              <a:ext cx="3767214" cy="1061829"/>
              <a:chOff x="-3852716" y="4723000"/>
              <a:chExt cx="3083096" cy="869003"/>
            </a:xfrm>
          </p:grpSpPr>
          <p:sp>
            <p:nvSpPr>
              <p:cNvPr id="17" name="TextBox 16">
                <a:extLst>
                  <a:ext uri="{FF2B5EF4-FFF2-40B4-BE49-F238E27FC236}">
                    <a16:creationId xmlns:a16="http://schemas.microsoft.com/office/drawing/2014/main" id="{31553DB0-FCE7-C40F-CF10-F194143BECD3}"/>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18" name="TextBox 17">
                <a:extLst>
                  <a:ext uri="{FF2B5EF4-FFF2-40B4-BE49-F238E27FC236}">
                    <a16:creationId xmlns:a16="http://schemas.microsoft.com/office/drawing/2014/main" id="{5A91387A-26BC-EEB7-CA6C-C8AD642F374B}"/>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8" name="Group 7">
              <a:extLst>
                <a:ext uri="{FF2B5EF4-FFF2-40B4-BE49-F238E27FC236}">
                  <a16:creationId xmlns:a16="http://schemas.microsoft.com/office/drawing/2014/main" id="{C73FCBAA-D73F-C0AC-4C99-69611D412CFF}"/>
                </a:ext>
              </a:extLst>
            </p:cNvPr>
            <p:cNvGrpSpPr/>
            <p:nvPr/>
          </p:nvGrpSpPr>
          <p:grpSpPr>
            <a:xfrm>
              <a:off x="-4829582" y="8354434"/>
              <a:ext cx="3892343" cy="1300903"/>
              <a:chOff x="-3852716" y="5854275"/>
              <a:chExt cx="3185502" cy="1064661"/>
            </a:xfrm>
          </p:grpSpPr>
          <p:sp>
            <p:nvSpPr>
              <p:cNvPr id="14" name="TextBox 13">
                <a:extLst>
                  <a:ext uri="{FF2B5EF4-FFF2-40B4-BE49-F238E27FC236}">
                    <a16:creationId xmlns:a16="http://schemas.microsoft.com/office/drawing/2014/main" id="{2DF2A7E4-5B1D-0EE7-6C6F-704C34170B1F}"/>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15" name="TextBox 14">
                <a:extLst>
                  <a:ext uri="{FF2B5EF4-FFF2-40B4-BE49-F238E27FC236}">
                    <a16:creationId xmlns:a16="http://schemas.microsoft.com/office/drawing/2014/main" id="{AFC4374C-BEF0-1B4A-56B0-23AF8FF0059F}"/>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16" name="Picture 15">
                <a:extLst>
                  <a:ext uri="{FF2B5EF4-FFF2-40B4-BE49-F238E27FC236}">
                    <a16:creationId xmlns:a16="http://schemas.microsoft.com/office/drawing/2014/main" id="{77D77169-59FA-D02E-22F2-DAB9EAF6EBA4}"/>
                  </a:ext>
                </a:extLst>
              </p:cNvPr>
              <p:cNvPicPr>
                <a:picLocks noChangeAspect="1"/>
              </p:cNvPicPr>
              <p:nvPr/>
            </p:nvPicPr>
            <p:blipFill>
              <a:blip r:embed="rId10">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9" name="TextBox 8">
              <a:extLst>
                <a:ext uri="{FF2B5EF4-FFF2-40B4-BE49-F238E27FC236}">
                  <a16:creationId xmlns:a16="http://schemas.microsoft.com/office/drawing/2014/main" id="{F01D2B68-EB23-9A48-C9D5-42EA0233AF26}"/>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10" name="TextBox 9">
              <a:extLst>
                <a:ext uri="{FF2B5EF4-FFF2-40B4-BE49-F238E27FC236}">
                  <a16:creationId xmlns:a16="http://schemas.microsoft.com/office/drawing/2014/main" id="{664A4FE5-BEC8-CAC4-3346-DA8FF9D266B6}"/>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11" name="Picture 10" descr="Graphical user interface, application&#10;&#10;Description automatically generated">
              <a:extLst>
                <a:ext uri="{FF2B5EF4-FFF2-40B4-BE49-F238E27FC236}">
                  <a16:creationId xmlns:a16="http://schemas.microsoft.com/office/drawing/2014/main" id="{76A3C967-EC16-2CEF-B9CD-489A4ED21C14}"/>
                </a:ext>
              </a:extLst>
            </p:cNvPr>
            <p:cNvPicPr>
              <a:picLocks noChangeAspect="1"/>
            </p:cNvPicPr>
            <p:nvPr/>
          </p:nvPicPr>
          <p:blipFill>
            <a:blip r:embed="rId11"/>
            <a:stretch>
              <a:fillRect/>
            </a:stretch>
          </p:blipFill>
          <p:spPr>
            <a:xfrm>
              <a:off x="-4545224" y="4460268"/>
              <a:ext cx="1930902" cy="1084470"/>
            </a:xfrm>
            <a:prstGeom prst="rect">
              <a:avLst/>
            </a:prstGeom>
          </p:spPr>
        </p:pic>
        <p:pic>
          <p:nvPicPr>
            <p:cNvPr id="12" name="Picture 11" descr="Graphical user interface, application, Word&#10;&#10;Description automatically generated">
              <a:extLst>
                <a:ext uri="{FF2B5EF4-FFF2-40B4-BE49-F238E27FC236}">
                  <a16:creationId xmlns:a16="http://schemas.microsoft.com/office/drawing/2014/main" id="{D33441B7-72F2-D572-1AFA-0593D449B777}"/>
                </a:ext>
              </a:extLst>
            </p:cNvPr>
            <p:cNvPicPr>
              <a:picLocks noChangeAspect="1"/>
            </p:cNvPicPr>
            <p:nvPr/>
          </p:nvPicPr>
          <p:blipFill>
            <a:blip r:embed="rId12"/>
            <a:stretch>
              <a:fillRect/>
            </a:stretch>
          </p:blipFill>
          <p:spPr>
            <a:xfrm>
              <a:off x="-4539155" y="3689265"/>
              <a:ext cx="3892343" cy="579196"/>
            </a:xfrm>
            <a:prstGeom prst="rect">
              <a:avLst/>
            </a:prstGeom>
          </p:spPr>
        </p:pic>
        <p:sp>
          <p:nvSpPr>
            <p:cNvPr id="13" name="TextBox 12">
              <a:extLst>
                <a:ext uri="{FF2B5EF4-FFF2-40B4-BE49-F238E27FC236}">
                  <a16:creationId xmlns:a16="http://schemas.microsoft.com/office/drawing/2014/main" id="{B779CE70-A49E-0A58-C7CD-A04DA4FDD42E}"/>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1080x1080 pixels.</a:t>
              </a:r>
            </a:p>
          </p:txBody>
        </p:sp>
      </p:grpSp>
      <p:pic>
        <p:nvPicPr>
          <p:cNvPr id="21" name="Graphic 20">
            <a:extLst>
              <a:ext uri="{FF2B5EF4-FFF2-40B4-BE49-F238E27FC236}">
                <a16:creationId xmlns:a16="http://schemas.microsoft.com/office/drawing/2014/main" id="{87139014-E9F2-32B5-17EF-C92A8EF1A758}"/>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437323" y="780047"/>
            <a:ext cx="3521461" cy="894403"/>
          </a:xfrm>
          <a:prstGeom prst="rect">
            <a:avLst/>
          </a:prstGeom>
        </p:spPr>
      </p:pic>
    </p:spTree>
    <p:extLst>
      <p:ext uri="{BB962C8B-B14F-4D97-AF65-F5344CB8AC3E}">
        <p14:creationId xmlns:p14="http://schemas.microsoft.com/office/powerpoint/2010/main" val="3136838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607A4-FF4F-E277-A938-5BD93CB5E9DD}"/>
            </a:ext>
          </a:extLst>
        </p:cNvPr>
        <p:cNvGrpSpPr/>
        <p:nvPr/>
      </p:nvGrpSpPr>
      <p:grpSpPr>
        <a:xfrm>
          <a:off x="0" y="0"/>
          <a:ext cx="0" cy="0"/>
          <a:chOff x="0" y="0"/>
          <a:chExt cx="0" cy="0"/>
        </a:xfrm>
      </p:grpSpPr>
      <p:pic>
        <p:nvPicPr>
          <p:cNvPr id="45" name="Picture 44" descr="People in office">
            <a:extLst>
              <a:ext uri="{FF2B5EF4-FFF2-40B4-BE49-F238E27FC236}">
                <a16:creationId xmlns:a16="http://schemas.microsoft.com/office/drawing/2014/main" id="{303FF1C4-0D3B-2A75-68E1-D0A43DDA96AD}"/>
              </a:ext>
            </a:extLst>
          </p:cNvPr>
          <p:cNvPicPr>
            <a:picLocks noChangeAspect="1"/>
          </p:cNvPicPr>
          <p:nvPr/>
        </p:nvPicPr>
        <p:blipFill>
          <a:blip r:embed="rId3">
            <a:extLst>
              <a:ext uri="{28A0092B-C50C-407E-A947-70E740481C1C}">
                <a14:useLocalDpi xmlns:a14="http://schemas.microsoft.com/office/drawing/2010/main" val="0"/>
              </a:ext>
            </a:extLst>
          </a:blip>
          <a:srcRect l="26305" r="7063"/>
          <a:stretch>
            <a:fillRect/>
          </a:stretch>
        </p:blipFill>
        <p:spPr>
          <a:xfrm>
            <a:off x="-5271" y="0"/>
            <a:ext cx="13721271" cy="13721271"/>
          </a:xfrm>
          <a:prstGeom prst="rect">
            <a:avLst/>
          </a:prstGeom>
        </p:spPr>
      </p:pic>
      <p:sp>
        <p:nvSpPr>
          <p:cNvPr id="46" name="Round Single Corner Rectangle 7">
            <a:extLst>
              <a:ext uri="{FF2B5EF4-FFF2-40B4-BE49-F238E27FC236}">
                <a16:creationId xmlns:a16="http://schemas.microsoft.com/office/drawing/2014/main" id="{DCE22473-F139-1A2E-A301-1523CDA6977F}"/>
              </a:ext>
              <a:ext uri="{C183D7F6-B498-43B3-948B-1728B52AA6E4}">
                <adec:decorative xmlns:adec="http://schemas.microsoft.com/office/drawing/2017/decorative" val="1"/>
              </a:ext>
            </a:extLst>
          </p:cNvPr>
          <p:cNvSpPr/>
          <p:nvPr/>
        </p:nvSpPr>
        <p:spPr>
          <a:xfrm flipV="1">
            <a:off x="-5271" y="-1"/>
            <a:ext cx="7736108" cy="11575473"/>
          </a:xfrm>
          <a:prstGeom prst="round1Rect">
            <a:avLst>
              <a:gd name="adj" fmla="val 26646"/>
            </a:avLst>
          </a:prstGeom>
          <a:gradFill>
            <a:gsLst>
              <a:gs pos="0">
                <a:srgbClr val="FEF5E6"/>
              </a:gs>
              <a:gs pos="100000">
                <a:srgbClr val="FFFDF0"/>
              </a:gs>
            </a:gsLst>
            <a:lin ang="2700000" scaled="0"/>
          </a:gradFill>
          <a:ln w="1905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a:endParaRPr lang="en-US" sz="2000" kern="0" baseline="-25000">
              <a:solidFill>
                <a:srgbClr val="F09908"/>
              </a:solidFill>
              <a:latin typeface="Aptos" panose="02110004020202020204"/>
            </a:endParaRPr>
          </a:p>
        </p:txBody>
      </p:sp>
      <p:sp>
        <p:nvSpPr>
          <p:cNvPr id="47" name="Title 25">
            <a:extLst>
              <a:ext uri="{FF2B5EF4-FFF2-40B4-BE49-F238E27FC236}">
                <a16:creationId xmlns:a16="http://schemas.microsoft.com/office/drawing/2014/main" id="{5ADC6CE1-4B33-4461-32BB-DD170071915B}"/>
              </a:ext>
            </a:extLst>
          </p:cNvPr>
          <p:cNvSpPr txBox="1">
            <a:spLocks/>
          </p:cNvSpPr>
          <p:nvPr/>
        </p:nvSpPr>
        <p:spPr>
          <a:xfrm>
            <a:off x="604202" y="3316054"/>
            <a:ext cx="5491798" cy="16317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13716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pPr defTabSz="914341"/>
            <a:r>
              <a:rPr lang="en-US" dirty="0">
                <a:solidFill>
                  <a:schemeClr val="tx1"/>
                </a:solidFill>
                <a:latin typeface="Manrope ExtraBold" pitchFamily="2" charset="0"/>
                <a:ea typeface="+mn-ea"/>
                <a:cs typeface="+mn-cs"/>
              </a:rPr>
              <a:t>Stay audit-ready.</a:t>
            </a:r>
          </a:p>
        </p:txBody>
      </p:sp>
      <p:sp>
        <p:nvSpPr>
          <p:cNvPr id="48" name="TextBox 47">
            <a:extLst>
              <a:ext uri="{FF2B5EF4-FFF2-40B4-BE49-F238E27FC236}">
                <a16:creationId xmlns:a16="http://schemas.microsoft.com/office/drawing/2014/main" id="{4170AA3A-A651-8F50-B92F-D4BCE4DDCD71}"/>
              </a:ext>
            </a:extLst>
          </p:cNvPr>
          <p:cNvSpPr txBox="1">
            <a:spLocks/>
          </p:cNvSpPr>
          <p:nvPr/>
        </p:nvSpPr>
        <p:spPr>
          <a:xfrm>
            <a:off x="604202" y="986098"/>
            <a:ext cx="3318869" cy="677108"/>
          </a:xfrm>
          <a:prstGeom prst="rect">
            <a:avLst/>
          </a:prstGeom>
          <a:solidFill>
            <a:srgbClr val="FFFF00"/>
          </a:solidFill>
          <a:ln w="12700">
            <a:solidFill>
              <a:schemeClr val="tx1"/>
            </a:solidFill>
            <a:prstDash val="lgDash"/>
          </a:ln>
        </p:spPr>
        <p:txBody>
          <a:bodyPr wrap="square" lIns="137160" tIns="91440" rIns="137160" bIns="91440" rtlCol="0" anchor="t">
            <a:spAutoFit/>
          </a:bodyPr>
          <a:lstStyle/>
          <a:p>
            <a:pPr algn="ctr"/>
            <a:r>
              <a:rPr lang="en-US" sz="3200" dirty="0">
                <a:solidFill>
                  <a:srgbClr val="FF0000"/>
                </a:solidFill>
                <a:latin typeface="Manrope" pitchFamily="2" charset="0"/>
                <a:cs typeface="Arial" panose="020B0604020202020204" pitchFamily="34" charset="0"/>
              </a:rPr>
              <a:t>Partner logo</a:t>
            </a:r>
          </a:p>
        </p:txBody>
      </p:sp>
      <p:pic>
        <p:nvPicPr>
          <p:cNvPr id="49" name="Content Placeholder 10" descr="A blue and black logo&#10;&#10;Description automatically generated">
            <a:extLst>
              <a:ext uri="{FF2B5EF4-FFF2-40B4-BE49-F238E27FC236}">
                <a16:creationId xmlns:a16="http://schemas.microsoft.com/office/drawing/2014/main" id="{C0D5EDDD-DE2B-A28F-95E2-9418254B9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78973" y="1581411"/>
            <a:ext cx="4300951" cy="728663"/>
          </a:xfrm>
          <a:prstGeom prst="rect">
            <a:avLst/>
          </a:prstGeom>
        </p:spPr>
      </p:pic>
      <p:sp>
        <p:nvSpPr>
          <p:cNvPr id="50" name="TextBox 49">
            <a:extLst>
              <a:ext uri="{FF2B5EF4-FFF2-40B4-BE49-F238E27FC236}">
                <a16:creationId xmlns:a16="http://schemas.microsoft.com/office/drawing/2014/main" id="{CF798E1F-4A70-1ADB-760F-A54F2B289EE6}"/>
              </a:ext>
            </a:extLst>
          </p:cNvPr>
          <p:cNvSpPr txBox="1">
            <a:spLocks/>
          </p:cNvSpPr>
          <p:nvPr/>
        </p:nvSpPr>
        <p:spPr>
          <a:xfrm>
            <a:off x="604202" y="5476681"/>
            <a:ext cx="6393500" cy="2062103"/>
          </a:xfrm>
          <a:prstGeom prst="rect">
            <a:avLst/>
          </a:prstGeom>
          <a:noFill/>
        </p:spPr>
        <p:txBody>
          <a:bodyPr wrap="square">
            <a:spAutoFit/>
          </a:bodyPr>
          <a:lstStyle/>
          <a:p>
            <a:pPr fontAlgn="base"/>
            <a:r>
              <a:rPr lang="en-US" sz="3200" dirty="0">
                <a:solidFill>
                  <a:srgbClr val="00214F"/>
                </a:solidFill>
                <a:latin typeface="Manrope" pitchFamily="2" charset="0"/>
                <a:cs typeface="Segoe UI"/>
              </a:rPr>
              <a:t>Maintain a single source of truth with granular centralized data and traceable intercompany entries.</a:t>
            </a:r>
          </a:p>
        </p:txBody>
      </p:sp>
      <p:pic>
        <p:nvPicPr>
          <p:cNvPr id="51" name="Graphic 50">
            <a:extLst>
              <a:ext uri="{FF2B5EF4-FFF2-40B4-BE49-F238E27FC236}">
                <a16:creationId xmlns:a16="http://schemas.microsoft.com/office/drawing/2014/main" id="{1A47C92D-1E6B-E3D4-9433-45021EA333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82681" y="425907"/>
            <a:ext cx="4017987" cy="904047"/>
          </a:xfrm>
          <a:prstGeom prst="rect">
            <a:avLst/>
          </a:prstGeom>
        </p:spPr>
      </p:pic>
      <p:pic>
        <p:nvPicPr>
          <p:cNvPr id="52" name="Picture 51">
            <a:extLst>
              <a:ext uri="{FF2B5EF4-FFF2-40B4-BE49-F238E27FC236}">
                <a16:creationId xmlns:a16="http://schemas.microsoft.com/office/drawing/2014/main" id="{B83CBC73-3FC1-056F-E53B-63DB68EB2F5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4208" y="8877152"/>
            <a:ext cx="4139356" cy="1492971"/>
          </a:xfrm>
          <a:prstGeom prst="rect">
            <a:avLst/>
          </a:prstGeom>
        </p:spPr>
      </p:pic>
      <p:pic>
        <p:nvPicPr>
          <p:cNvPr id="59" name="Graphic 58">
            <a:extLst>
              <a:ext uri="{FF2B5EF4-FFF2-40B4-BE49-F238E27FC236}">
                <a16:creationId xmlns:a16="http://schemas.microsoft.com/office/drawing/2014/main" id="{9CB1897B-6A02-047A-7041-34074A79FF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458891" y="780047"/>
            <a:ext cx="3975125" cy="894403"/>
          </a:xfrm>
          <a:prstGeom prst="rect">
            <a:avLst/>
          </a:prstGeom>
        </p:spPr>
      </p:pic>
      <p:grpSp>
        <p:nvGrpSpPr>
          <p:cNvPr id="2" name="Group 1">
            <a:extLst>
              <a:ext uri="{FF2B5EF4-FFF2-40B4-BE49-F238E27FC236}">
                <a16:creationId xmlns:a16="http://schemas.microsoft.com/office/drawing/2014/main" id="{9E01396F-B97A-D422-8DF8-64FFD5E1839D}"/>
              </a:ext>
            </a:extLst>
          </p:cNvPr>
          <p:cNvGrpSpPr/>
          <p:nvPr/>
        </p:nvGrpSpPr>
        <p:grpSpPr>
          <a:xfrm>
            <a:off x="-5149821" y="0"/>
            <a:ext cx="4823248" cy="10591800"/>
            <a:chOff x="-5149821" y="0"/>
            <a:chExt cx="4823248" cy="10591800"/>
          </a:xfrm>
        </p:grpSpPr>
        <p:sp>
          <p:nvSpPr>
            <p:cNvPr id="3" name="Rectangle 2">
              <a:extLst>
                <a:ext uri="{FF2B5EF4-FFF2-40B4-BE49-F238E27FC236}">
                  <a16:creationId xmlns:a16="http://schemas.microsoft.com/office/drawing/2014/main" id="{499DC824-2161-A36D-BA3A-E5C2F069C770}"/>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4" name="TextBox 3">
              <a:extLst>
                <a:ext uri="{FF2B5EF4-FFF2-40B4-BE49-F238E27FC236}">
                  <a16:creationId xmlns:a16="http://schemas.microsoft.com/office/drawing/2014/main" id="{5A258E60-9685-1C1D-7736-AF98FD41AAC6}"/>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5" name="TextBox 4">
              <a:extLst>
                <a:ext uri="{FF2B5EF4-FFF2-40B4-BE49-F238E27FC236}">
                  <a16:creationId xmlns:a16="http://schemas.microsoft.com/office/drawing/2014/main" id="{AB0E68F7-8A4F-B4C2-7255-449FF9EB08DF}"/>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6" name="Group 5">
              <a:extLst>
                <a:ext uri="{FF2B5EF4-FFF2-40B4-BE49-F238E27FC236}">
                  <a16:creationId xmlns:a16="http://schemas.microsoft.com/office/drawing/2014/main" id="{6670BA54-E525-DDD9-5BDB-3F816BBF7EEC}"/>
                </a:ext>
              </a:extLst>
            </p:cNvPr>
            <p:cNvGrpSpPr/>
            <p:nvPr/>
          </p:nvGrpSpPr>
          <p:grpSpPr>
            <a:xfrm>
              <a:off x="-4829582" y="5963178"/>
              <a:ext cx="3683416" cy="738664"/>
              <a:chOff x="-3852716" y="3897267"/>
              <a:chExt cx="3014516" cy="604524"/>
            </a:xfrm>
          </p:grpSpPr>
          <p:sp>
            <p:nvSpPr>
              <p:cNvPr id="19" name="TextBox 18">
                <a:extLst>
                  <a:ext uri="{FF2B5EF4-FFF2-40B4-BE49-F238E27FC236}">
                    <a16:creationId xmlns:a16="http://schemas.microsoft.com/office/drawing/2014/main" id="{8D094AB0-742A-BA8A-339C-ED17361029CB}"/>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20" name="TextBox 19">
                <a:extLst>
                  <a:ext uri="{FF2B5EF4-FFF2-40B4-BE49-F238E27FC236}">
                    <a16:creationId xmlns:a16="http://schemas.microsoft.com/office/drawing/2014/main" id="{12C28066-D84F-5F71-7D5C-66495B81F86E}"/>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7" name="Group 6">
              <a:extLst>
                <a:ext uri="{FF2B5EF4-FFF2-40B4-BE49-F238E27FC236}">
                  <a16:creationId xmlns:a16="http://schemas.microsoft.com/office/drawing/2014/main" id="{13BA91F5-6359-BC41-F7AE-33F7E95B1C71}"/>
                </a:ext>
              </a:extLst>
            </p:cNvPr>
            <p:cNvGrpSpPr/>
            <p:nvPr/>
          </p:nvGrpSpPr>
          <p:grpSpPr>
            <a:xfrm>
              <a:off x="-4829582" y="6972136"/>
              <a:ext cx="3767214" cy="1061829"/>
              <a:chOff x="-3852716" y="4723000"/>
              <a:chExt cx="3083096" cy="869003"/>
            </a:xfrm>
          </p:grpSpPr>
          <p:sp>
            <p:nvSpPr>
              <p:cNvPr id="17" name="TextBox 16">
                <a:extLst>
                  <a:ext uri="{FF2B5EF4-FFF2-40B4-BE49-F238E27FC236}">
                    <a16:creationId xmlns:a16="http://schemas.microsoft.com/office/drawing/2014/main" id="{68613397-F226-0736-9D1C-AF4023E73B57}"/>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18" name="TextBox 17">
                <a:extLst>
                  <a:ext uri="{FF2B5EF4-FFF2-40B4-BE49-F238E27FC236}">
                    <a16:creationId xmlns:a16="http://schemas.microsoft.com/office/drawing/2014/main" id="{39C23412-AE6E-00CD-9F47-2685C3928519}"/>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8" name="Group 7">
              <a:extLst>
                <a:ext uri="{FF2B5EF4-FFF2-40B4-BE49-F238E27FC236}">
                  <a16:creationId xmlns:a16="http://schemas.microsoft.com/office/drawing/2014/main" id="{EE3A011D-FB13-7668-66F9-24D37559E2F7}"/>
                </a:ext>
              </a:extLst>
            </p:cNvPr>
            <p:cNvGrpSpPr/>
            <p:nvPr/>
          </p:nvGrpSpPr>
          <p:grpSpPr>
            <a:xfrm>
              <a:off x="-4829582" y="8354434"/>
              <a:ext cx="3892343" cy="1300903"/>
              <a:chOff x="-3852716" y="5854275"/>
              <a:chExt cx="3185502" cy="1064661"/>
            </a:xfrm>
          </p:grpSpPr>
          <p:sp>
            <p:nvSpPr>
              <p:cNvPr id="14" name="TextBox 13">
                <a:extLst>
                  <a:ext uri="{FF2B5EF4-FFF2-40B4-BE49-F238E27FC236}">
                    <a16:creationId xmlns:a16="http://schemas.microsoft.com/office/drawing/2014/main" id="{6D225365-18B1-CFDC-5A86-6032EE58351D}"/>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15" name="TextBox 14">
                <a:extLst>
                  <a:ext uri="{FF2B5EF4-FFF2-40B4-BE49-F238E27FC236}">
                    <a16:creationId xmlns:a16="http://schemas.microsoft.com/office/drawing/2014/main" id="{E87313DD-6AEE-7484-6D89-C8C1FEDF38AF}"/>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16" name="Picture 15">
                <a:extLst>
                  <a:ext uri="{FF2B5EF4-FFF2-40B4-BE49-F238E27FC236}">
                    <a16:creationId xmlns:a16="http://schemas.microsoft.com/office/drawing/2014/main" id="{5FF68631-73A0-690C-4213-831C187499F0}"/>
                  </a:ext>
                </a:extLst>
              </p:cNvPr>
              <p:cNvPicPr>
                <a:picLocks noChangeAspect="1"/>
              </p:cNvPicPr>
              <p:nvPr/>
            </p:nvPicPr>
            <p:blipFill>
              <a:blip r:embed="rId10">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9" name="TextBox 8">
              <a:extLst>
                <a:ext uri="{FF2B5EF4-FFF2-40B4-BE49-F238E27FC236}">
                  <a16:creationId xmlns:a16="http://schemas.microsoft.com/office/drawing/2014/main" id="{A8B42D7F-BCE6-D579-2FC6-D2C3E4A410AB}"/>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10" name="TextBox 9">
              <a:extLst>
                <a:ext uri="{FF2B5EF4-FFF2-40B4-BE49-F238E27FC236}">
                  <a16:creationId xmlns:a16="http://schemas.microsoft.com/office/drawing/2014/main" id="{7153B588-B09C-48C1-DF3D-7192F3383183}"/>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11" name="Picture 10" descr="Graphical user interface, application&#10;&#10;Description automatically generated">
              <a:extLst>
                <a:ext uri="{FF2B5EF4-FFF2-40B4-BE49-F238E27FC236}">
                  <a16:creationId xmlns:a16="http://schemas.microsoft.com/office/drawing/2014/main" id="{C40D801B-4143-18F9-E0C4-6CAEB73CC03D}"/>
                </a:ext>
              </a:extLst>
            </p:cNvPr>
            <p:cNvPicPr>
              <a:picLocks noChangeAspect="1"/>
            </p:cNvPicPr>
            <p:nvPr/>
          </p:nvPicPr>
          <p:blipFill>
            <a:blip r:embed="rId11"/>
            <a:stretch>
              <a:fillRect/>
            </a:stretch>
          </p:blipFill>
          <p:spPr>
            <a:xfrm>
              <a:off x="-4545224" y="4460268"/>
              <a:ext cx="1930902" cy="1084470"/>
            </a:xfrm>
            <a:prstGeom prst="rect">
              <a:avLst/>
            </a:prstGeom>
          </p:spPr>
        </p:pic>
        <p:pic>
          <p:nvPicPr>
            <p:cNvPr id="12" name="Picture 11" descr="Graphical user interface, application, Word&#10;&#10;Description automatically generated">
              <a:extLst>
                <a:ext uri="{FF2B5EF4-FFF2-40B4-BE49-F238E27FC236}">
                  <a16:creationId xmlns:a16="http://schemas.microsoft.com/office/drawing/2014/main" id="{4334C74A-6FBD-CFDA-0459-6664A2A6DECC}"/>
                </a:ext>
              </a:extLst>
            </p:cNvPr>
            <p:cNvPicPr>
              <a:picLocks noChangeAspect="1"/>
            </p:cNvPicPr>
            <p:nvPr/>
          </p:nvPicPr>
          <p:blipFill>
            <a:blip r:embed="rId12"/>
            <a:stretch>
              <a:fillRect/>
            </a:stretch>
          </p:blipFill>
          <p:spPr>
            <a:xfrm>
              <a:off x="-4539155" y="3689265"/>
              <a:ext cx="3892343" cy="579196"/>
            </a:xfrm>
            <a:prstGeom prst="rect">
              <a:avLst/>
            </a:prstGeom>
          </p:spPr>
        </p:pic>
        <p:sp>
          <p:nvSpPr>
            <p:cNvPr id="13" name="TextBox 12">
              <a:extLst>
                <a:ext uri="{FF2B5EF4-FFF2-40B4-BE49-F238E27FC236}">
                  <a16:creationId xmlns:a16="http://schemas.microsoft.com/office/drawing/2014/main" id="{D245DD11-1D53-E924-38D7-DF883279CCAA}"/>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1080x1080 pixels.</a:t>
              </a:r>
            </a:p>
          </p:txBody>
        </p:sp>
      </p:grpSp>
    </p:spTree>
    <p:extLst>
      <p:ext uri="{BB962C8B-B14F-4D97-AF65-F5344CB8AC3E}">
        <p14:creationId xmlns:p14="http://schemas.microsoft.com/office/powerpoint/2010/main" val="2230239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4E8BC-15C7-EE05-E6EE-2B8873C28633}"/>
            </a:ext>
          </a:extLst>
        </p:cNvPr>
        <p:cNvGrpSpPr/>
        <p:nvPr/>
      </p:nvGrpSpPr>
      <p:grpSpPr>
        <a:xfrm>
          <a:off x="0" y="0"/>
          <a:ext cx="0" cy="0"/>
          <a:chOff x="0" y="0"/>
          <a:chExt cx="0" cy="0"/>
        </a:xfrm>
      </p:grpSpPr>
      <p:pic>
        <p:nvPicPr>
          <p:cNvPr id="45" name="Picture 44" descr="Woman in business attire">
            <a:extLst>
              <a:ext uri="{FF2B5EF4-FFF2-40B4-BE49-F238E27FC236}">
                <a16:creationId xmlns:a16="http://schemas.microsoft.com/office/drawing/2014/main" id="{17850CA6-8539-8771-2139-C6772AC6D0C7}"/>
              </a:ext>
            </a:extLst>
          </p:cNvPr>
          <p:cNvPicPr>
            <a:picLocks noChangeAspect="1"/>
          </p:cNvPicPr>
          <p:nvPr/>
        </p:nvPicPr>
        <p:blipFill>
          <a:blip r:embed="rId3">
            <a:extLst>
              <a:ext uri="{28A0092B-C50C-407E-A947-70E740481C1C}">
                <a14:useLocalDpi xmlns:a14="http://schemas.microsoft.com/office/drawing/2010/main" val="0"/>
              </a:ext>
            </a:extLst>
          </a:blip>
          <a:srcRect l="16667" r="16667"/>
          <a:stretch/>
        </p:blipFill>
        <p:spPr>
          <a:xfrm>
            <a:off x="-5271" y="0"/>
            <a:ext cx="13721271" cy="13721271"/>
          </a:xfrm>
          <a:prstGeom prst="rect">
            <a:avLst/>
          </a:prstGeom>
        </p:spPr>
      </p:pic>
      <p:sp>
        <p:nvSpPr>
          <p:cNvPr id="46" name="Round Single Corner Rectangle 7">
            <a:extLst>
              <a:ext uri="{FF2B5EF4-FFF2-40B4-BE49-F238E27FC236}">
                <a16:creationId xmlns:a16="http://schemas.microsoft.com/office/drawing/2014/main" id="{F257922D-9E58-A8B3-C457-DDA50ACAA73A}"/>
              </a:ext>
              <a:ext uri="{C183D7F6-B498-43B3-948B-1728B52AA6E4}">
                <adec:decorative xmlns:adec="http://schemas.microsoft.com/office/drawing/2017/decorative" val="1"/>
              </a:ext>
            </a:extLst>
          </p:cNvPr>
          <p:cNvSpPr/>
          <p:nvPr/>
        </p:nvSpPr>
        <p:spPr>
          <a:xfrm flipV="1">
            <a:off x="-5271" y="-1"/>
            <a:ext cx="7736108" cy="11575473"/>
          </a:xfrm>
          <a:prstGeom prst="round1Rect">
            <a:avLst>
              <a:gd name="adj" fmla="val 26646"/>
            </a:avLst>
          </a:prstGeom>
          <a:gradFill>
            <a:gsLst>
              <a:gs pos="0">
                <a:srgbClr val="FEF5E6"/>
              </a:gs>
              <a:gs pos="100000">
                <a:srgbClr val="FFFDF0"/>
              </a:gs>
            </a:gsLst>
            <a:lin ang="2700000" scaled="0"/>
          </a:gradFill>
          <a:ln w="1905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a:endParaRPr lang="en-US" sz="2000" kern="0" baseline="-25000">
              <a:solidFill>
                <a:srgbClr val="F09908"/>
              </a:solidFill>
              <a:latin typeface="Aptos" panose="02110004020202020204"/>
            </a:endParaRPr>
          </a:p>
        </p:txBody>
      </p:sp>
      <p:sp>
        <p:nvSpPr>
          <p:cNvPr id="47" name="Title 25">
            <a:extLst>
              <a:ext uri="{FF2B5EF4-FFF2-40B4-BE49-F238E27FC236}">
                <a16:creationId xmlns:a16="http://schemas.microsoft.com/office/drawing/2014/main" id="{4DEE50EF-1078-F021-CB44-2C2378FEDCEF}"/>
              </a:ext>
            </a:extLst>
          </p:cNvPr>
          <p:cNvSpPr txBox="1">
            <a:spLocks/>
          </p:cNvSpPr>
          <p:nvPr/>
        </p:nvSpPr>
        <p:spPr>
          <a:xfrm>
            <a:off x="604202" y="2763604"/>
            <a:ext cx="5491798" cy="16317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13716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pPr defTabSz="914341"/>
            <a:r>
              <a:rPr lang="en-US" dirty="0">
                <a:solidFill>
                  <a:schemeClr val="tx1"/>
                </a:solidFill>
                <a:latin typeface="Manrope ExtraBold" pitchFamily="2" charset="0"/>
                <a:ea typeface="+mn-ea"/>
                <a:cs typeface="+mn-cs"/>
              </a:rPr>
              <a:t>Automate intercompany transactions.</a:t>
            </a:r>
          </a:p>
        </p:txBody>
      </p:sp>
      <p:sp>
        <p:nvSpPr>
          <p:cNvPr id="48" name="TextBox 47">
            <a:extLst>
              <a:ext uri="{FF2B5EF4-FFF2-40B4-BE49-F238E27FC236}">
                <a16:creationId xmlns:a16="http://schemas.microsoft.com/office/drawing/2014/main" id="{44C56688-EDBB-6678-AF41-10182DCFA697}"/>
              </a:ext>
            </a:extLst>
          </p:cNvPr>
          <p:cNvSpPr txBox="1">
            <a:spLocks/>
          </p:cNvSpPr>
          <p:nvPr/>
        </p:nvSpPr>
        <p:spPr>
          <a:xfrm>
            <a:off x="604202" y="986098"/>
            <a:ext cx="3318869" cy="677108"/>
          </a:xfrm>
          <a:prstGeom prst="rect">
            <a:avLst/>
          </a:prstGeom>
          <a:solidFill>
            <a:srgbClr val="FFFF00"/>
          </a:solidFill>
          <a:ln w="12700">
            <a:solidFill>
              <a:schemeClr val="tx1"/>
            </a:solidFill>
            <a:prstDash val="lgDash"/>
          </a:ln>
        </p:spPr>
        <p:txBody>
          <a:bodyPr wrap="square" lIns="137160" tIns="91440" rIns="137160" bIns="91440" rtlCol="0" anchor="t">
            <a:spAutoFit/>
          </a:bodyPr>
          <a:lstStyle/>
          <a:p>
            <a:pPr algn="ctr"/>
            <a:r>
              <a:rPr lang="en-US" sz="3200" dirty="0">
                <a:solidFill>
                  <a:srgbClr val="FF0000"/>
                </a:solidFill>
                <a:latin typeface="Manrope" pitchFamily="2" charset="0"/>
                <a:cs typeface="Arial" panose="020B0604020202020204" pitchFamily="34" charset="0"/>
              </a:rPr>
              <a:t>Partner logo</a:t>
            </a:r>
          </a:p>
        </p:txBody>
      </p:sp>
      <p:pic>
        <p:nvPicPr>
          <p:cNvPr id="49" name="Content Placeholder 10" descr="A blue and black logo&#10;&#10;Description automatically generated">
            <a:extLst>
              <a:ext uri="{FF2B5EF4-FFF2-40B4-BE49-F238E27FC236}">
                <a16:creationId xmlns:a16="http://schemas.microsoft.com/office/drawing/2014/main" id="{8499B555-764F-EECF-554E-0EB87776F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78973" y="1581411"/>
            <a:ext cx="4300951" cy="728663"/>
          </a:xfrm>
          <a:prstGeom prst="rect">
            <a:avLst/>
          </a:prstGeom>
        </p:spPr>
      </p:pic>
      <p:sp>
        <p:nvSpPr>
          <p:cNvPr id="50" name="TextBox 49">
            <a:extLst>
              <a:ext uri="{FF2B5EF4-FFF2-40B4-BE49-F238E27FC236}">
                <a16:creationId xmlns:a16="http://schemas.microsoft.com/office/drawing/2014/main" id="{4CD662B5-DA4D-91EC-A9AD-8B3BEF978176}"/>
              </a:ext>
            </a:extLst>
          </p:cNvPr>
          <p:cNvSpPr txBox="1">
            <a:spLocks/>
          </p:cNvSpPr>
          <p:nvPr/>
        </p:nvSpPr>
        <p:spPr>
          <a:xfrm>
            <a:off x="604202" y="5476681"/>
            <a:ext cx="6393500" cy="2554545"/>
          </a:xfrm>
          <a:prstGeom prst="rect">
            <a:avLst/>
          </a:prstGeom>
          <a:noFill/>
        </p:spPr>
        <p:txBody>
          <a:bodyPr wrap="square">
            <a:spAutoFit/>
          </a:bodyPr>
          <a:lstStyle/>
          <a:p>
            <a:pPr fontAlgn="base"/>
            <a:r>
              <a:rPr lang="en-US" sz="3200" dirty="0">
                <a:solidFill>
                  <a:srgbClr val="00214F"/>
                </a:solidFill>
                <a:latin typeface="Manrope" pitchFamily="2" charset="0"/>
                <a:cs typeface="Segoe UI"/>
              </a:rPr>
              <a:t>Post once, allocate everywhere. Multi-entity payables, receivables, and journals flow automatically across your Business Central tenants.</a:t>
            </a:r>
          </a:p>
        </p:txBody>
      </p:sp>
      <p:pic>
        <p:nvPicPr>
          <p:cNvPr id="51" name="Graphic 50">
            <a:extLst>
              <a:ext uri="{FF2B5EF4-FFF2-40B4-BE49-F238E27FC236}">
                <a16:creationId xmlns:a16="http://schemas.microsoft.com/office/drawing/2014/main" id="{3AAFD57B-6E31-1DEF-8A54-D2C14353C8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82681" y="425907"/>
            <a:ext cx="4017987" cy="904047"/>
          </a:xfrm>
          <a:prstGeom prst="rect">
            <a:avLst/>
          </a:prstGeom>
        </p:spPr>
      </p:pic>
      <p:pic>
        <p:nvPicPr>
          <p:cNvPr id="52" name="Picture 51">
            <a:extLst>
              <a:ext uri="{FF2B5EF4-FFF2-40B4-BE49-F238E27FC236}">
                <a16:creationId xmlns:a16="http://schemas.microsoft.com/office/drawing/2014/main" id="{6A39E15C-BE9D-3FC9-6282-536B00E902B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4208" y="8877152"/>
            <a:ext cx="4139356" cy="1492971"/>
          </a:xfrm>
          <a:prstGeom prst="rect">
            <a:avLst/>
          </a:prstGeom>
        </p:spPr>
      </p:pic>
      <p:pic>
        <p:nvPicPr>
          <p:cNvPr id="59" name="Graphic 58">
            <a:extLst>
              <a:ext uri="{FF2B5EF4-FFF2-40B4-BE49-F238E27FC236}">
                <a16:creationId xmlns:a16="http://schemas.microsoft.com/office/drawing/2014/main" id="{7991E661-C0AF-0F40-A35E-A6D50626A9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458891" y="780047"/>
            <a:ext cx="3975125" cy="894403"/>
          </a:xfrm>
          <a:prstGeom prst="rect">
            <a:avLst/>
          </a:prstGeom>
        </p:spPr>
      </p:pic>
      <p:grpSp>
        <p:nvGrpSpPr>
          <p:cNvPr id="2" name="Group 1">
            <a:extLst>
              <a:ext uri="{FF2B5EF4-FFF2-40B4-BE49-F238E27FC236}">
                <a16:creationId xmlns:a16="http://schemas.microsoft.com/office/drawing/2014/main" id="{6B846D03-8004-DF24-36EB-EB1ACB5CDBE8}"/>
              </a:ext>
            </a:extLst>
          </p:cNvPr>
          <p:cNvGrpSpPr/>
          <p:nvPr/>
        </p:nvGrpSpPr>
        <p:grpSpPr>
          <a:xfrm>
            <a:off x="-5149821" y="0"/>
            <a:ext cx="4823248" cy="10591800"/>
            <a:chOff x="-5149821" y="0"/>
            <a:chExt cx="4823248" cy="10591800"/>
          </a:xfrm>
        </p:grpSpPr>
        <p:sp>
          <p:nvSpPr>
            <p:cNvPr id="3" name="Rectangle 2">
              <a:extLst>
                <a:ext uri="{FF2B5EF4-FFF2-40B4-BE49-F238E27FC236}">
                  <a16:creationId xmlns:a16="http://schemas.microsoft.com/office/drawing/2014/main" id="{4588051F-12CF-8C51-6F50-5C0F8F804324}"/>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4" name="TextBox 3">
              <a:extLst>
                <a:ext uri="{FF2B5EF4-FFF2-40B4-BE49-F238E27FC236}">
                  <a16:creationId xmlns:a16="http://schemas.microsoft.com/office/drawing/2014/main" id="{AF52A8C7-B910-0D4C-BA99-B6D763E9D13A}"/>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5" name="TextBox 4">
              <a:extLst>
                <a:ext uri="{FF2B5EF4-FFF2-40B4-BE49-F238E27FC236}">
                  <a16:creationId xmlns:a16="http://schemas.microsoft.com/office/drawing/2014/main" id="{88769FC4-DB6B-E914-304D-2A61D0AD7600}"/>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6" name="Group 5">
              <a:extLst>
                <a:ext uri="{FF2B5EF4-FFF2-40B4-BE49-F238E27FC236}">
                  <a16:creationId xmlns:a16="http://schemas.microsoft.com/office/drawing/2014/main" id="{11CA3D3A-F8B5-10FA-FACA-A509700BBFC6}"/>
                </a:ext>
              </a:extLst>
            </p:cNvPr>
            <p:cNvGrpSpPr/>
            <p:nvPr/>
          </p:nvGrpSpPr>
          <p:grpSpPr>
            <a:xfrm>
              <a:off x="-4829582" y="5963178"/>
              <a:ext cx="3683416" cy="738664"/>
              <a:chOff x="-3852716" y="3897267"/>
              <a:chExt cx="3014516" cy="604524"/>
            </a:xfrm>
          </p:grpSpPr>
          <p:sp>
            <p:nvSpPr>
              <p:cNvPr id="19" name="TextBox 18">
                <a:extLst>
                  <a:ext uri="{FF2B5EF4-FFF2-40B4-BE49-F238E27FC236}">
                    <a16:creationId xmlns:a16="http://schemas.microsoft.com/office/drawing/2014/main" id="{3449F787-3AEA-4BCA-C394-0DF7D37F82E9}"/>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20" name="TextBox 19">
                <a:extLst>
                  <a:ext uri="{FF2B5EF4-FFF2-40B4-BE49-F238E27FC236}">
                    <a16:creationId xmlns:a16="http://schemas.microsoft.com/office/drawing/2014/main" id="{A98F6508-4A5E-2194-EA29-3A06CE8B7BFA}"/>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7" name="Group 6">
              <a:extLst>
                <a:ext uri="{FF2B5EF4-FFF2-40B4-BE49-F238E27FC236}">
                  <a16:creationId xmlns:a16="http://schemas.microsoft.com/office/drawing/2014/main" id="{D0E8BDC2-03EB-9612-707C-6A6A8B7003B8}"/>
                </a:ext>
              </a:extLst>
            </p:cNvPr>
            <p:cNvGrpSpPr/>
            <p:nvPr/>
          </p:nvGrpSpPr>
          <p:grpSpPr>
            <a:xfrm>
              <a:off x="-4829582" y="6972136"/>
              <a:ext cx="3767214" cy="1061829"/>
              <a:chOff x="-3852716" y="4723000"/>
              <a:chExt cx="3083096" cy="869003"/>
            </a:xfrm>
          </p:grpSpPr>
          <p:sp>
            <p:nvSpPr>
              <p:cNvPr id="17" name="TextBox 16">
                <a:extLst>
                  <a:ext uri="{FF2B5EF4-FFF2-40B4-BE49-F238E27FC236}">
                    <a16:creationId xmlns:a16="http://schemas.microsoft.com/office/drawing/2014/main" id="{52EB0B0B-A412-0773-F772-86F246771573}"/>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18" name="TextBox 17">
                <a:extLst>
                  <a:ext uri="{FF2B5EF4-FFF2-40B4-BE49-F238E27FC236}">
                    <a16:creationId xmlns:a16="http://schemas.microsoft.com/office/drawing/2014/main" id="{90B3C4D2-57BA-8AC8-33F3-BCFB29CE62BD}"/>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8" name="Group 7">
              <a:extLst>
                <a:ext uri="{FF2B5EF4-FFF2-40B4-BE49-F238E27FC236}">
                  <a16:creationId xmlns:a16="http://schemas.microsoft.com/office/drawing/2014/main" id="{2BE3F500-DF58-DF08-1FA9-FF6A014F108E}"/>
                </a:ext>
              </a:extLst>
            </p:cNvPr>
            <p:cNvGrpSpPr/>
            <p:nvPr/>
          </p:nvGrpSpPr>
          <p:grpSpPr>
            <a:xfrm>
              <a:off x="-4829582" y="8354434"/>
              <a:ext cx="3892343" cy="1300903"/>
              <a:chOff x="-3852716" y="5854275"/>
              <a:chExt cx="3185502" cy="1064661"/>
            </a:xfrm>
          </p:grpSpPr>
          <p:sp>
            <p:nvSpPr>
              <p:cNvPr id="14" name="TextBox 13">
                <a:extLst>
                  <a:ext uri="{FF2B5EF4-FFF2-40B4-BE49-F238E27FC236}">
                    <a16:creationId xmlns:a16="http://schemas.microsoft.com/office/drawing/2014/main" id="{E8CE0D8D-B2FC-DA23-E8D3-72C4C6922407}"/>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15" name="TextBox 14">
                <a:extLst>
                  <a:ext uri="{FF2B5EF4-FFF2-40B4-BE49-F238E27FC236}">
                    <a16:creationId xmlns:a16="http://schemas.microsoft.com/office/drawing/2014/main" id="{B3F60CB8-D57A-1E2A-FD59-B37990C31089}"/>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16" name="Picture 15">
                <a:extLst>
                  <a:ext uri="{FF2B5EF4-FFF2-40B4-BE49-F238E27FC236}">
                    <a16:creationId xmlns:a16="http://schemas.microsoft.com/office/drawing/2014/main" id="{FE56BD37-0FDF-7C0C-7E1A-981A25D3262D}"/>
                  </a:ext>
                </a:extLst>
              </p:cNvPr>
              <p:cNvPicPr>
                <a:picLocks noChangeAspect="1"/>
              </p:cNvPicPr>
              <p:nvPr/>
            </p:nvPicPr>
            <p:blipFill>
              <a:blip r:embed="rId10">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9" name="TextBox 8">
              <a:extLst>
                <a:ext uri="{FF2B5EF4-FFF2-40B4-BE49-F238E27FC236}">
                  <a16:creationId xmlns:a16="http://schemas.microsoft.com/office/drawing/2014/main" id="{3CD11C44-0B09-C28C-4DFD-E8C26670C9E8}"/>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10" name="TextBox 9">
              <a:extLst>
                <a:ext uri="{FF2B5EF4-FFF2-40B4-BE49-F238E27FC236}">
                  <a16:creationId xmlns:a16="http://schemas.microsoft.com/office/drawing/2014/main" id="{A6BD13C7-8C6D-6F5D-8C47-B6F6A9D34D29}"/>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11" name="Picture 10" descr="Graphical user interface, application&#10;&#10;Description automatically generated">
              <a:extLst>
                <a:ext uri="{FF2B5EF4-FFF2-40B4-BE49-F238E27FC236}">
                  <a16:creationId xmlns:a16="http://schemas.microsoft.com/office/drawing/2014/main" id="{FDB40E68-FADC-9460-5048-0204F142693D}"/>
                </a:ext>
              </a:extLst>
            </p:cNvPr>
            <p:cNvPicPr>
              <a:picLocks noChangeAspect="1"/>
            </p:cNvPicPr>
            <p:nvPr/>
          </p:nvPicPr>
          <p:blipFill>
            <a:blip r:embed="rId11"/>
            <a:stretch>
              <a:fillRect/>
            </a:stretch>
          </p:blipFill>
          <p:spPr>
            <a:xfrm>
              <a:off x="-4545224" y="4460268"/>
              <a:ext cx="1930902" cy="1084470"/>
            </a:xfrm>
            <a:prstGeom prst="rect">
              <a:avLst/>
            </a:prstGeom>
          </p:spPr>
        </p:pic>
        <p:pic>
          <p:nvPicPr>
            <p:cNvPr id="12" name="Picture 11" descr="Graphical user interface, application, Word&#10;&#10;Description automatically generated">
              <a:extLst>
                <a:ext uri="{FF2B5EF4-FFF2-40B4-BE49-F238E27FC236}">
                  <a16:creationId xmlns:a16="http://schemas.microsoft.com/office/drawing/2014/main" id="{5F4F30AF-7085-C32E-C2FA-7C7361F8CDEC}"/>
                </a:ext>
              </a:extLst>
            </p:cNvPr>
            <p:cNvPicPr>
              <a:picLocks noChangeAspect="1"/>
            </p:cNvPicPr>
            <p:nvPr/>
          </p:nvPicPr>
          <p:blipFill>
            <a:blip r:embed="rId12"/>
            <a:stretch>
              <a:fillRect/>
            </a:stretch>
          </p:blipFill>
          <p:spPr>
            <a:xfrm>
              <a:off x="-4539155" y="3689265"/>
              <a:ext cx="3892343" cy="579196"/>
            </a:xfrm>
            <a:prstGeom prst="rect">
              <a:avLst/>
            </a:prstGeom>
          </p:spPr>
        </p:pic>
        <p:sp>
          <p:nvSpPr>
            <p:cNvPr id="13" name="TextBox 12">
              <a:extLst>
                <a:ext uri="{FF2B5EF4-FFF2-40B4-BE49-F238E27FC236}">
                  <a16:creationId xmlns:a16="http://schemas.microsoft.com/office/drawing/2014/main" id="{5F833656-FDF3-DABF-71D5-DA824546EE3E}"/>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1080x1080 pixels.</a:t>
              </a:r>
            </a:p>
          </p:txBody>
        </p:sp>
      </p:grpSp>
    </p:spTree>
    <p:extLst>
      <p:ext uri="{BB962C8B-B14F-4D97-AF65-F5344CB8AC3E}">
        <p14:creationId xmlns:p14="http://schemas.microsoft.com/office/powerpoint/2010/main" val="217216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8426F-4CEA-5DEF-014A-688C5C521ECC}"/>
            </a:ext>
          </a:extLst>
        </p:cNvPr>
        <p:cNvGrpSpPr/>
        <p:nvPr/>
      </p:nvGrpSpPr>
      <p:grpSpPr>
        <a:xfrm>
          <a:off x="0" y="0"/>
          <a:ext cx="0" cy="0"/>
          <a:chOff x="0" y="0"/>
          <a:chExt cx="0" cy="0"/>
        </a:xfrm>
      </p:grpSpPr>
      <p:pic>
        <p:nvPicPr>
          <p:cNvPr id="45" name="Picture 44" descr="Three people wearing glasses smiling and looking at two tablets">
            <a:extLst>
              <a:ext uri="{FF2B5EF4-FFF2-40B4-BE49-F238E27FC236}">
                <a16:creationId xmlns:a16="http://schemas.microsoft.com/office/drawing/2014/main" id="{834F4CB5-BC74-3C65-34C4-FDE950E902FF}"/>
              </a:ext>
            </a:extLst>
          </p:cNvPr>
          <p:cNvPicPr>
            <a:picLocks noChangeAspect="1"/>
          </p:cNvPicPr>
          <p:nvPr/>
        </p:nvPicPr>
        <p:blipFill>
          <a:blip r:embed="rId3">
            <a:extLst>
              <a:ext uri="{28A0092B-C50C-407E-A947-70E740481C1C}">
                <a14:useLocalDpi xmlns:a14="http://schemas.microsoft.com/office/drawing/2010/main" val="0"/>
              </a:ext>
            </a:extLst>
          </a:blip>
          <a:srcRect l="2961" r="30363"/>
          <a:stretch>
            <a:fillRect/>
          </a:stretch>
        </p:blipFill>
        <p:spPr>
          <a:xfrm>
            <a:off x="-5271" y="0"/>
            <a:ext cx="13721271" cy="13721271"/>
          </a:xfrm>
          <a:prstGeom prst="rect">
            <a:avLst/>
          </a:prstGeom>
        </p:spPr>
      </p:pic>
      <p:sp>
        <p:nvSpPr>
          <p:cNvPr id="46" name="Round Single Corner Rectangle 7">
            <a:extLst>
              <a:ext uri="{FF2B5EF4-FFF2-40B4-BE49-F238E27FC236}">
                <a16:creationId xmlns:a16="http://schemas.microsoft.com/office/drawing/2014/main" id="{143B780E-FAB3-C2BB-A7C0-E908C410119E}"/>
              </a:ext>
              <a:ext uri="{C183D7F6-B498-43B3-948B-1728B52AA6E4}">
                <adec:decorative xmlns:adec="http://schemas.microsoft.com/office/drawing/2017/decorative" val="1"/>
              </a:ext>
            </a:extLst>
          </p:cNvPr>
          <p:cNvSpPr/>
          <p:nvPr/>
        </p:nvSpPr>
        <p:spPr>
          <a:xfrm flipV="1">
            <a:off x="-5271" y="-1"/>
            <a:ext cx="7736108" cy="11575473"/>
          </a:xfrm>
          <a:prstGeom prst="round1Rect">
            <a:avLst>
              <a:gd name="adj" fmla="val 26646"/>
            </a:avLst>
          </a:prstGeom>
          <a:gradFill>
            <a:gsLst>
              <a:gs pos="0">
                <a:srgbClr val="FEF5E6"/>
              </a:gs>
              <a:gs pos="100000">
                <a:srgbClr val="FFFDF0"/>
              </a:gs>
            </a:gsLst>
            <a:lin ang="2700000" scaled="0"/>
          </a:gradFill>
          <a:ln w="1905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a:endParaRPr lang="en-US" sz="2000" kern="0" baseline="-25000">
              <a:solidFill>
                <a:srgbClr val="F09908"/>
              </a:solidFill>
              <a:latin typeface="Aptos" panose="02110004020202020204"/>
            </a:endParaRPr>
          </a:p>
        </p:txBody>
      </p:sp>
      <p:sp>
        <p:nvSpPr>
          <p:cNvPr id="47" name="Title 25">
            <a:extLst>
              <a:ext uri="{FF2B5EF4-FFF2-40B4-BE49-F238E27FC236}">
                <a16:creationId xmlns:a16="http://schemas.microsoft.com/office/drawing/2014/main" id="{F9193283-8E50-93D8-B542-5F21612C6125}"/>
              </a:ext>
            </a:extLst>
          </p:cNvPr>
          <p:cNvSpPr txBox="1">
            <a:spLocks/>
          </p:cNvSpPr>
          <p:nvPr/>
        </p:nvSpPr>
        <p:spPr>
          <a:xfrm>
            <a:off x="604202" y="2763604"/>
            <a:ext cx="5491798" cy="16317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13716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pPr defTabSz="914341"/>
            <a:r>
              <a:rPr lang="en-US" dirty="0">
                <a:solidFill>
                  <a:schemeClr val="tx1"/>
                </a:solidFill>
                <a:latin typeface="Manrope ExtraBold" pitchFamily="2" charset="0"/>
                <a:ea typeface="+mn-ea"/>
                <a:cs typeface="+mn-cs"/>
              </a:rPr>
              <a:t>One system. Every entity.</a:t>
            </a:r>
          </a:p>
        </p:txBody>
      </p:sp>
      <p:sp>
        <p:nvSpPr>
          <p:cNvPr id="48" name="TextBox 47">
            <a:extLst>
              <a:ext uri="{FF2B5EF4-FFF2-40B4-BE49-F238E27FC236}">
                <a16:creationId xmlns:a16="http://schemas.microsoft.com/office/drawing/2014/main" id="{15DCB80E-AE87-7301-6B8E-6152EE991121}"/>
              </a:ext>
            </a:extLst>
          </p:cNvPr>
          <p:cNvSpPr txBox="1">
            <a:spLocks/>
          </p:cNvSpPr>
          <p:nvPr/>
        </p:nvSpPr>
        <p:spPr>
          <a:xfrm>
            <a:off x="604202" y="986098"/>
            <a:ext cx="3318869" cy="677108"/>
          </a:xfrm>
          <a:prstGeom prst="rect">
            <a:avLst/>
          </a:prstGeom>
          <a:solidFill>
            <a:srgbClr val="FFFF00"/>
          </a:solidFill>
          <a:ln w="12700">
            <a:solidFill>
              <a:schemeClr val="tx1"/>
            </a:solidFill>
            <a:prstDash val="lgDash"/>
          </a:ln>
        </p:spPr>
        <p:txBody>
          <a:bodyPr wrap="square" lIns="137160" tIns="91440" rIns="137160" bIns="91440" rtlCol="0" anchor="t">
            <a:spAutoFit/>
          </a:bodyPr>
          <a:lstStyle/>
          <a:p>
            <a:pPr algn="ctr"/>
            <a:r>
              <a:rPr lang="en-US" sz="3200" dirty="0">
                <a:solidFill>
                  <a:srgbClr val="FF0000"/>
                </a:solidFill>
                <a:latin typeface="Manrope" pitchFamily="2" charset="0"/>
                <a:cs typeface="Arial" panose="020B0604020202020204" pitchFamily="34" charset="0"/>
              </a:rPr>
              <a:t>Partner logo</a:t>
            </a:r>
          </a:p>
        </p:txBody>
      </p:sp>
      <p:pic>
        <p:nvPicPr>
          <p:cNvPr id="49" name="Content Placeholder 10" descr="A blue and black logo&#10;&#10;Description automatically generated">
            <a:extLst>
              <a:ext uri="{FF2B5EF4-FFF2-40B4-BE49-F238E27FC236}">
                <a16:creationId xmlns:a16="http://schemas.microsoft.com/office/drawing/2014/main" id="{C5966193-C83B-206A-FD6A-9565ED3D4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78973" y="1581411"/>
            <a:ext cx="4300951" cy="728663"/>
          </a:xfrm>
          <a:prstGeom prst="rect">
            <a:avLst/>
          </a:prstGeom>
        </p:spPr>
      </p:pic>
      <p:sp>
        <p:nvSpPr>
          <p:cNvPr id="50" name="TextBox 49">
            <a:extLst>
              <a:ext uri="{FF2B5EF4-FFF2-40B4-BE49-F238E27FC236}">
                <a16:creationId xmlns:a16="http://schemas.microsoft.com/office/drawing/2014/main" id="{5A130109-A4A1-20EA-F18E-D51E786C7874}"/>
              </a:ext>
            </a:extLst>
          </p:cNvPr>
          <p:cNvSpPr txBox="1">
            <a:spLocks/>
          </p:cNvSpPr>
          <p:nvPr/>
        </p:nvSpPr>
        <p:spPr>
          <a:xfrm>
            <a:off x="604202" y="5476681"/>
            <a:ext cx="6393500" cy="2554545"/>
          </a:xfrm>
          <a:prstGeom prst="rect">
            <a:avLst/>
          </a:prstGeom>
          <a:noFill/>
        </p:spPr>
        <p:txBody>
          <a:bodyPr wrap="square">
            <a:spAutoFit/>
          </a:bodyPr>
          <a:lstStyle/>
          <a:p>
            <a:pPr fontAlgn="base"/>
            <a:r>
              <a:rPr lang="en-US" sz="3200" dirty="0">
                <a:solidFill>
                  <a:srgbClr val="00214F"/>
                </a:solidFill>
                <a:latin typeface="Manrope" pitchFamily="2" charset="0"/>
                <a:cs typeface="Segoe UI"/>
              </a:rPr>
              <a:t>See how MEM turns Business Central into a powerful multi-entity ERP—with centralized data, shared records, and effortless consolidation.</a:t>
            </a:r>
          </a:p>
        </p:txBody>
      </p:sp>
      <p:pic>
        <p:nvPicPr>
          <p:cNvPr id="51" name="Graphic 50">
            <a:extLst>
              <a:ext uri="{FF2B5EF4-FFF2-40B4-BE49-F238E27FC236}">
                <a16:creationId xmlns:a16="http://schemas.microsoft.com/office/drawing/2014/main" id="{92495155-3D99-E48F-2B6B-550A2F93D5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82681" y="425907"/>
            <a:ext cx="4017987" cy="904047"/>
          </a:xfrm>
          <a:prstGeom prst="rect">
            <a:avLst/>
          </a:prstGeom>
        </p:spPr>
      </p:pic>
      <p:pic>
        <p:nvPicPr>
          <p:cNvPr id="52" name="Picture 51">
            <a:extLst>
              <a:ext uri="{FF2B5EF4-FFF2-40B4-BE49-F238E27FC236}">
                <a16:creationId xmlns:a16="http://schemas.microsoft.com/office/drawing/2014/main" id="{34FD0C19-A156-76EC-7FCE-EE0E49191EC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4208" y="8877152"/>
            <a:ext cx="4139356" cy="1492971"/>
          </a:xfrm>
          <a:prstGeom prst="rect">
            <a:avLst/>
          </a:prstGeom>
        </p:spPr>
      </p:pic>
      <p:pic>
        <p:nvPicPr>
          <p:cNvPr id="59" name="Graphic 58">
            <a:extLst>
              <a:ext uri="{FF2B5EF4-FFF2-40B4-BE49-F238E27FC236}">
                <a16:creationId xmlns:a16="http://schemas.microsoft.com/office/drawing/2014/main" id="{A0916042-D1D8-D663-E4D5-A715F9DAAA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458891" y="780047"/>
            <a:ext cx="3975125" cy="894403"/>
          </a:xfrm>
          <a:prstGeom prst="rect">
            <a:avLst/>
          </a:prstGeom>
        </p:spPr>
      </p:pic>
      <p:grpSp>
        <p:nvGrpSpPr>
          <p:cNvPr id="2" name="Group 1">
            <a:extLst>
              <a:ext uri="{FF2B5EF4-FFF2-40B4-BE49-F238E27FC236}">
                <a16:creationId xmlns:a16="http://schemas.microsoft.com/office/drawing/2014/main" id="{68ED9D9D-18AD-76A7-4005-97A80261EB75}"/>
              </a:ext>
            </a:extLst>
          </p:cNvPr>
          <p:cNvGrpSpPr/>
          <p:nvPr/>
        </p:nvGrpSpPr>
        <p:grpSpPr>
          <a:xfrm>
            <a:off x="-5149821" y="0"/>
            <a:ext cx="4823248" cy="10591800"/>
            <a:chOff x="-5149821" y="0"/>
            <a:chExt cx="4823248" cy="10591800"/>
          </a:xfrm>
        </p:grpSpPr>
        <p:sp>
          <p:nvSpPr>
            <p:cNvPr id="3" name="Rectangle 2">
              <a:extLst>
                <a:ext uri="{FF2B5EF4-FFF2-40B4-BE49-F238E27FC236}">
                  <a16:creationId xmlns:a16="http://schemas.microsoft.com/office/drawing/2014/main" id="{9B4E821A-51D1-AFDC-A54A-BF17D138F491}"/>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4" name="TextBox 3">
              <a:extLst>
                <a:ext uri="{FF2B5EF4-FFF2-40B4-BE49-F238E27FC236}">
                  <a16:creationId xmlns:a16="http://schemas.microsoft.com/office/drawing/2014/main" id="{521C660D-4500-B356-3C29-7D7F5CD37791}"/>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5" name="TextBox 4">
              <a:extLst>
                <a:ext uri="{FF2B5EF4-FFF2-40B4-BE49-F238E27FC236}">
                  <a16:creationId xmlns:a16="http://schemas.microsoft.com/office/drawing/2014/main" id="{26E233FB-4BF0-F8DC-DBA6-08B0103EE553}"/>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6" name="Group 5">
              <a:extLst>
                <a:ext uri="{FF2B5EF4-FFF2-40B4-BE49-F238E27FC236}">
                  <a16:creationId xmlns:a16="http://schemas.microsoft.com/office/drawing/2014/main" id="{D50A05D2-EDA8-567A-932F-BFEA52B474F0}"/>
                </a:ext>
              </a:extLst>
            </p:cNvPr>
            <p:cNvGrpSpPr/>
            <p:nvPr/>
          </p:nvGrpSpPr>
          <p:grpSpPr>
            <a:xfrm>
              <a:off x="-4829582" y="5963178"/>
              <a:ext cx="3683416" cy="738664"/>
              <a:chOff x="-3852716" y="3897267"/>
              <a:chExt cx="3014516" cy="604524"/>
            </a:xfrm>
          </p:grpSpPr>
          <p:sp>
            <p:nvSpPr>
              <p:cNvPr id="19" name="TextBox 18">
                <a:extLst>
                  <a:ext uri="{FF2B5EF4-FFF2-40B4-BE49-F238E27FC236}">
                    <a16:creationId xmlns:a16="http://schemas.microsoft.com/office/drawing/2014/main" id="{AB4649AD-4437-3439-B519-1F2EA0C5E5DF}"/>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20" name="TextBox 19">
                <a:extLst>
                  <a:ext uri="{FF2B5EF4-FFF2-40B4-BE49-F238E27FC236}">
                    <a16:creationId xmlns:a16="http://schemas.microsoft.com/office/drawing/2014/main" id="{124EE3F8-B599-6BEB-D48C-C9692B9EF52D}"/>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7" name="Group 6">
              <a:extLst>
                <a:ext uri="{FF2B5EF4-FFF2-40B4-BE49-F238E27FC236}">
                  <a16:creationId xmlns:a16="http://schemas.microsoft.com/office/drawing/2014/main" id="{F1219CD3-B8A1-AB0F-72FA-B275BD82234B}"/>
                </a:ext>
              </a:extLst>
            </p:cNvPr>
            <p:cNvGrpSpPr/>
            <p:nvPr/>
          </p:nvGrpSpPr>
          <p:grpSpPr>
            <a:xfrm>
              <a:off x="-4829582" y="6972136"/>
              <a:ext cx="3767214" cy="1061829"/>
              <a:chOff x="-3852716" y="4723000"/>
              <a:chExt cx="3083096" cy="869003"/>
            </a:xfrm>
          </p:grpSpPr>
          <p:sp>
            <p:nvSpPr>
              <p:cNvPr id="17" name="TextBox 16">
                <a:extLst>
                  <a:ext uri="{FF2B5EF4-FFF2-40B4-BE49-F238E27FC236}">
                    <a16:creationId xmlns:a16="http://schemas.microsoft.com/office/drawing/2014/main" id="{AEB805AB-FCDC-7976-DEEE-98B0DBB1B1A5}"/>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18" name="TextBox 17">
                <a:extLst>
                  <a:ext uri="{FF2B5EF4-FFF2-40B4-BE49-F238E27FC236}">
                    <a16:creationId xmlns:a16="http://schemas.microsoft.com/office/drawing/2014/main" id="{2657B0C8-4BAA-2D9C-F0D9-F96AAA3781A5}"/>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8" name="Group 7">
              <a:extLst>
                <a:ext uri="{FF2B5EF4-FFF2-40B4-BE49-F238E27FC236}">
                  <a16:creationId xmlns:a16="http://schemas.microsoft.com/office/drawing/2014/main" id="{D042F333-D9AA-56A8-16C4-B206C1A2B416}"/>
                </a:ext>
              </a:extLst>
            </p:cNvPr>
            <p:cNvGrpSpPr/>
            <p:nvPr/>
          </p:nvGrpSpPr>
          <p:grpSpPr>
            <a:xfrm>
              <a:off x="-4829582" y="8354434"/>
              <a:ext cx="3892343" cy="1300903"/>
              <a:chOff x="-3852716" y="5854275"/>
              <a:chExt cx="3185502" cy="1064661"/>
            </a:xfrm>
          </p:grpSpPr>
          <p:sp>
            <p:nvSpPr>
              <p:cNvPr id="14" name="TextBox 13">
                <a:extLst>
                  <a:ext uri="{FF2B5EF4-FFF2-40B4-BE49-F238E27FC236}">
                    <a16:creationId xmlns:a16="http://schemas.microsoft.com/office/drawing/2014/main" id="{FD5C025B-448C-2F9E-11AF-C34D313BBB6A}"/>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15" name="TextBox 14">
                <a:extLst>
                  <a:ext uri="{FF2B5EF4-FFF2-40B4-BE49-F238E27FC236}">
                    <a16:creationId xmlns:a16="http://schemas.microsoft.com/office/drawing/2014/main" id="{0EA6011B-6625-2FFD-0850-9ED578038C2C}"/>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16" name="Picture 15">
                <a:extLst>
                  <a:ext uri="{FF2B5EF4-FFF2-40B4-BE49-F238E27FC236}">
                    <a16:creationId xmlns:a16="http://schemas.microsoft.com/office/drawing/2014/main" id="{77A530C3-C514-D642-8115-ED1E8A978E65}"/>
                  </a:ext>
                </a:extLst>
              </p:cNvPr>
              <p:cNvPicPr>
                <a:picLocks noChangeAspect="1"/>
              </p:cNvPicPr>
              <p:nvPr/>
            </p:nvPicPr>
            <p:blipFill>
              <a:blip r:embed="rId10">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9" name="TextBox 8">
              <a:extLst>
                <a:ext uri="{FF2B5EF4-FFF2-40B4-BE49-F238E27FC236}">
                  <a16:creationId xmlns:a16="http://schemas.microsoft.com/office/drawing/2014/main" id="{EA98889F-8E8A-0B97-F531-7F5475A8C31B}"/>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10" name="TextBox 9">
              <a:extLst>
                <a:ext uri="{FF2B5EF4-FFF2-40B4-BE49-F238E27FC236}">
                  <a16:creationId xmlns:a16="http://schemas.microsoft.com/office/drawing/2014/main" id="{F30ABC46-22C1-46A1-F528-7BAAA8953805}"/>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11" name="Picture 10" descr="Graphical user interface, application&#10;&#10;Description automatically generated">
              <a:extLst>
                <a:ext uri="{FF2B5EF4-FFF2-40B4-BE49-F238E27FC236}">
                  <a16:creationId xmlns:a16="http://schemas.microsoft.com/office/drawing/2014/main" id="{26DA0637-2612-3266-9E76-58D1860D76B4}"/>
                </a:ext>
              </a:extLst>
            </p:cNvPr>
            <p:cNvPicPr>
              <a:picLocks noChangeAspect="1"/>
            </p:cNvPicPr>
            <p:nvPr/>
          </p:nvPicPr>
          <p:blipFill>
            <a:blip r:embed="rId11"/>
            <a:stretch>
              <a:fillRect/>
            </a:stretch>
          </p:blipFill>
          <p:spPr>
            <a:xfrm>
              <a:off x="-4545224" y="4460268"/>
              <a:ext cx="1930902" cy="1084470"/>
            </a:xfrm>
            <a:prstGeom prst="rect">
              <a:avLst/>
            </a:prstGeom>
          </p:spPr>
        </p:pic>
        <p:pic>
          <p:nvPicPr>
            <p:cNvPr id="12" name="Picture 11" descr="Graphical user interface, application, Word&#10;&#10;Description automatically generated">
              <a:extLst>
                <a:ext uri="{FF2B5EF4-FFF2-40B4-BE49-F238E27FC236}">
                  <a16:creationId xmlns:a16="http://schemas.microsoft.com/office/drawing/2014/main" id="{4A57F5C4-4E24-379B-31CF-0531E1A94F95}"/>
                </a:ext>
              </a:extLst>
            </p:cNvPr>
            <p:cNvPicPr>
              <a:picLocks noChangeAspect="1"/>
            </p:cNvPicPr>
            <p:nvPr/>
          </p:nvPicPr>
          <p:blipFill>
            <a:blip r:embed="rId12"/>
            <a:stretch>
              <a:fillRect/>
            </a:stretch>
          </p:blipFill>
          <p:spPr>
            <a:xfrm>
              <a:off x="-4539155" y="3689265"/>
              <a:ext cx="3892343" cy="579196"/>
            </a:xfrm>
            <a:prstGeom prst="rect">
              <a:avLst/>
            </a:prstGeom>
          </p:spPr>
        </p:pic>
        <p:sp>
          <p:nvSpPr>
            <p:cNvPr id="13" name="TextBox 12">
              <a:extLst>
                <a:ext uri="{FF2B5EF4-FFF2-40B4-BE49-F238E27FC236}">
                  <a16:creationId xmlns:a16="http://schemas.microsoft.com/office/drawing/2014/main" id="{DF6576B1-2AC2-C242-054D-924AF6228EEC}"/>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1080x1080 pixels.</a:t>
              </a:r>
            </a:p>
          </p:txBody>
        </p:sp>
      </p:grpSp>
    </p:spTree>
    <p:extLst>
      <p:ext uri="{BB962C8B-B14F-4D97-AF65-F5344CB8AC3E}">
        <p14:creationId xmlns:p14="http://schemas.microsoft.com/office/powerpoint/2010/main" val="1070522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6634E-1339-EBD6-5883-7A3B7B341DA4}"/>
            </a:ext>
          </a:extLst>
        </p:cNvPr>
        <p:cNvGrpSpPr/>
        <p:nvPr/>
      </p:nvGrpSpPr>
      <p:grpSpPr>
        <a:xfrm>
          <a:off x="0" y="0"/>
          <a:ext cx="0" cy="0"/>
          <a:chOff x="0" y="0"/>
          <a:chExt cx="0" cy="0"/>
        </a:xfrm>
      </p:grpSpPr>
      <p:pic>
        <p:nvPicPr>
          <p:cNvPr id="45" name="Picture 44" descr="People in front of computer">
            <a:extLst>
              <a:ext uri="{FF2B5EF4-FFF2-40B4-BE49-F238E27FC236}">
                <a16:creationId xmlns:a16="http://schemas.microsoft.com/office/drawing/2014/main" id="{0586B546-98C0-7DAA-6362-F03FA47FDC3A}"/>
              </a:ext>
            </a:extLst>
          </p:cNvPr>
          <p:cNvPicPr>
            <a:picLocks noChangeAspect="1"/>
          </p:cNvPicPr>
          <p:nvPr/>
        </p:nvPicPr>
        <p:blipFill>
          <a:blip r:embed="rId3">
            <a:extLst>
              <a:ext uri="{28A0092B-C50C-407E-A947-70E740481C1C}">
                <a14:useLocalDpi xmlns:a14="http://schemas.microsoft.com/office/drawing/2010/main" val="0"/>
              </a:ext>
            </a:extLst>
          </a:blip>
          <a:srcRect l="16752" r="16752"/>
          <a:stretch/>
        </p:blipFill>
        <p:spPr>
          <a:xfrm>
            <a:off x="-5271" y="0"/>
            <a:ext cx="13721271" cy="13721271"/>
          </a:xfrm>
          <a:prstGeom prst="rect">
            <a:avLst/>
          </a:prstGeom>
        </p:spPr>
      </p:pic>
      <p:sp>
        <p:nvSpPr>
          <p:cNvPr id="46" name="Round Single Corner Rectangle 7">
            <a:extLst>
              <a:ext uri="{FF2B5EF4-FFF2-40B4-BE49-F238E27FC236}">
                <a16:creationId xmlns:a16="http://schemas.microsoft.com/office/drawing/2014/main" id="{D0918D29-087D-A2AA-D659-2CBF580119D7}"/>
              </a:ext>
              <a:ext uri="{C183D7F6-B498-43B3-948B-1728B52AA6E4}">
                <adec:decorative xmlns:adec="http://schemas.microsoft.com/office/drawing/2017/decorative" val="1"/>
              </a:ext>
            </a:extLst>
          </p:cNvPr>
          <p:cNvSpPr/>
          <p:nvPr/>
        </p:nvSpPr>
        <p:spPr>
          <a:xfrm flipV="1">
            <a:off x="-5271" y="-1"/>
            <a:ext cx="7736108" cy="11575473"/>
          </a:xfrm>
          <a:prstGeom prst="round1Rect">
            <a:avLst>
              <a:gd name="adj" fmla="val 26646"/>
            </a:avLst>
          </a:prstGeom>
          <a:gradFill>
            <a:gsLst>
              <a:gs pos="0">
                <a:srgbClr val="FEF5E6"/>
              </a:gs>
              <a:gs pos="100000">
                <a:srgbClr val="FFFDF0"/>
              </a:gs>
            </a:gsLst>
            <a:lin ang="2700000" scaled="0"/>
          </a:gradFill>
          <a:ln w="1905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a:endParaRPr lang="en-US" sz="2000" kern="0" baseline="-25000">
              <a:solidFill>
                <a:srgbClr val="F09908"/>
              </a:solidFill>
              <a:latin typeface="Aptos" panose="02110004020202020204"/>
            </a:endParaRPr>
          </a:p>
        </p:txBody>
      </p:sp>
      <p:sp>
        <p:nvSpPr>
          <p:cNvPr id="47" name="Title 25">
            <a:extLst>
              <a:ext uri="{FF2B5EF4-FFF2-40B4-BE49-F238E27FC236}">
                <a16:creationId xmlns:a16="http://schemas.microsoft.com/office/drawing/2014/main" id="{71BCB851-54F7-0FA3-6982-11833545B010}"/>
              </a:ext>
            </a:extLst>
          </p:cNvPr>
          <p:cNvSpPr txBox="1">
            <a:spLocks/>
          </p:cNvSpPr>
          <p:nvPr/>
        </p:nvSpPr>
        <p:spPr>
          <a:xfrm>
            <a:off x="604202" y="2954104"/>
            <a:ext cx="5491798" cy="16317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13716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pPr defTabSz="914341"/>
            <a:r>
              <a:rPr lang="en-US" dirty="0">
                <a:solidFill>
                  <a:schemeClr val="tx1"/>
                </a:solidFill>
                <a:latin typeface="Manrope ExtraBold" pitchFamily="2" charset="0"/>
                <a:ea typeface="+mn-ea"/>
                <a:cs typeface="+mn-cs"/>
              </a:rPr>
              <a:t>Real-time insight, zero extra effort.</a:t>
            </a:r>
          </a:p>
        </p:txBody>
      </p:sp>
      <p:sp>
        <p:nvSpPr>
          <p:cNvPr id="48" name="TextBox 47">
            <a:extLst>
              <a:ext uri="{FF2B5EF4-FFF2-40B4-BE49-F238E27FC236}">
                <a16:creationId xmlns:a16="http://schemas.microsoft.com/office/drawing/2014/main" id="{7F552C74-D827-BDF9-F9FD-CC0542E5A9C4}"/>
              </a:ext>
            </a:extLst>
          </p:cNvPr>
          <p:cNvSpPr txBox="1">
            <a:spLocks/>
          </p:cNvSpPr>
          <p:nvPr/>
        </p:nvSpPr>
        <p:spPr>
          <a:xfrm>
            <a:off x="604202" y="986098"/>
            <a:ext cx="3318869" cy="677108"/>
          </a:xfrm>
          <a:prstGeom prst="rect">
            <a:avLst/>
          </a:prstGeom>
          <a:solidFill>
            <a:srgbClr val="FFFF00"/>
          </a:solidFill>
          <a:ln w="12700">
            <a:solidFill>
              <a:schemeClr val="tx1"/>
            </a:solidFill>
            <a:prstDash val="lgDash"/>
          </a:ln>
        </p:spPr>
        <p:txBody>
          <a:bodyPr wrap="square" lIns="137160" tIns="91440" rIns="137160" bIns="91440" rtlCol="0" anchor="t">
            <a:spAutoFit/>
          </a:bodyPr>
          <a:lstStyle/>
          <a:p>
            <a:pPr algn="ctr"/>
            <a:r>
              <a:rPr lang="en-US" sz="3200" dirty="0">
                <a:solidFill>
                  <a:srgbClr val="FF0000"/>
                </a:solidFill>
                <a:latin typeface="Manrope" pitchFamily="2" charset="0"/>
                <a:cs typeface="Arial" panose="020B0604020202020204" pitchFamily="34" charset="0"/>
              </a:rPr>
              <a:t>Partner logo</a:t>
            </a:r>
          </a:p>
        </p:txBody>
      </p:sp>
      <p:pic>
        <p:nvPicPr>
          <p:cNvPr id="49" name="Content Placeholder 10" descr="A blue and black logo&#10;&#10;Description automatically generated">
            <a:extLst>
              <a:ext uri="{FF2B5EF4-FFF2-40B4-BE49-F238E27FC236}">
                <a16:creationId xmlns:a16="http://schemas.microsoft.com/office/drawing/2014/main" id="{B78E3A22-4261-4F19-9F7A-494808476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78973" y="1581411"/>
            <a:ext cx="4300951" cy="728663"/>
          </a:xfrm>
          <a:prstGeom prst="rect">
            <a:avLst/>
          </a:prstGeom>
        </p:spPr>
      </p:pic>
      <p:sp>
        <p:nvSpPr>
          <p:cNvPr id="50" name="TextBox 49">
            <a:extLst>
              <a:ext uri="{FF2B5EF4-FFF2-40B4-BE49-F238E27FC236}">
                <a16:creationId xmlns:a16="http://schemas.microsoft.com/office/drawing/2014/main" id="{DCA66F3E-9D9E-6A63-DD8C-B35FDF040052}"/>
              </a:ext>
            </a:extLst>
          </p:cNvPr>
          <p:cNvSpPr txBox="1">
            <a:spLocks/>
          </p:cNvSpPr>
          <p:nvPr/>
        </p:nvSpPr>
        <p:spPr>
          <a:xfrm>
            <a:off x="604202" y="5819581"/>
            <a:ext cx="6393500" cy="2062103"/>
          </a:xfrm>
          <a:prstGeom prst="rect">
            <a:avLst/>
          </a:prstGeom>
          <a:noFill/>
        </p:spPr>
        <p:txBody>
          <a:bodyPr wrap="square">
            <a:spAutoFit/>
          </a:bodyPr>
          <a:lstStyle/>
          <a:p>
            <a:pPr fontAlgn="base"/>
            <a:r>
              <a:rPr lang="en-US" sz="3200" dirty="0">
                <a:solidFill>
                  <a:srgbClr val="00214F"/>
                </a:solidFill>
                <a:latin typeface="Manrope" pitchFamily="2" charset="0"/>
                <a:cs typeface="Segoe UI"/>
              </a:rPr>
              <a:t>Consolidated dashboards and detailed reports update instantly across entities, currencies, and fiscal years.</a:t>
            </a:r>
          </a:p>
        </p:txBody>
      </p:sp>
      <p:pic>
        <p:nvPicPr>
          <p:cNvPr id="51" name="Graphic 50">
            <a:extLst>
              <a:ext uri="{FF2B5EF4-FFF2-40B4-BE49-F238E27FC236}">
                <a16:creationId xmlns:a16="http://schemas.microsoft.com/office/drawing/2014/main" id="{95AE5F28-0F0C-8A81-DC52-6493FD66F7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54881" y="3188157"/>
            <a:ext cx="4017987" cy="904047"/>
          </a:xfrm>
          <a:prstGeom prst="rect">
            <a:avLst/>
          </a:prstGeom>
        </p:spPr>
      </p:pic>
      <p:pic>
        <p:nvPicPr>
          <p:cNvPr id="52" name="Picture 51">
            <a:extLst>
              <a:ext uri="{FF2B5EF4-FFF2-40B4-BE49-F238E27FC236}">
                <a16:creationId xmlns:a16="http://schemas.microsoft.com/office/drawing/2014/main" id="{9DFAD66C-4EC5-4BBC-1A57-CB4778A9343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4208" y="8877152"/>
            <a:ext cx="4139356" cy="1492971"/>
          </a:xfrm>
          <a:prstGeom prst="rect">
            <a:avLst/>
          </a:prstGeom>
        </p:spPr>
      </p:pic>
      <p:pic>
        <p:nvPicPr>
          <p:cNvPr id="59" name="Graphic 58">
            <a:extLst>
              <a:ext uri="{FF2B5EF4-FFF2-40B4-BE49-F238E27FC236}">
                <a16:creationId xmlns:a16="http://schemas.microsoft.com/office/drawing/2014/main" id="{CD70863E-09AF-EC4B-D431-633720A2C48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437323" y="780047"/>
            <a:ext cx="3521461" cy="894403"/>
          </a:xfrm>
          <a:prstGeom prst="rect">
            <a:avLst/>
          </a:prstGeom>
        </p:spPr>
      </p:pic>
      <p:grpSp>
        <p:nvGrpSpPr>
          <p:cNvPr id="2" name="Group 1">
            <a:extLst>
              <a:ext uri="{FF2B5EF4-FFF2-40B4-BE49-F238E27FC236}">
                <a16:creationId xmlns:a16="http://schemas.microsoft.com/office/drawing/2014/main" id="{9E4A0108-5E5E-F6FF-B1E5-5EEDAB0CB1AA}"/>
              </a:ext>
            </a:extLst>
          </p:cNvPr>
          <p:cNvGrpSpPr/>
          <p:nvPr/>
        </p:nvGrpSpPr>
        <p:grpSpPr>
          <a:xfrm>
            <a:off x="-5149821" y="0"/>
            <a:ext cx="4823248" cy="10591800"/>
            <a:chOff x="-5149821" y="0"/>
            <a:chExt cx="4823248" cy="10591800"/>
          </a:xfrm>
        </p:grpSpPr>
        <p:sp>
          <p:nvSpPr>
            <p:cNvPr id="3" name="Rectangle 2">
              <a:extLst>
                <a:ext uri="{FF2B5EF4-FFF2-40B4-BE49-F238E27FC236}">
                  <a16:creationId xmlns:a16="http://schemas.microsoft.com/office/drawing/2014/main" id="{B5C96B0F-F093-8B2A-4769-24BDD3E16D5F}"/>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4" name="TextBox 3">
              <a:extLst>
                <a:ext uri="{FF2B5EF4-FFF2-40B4-BE49-F238E27FC236}">
                  <a16:creationId xmlns:a16="http://schemas.microsoft.com/office/drawing/2014/main" id="{4DEB6140-7EF8-F804-0E85-DF55EC06CE50}"/>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5" name="TextBox 4">
              <a:extLst>
                <a:ext uri="{FF2B5EF4-FFF2-40B4-BE49-F238E27FC236}">
                  <a16:creationId xmlns:a16="http://schemas.microsoft.com/office/drawing/2014/main" id="{2FB2230C-352E-9310-6A8F-60D750C5331B}"/>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6" name="Group 5">
              <a:extLst>
                <a:ext uri="{FF2B5EF4-FFF2-40B4-BE49-F238E27FC236}">
                  <a16:creationId xmlns:a16="http://schemas.microsoft.com/office/drawing/2014/main" id="{FC7419FD-4C02-9857-07ED-27826E83E587}"/>
                </a:ext>
              </a:extLst>
            </p:cNvPr>
            <p:cNvGrpSpPr/>
            <p:nvPr/>
          </p:nvGrpSpPr>
          <p:grpSpPr>
            <a:xfrm>
              <a:off x="-4829582" y="5963178"/>
              <a:ext cx="3683416" cy="738664"/>
              <a:chOff x="-3852716" y="3897267"/>
              <a:chExt cx="3014516" cy="604524"/>
            </a:xfrm>
          </p:grpSpPr>
          <p:sp>
            <p:nvSpPr>
              <p:cNvPr id="19" name="TextBox 18">
                <a:extLst>
                  <a:ext uri="{FF2B5EF4-FFF2-40B4-BE49-F238E27FC236}">
                    <a16:creationId xmlns:a16="http://schemas.microsoft.com/office/drawing/2014/main" id="{F1807B9C-A15F-5346-283E-3253B841C4E2}"/>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20" name="TextBox 19">
                <a:extLst>
                  <a:ext uri="{FF2B5EF4-FFF2-40B4-BE49-F238E27FC236}">
                    <a16:creationId xmlns:a16="http://schemas.microsoft.com/office/drawing/2014/main" id="{8A45524F-B666-AC80-DC05-0F864724969D}"/>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7" name="Group 6">
              <a:extLst>
                <a:ext uri="{FF2B5EF4-FFF2-40B4-BE49-F238E27FC236}">
                  <a16:creationId xmlns:a16="http://schemas.microsoft.com/office/drawing/2014/main" id="{FD726A72-AFE8-0281-B8C8-37BC881EE579}"/>
                </a:ext>
              </a:extLst>
            </p:cNvPr>
            <p:cNvGrpSpPr/>
            <p:nvPr/>
          </p:nvGrpSpPr>
          <p:grpSpPr>
            <a:xfrm>
              <a:off x="-4829582" y="6972136"/>
              <a:ext cx="3767214" cy="1061829"/>
              <a:chOff x="-3852716" y="4723000"/>
              <a:chExt cx="3083096" cy="869003"/>
            </a:xfrm>
          </p:grpSpPr>
          <p:sp>
            <p:nvSpPr>
              <p:cNvPr id="17" name="TextBox 16">
                <a:extLst>
                  <a:ext uri="{FF2B5EF4-FFF2-40B4-BE49-F238E27FC236}">
                    <a16:creationId xmlns:a16="http://schemas.microsoft.com/office/drawing/2014/main" id="{8EF12009-F427-6F34-D98D-47A235331995}"/>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18" name="TextBox 17">
                <a:extLst>
                  <a:ext uri="{FF2B5EF4-FFF2-40B4-BE49-F238E27FC236}">
                    <a16:creationId xmlns:a16="http://schemas.microsoft.com/office/drawing/2014/main" id="{7A5F65D5-C37E-9F69-3E0D-4E685C266A41}"/>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8" name="Group 7">
              <a:extLst>
                <a:ext uri="{FF2B5EF4-FFF2-40B4-BE49-F238E27FC236}">
                  <a16:creationId xmlns:a16="http://schemas.microsoft.com/office/drawing/2014/main" id="{63771AB3-53D7-DC09-4A88-52DDBD804030}"/>
                </a:ext>
              </a:extLst>
            </p:cNvPr>
            <p:cNvGrpSpPr/>
            <p:nvPr/>
          </p:nvGrpSpPr>
          <p:grpSpPr>
            <a:xfrm>
              <a:off x="-4829582" y="8354434"/>
              <a:ext cx="3892343" cy="1300903"/>
              <a:chOff x="-3852716" y="5854275"/>
              <a:chExt cx="3185502" cy="1064661"/>
            </a:xfrm>
          </p:grpSpPr>
          <p:sp>
            <p:nvSpPr>
              <p:cNvPr id="14" name="TextBox 13">
                <a:extLst>
                  <a:ext uri="{FF2B5EF4-FFF2-40B4-BE49-F238E27FC236}">
                    <a16:creationId xmlns:a16="http://schemas.microsoft.com/office/drawing/2014/main" id="{708904D1-10DA-739F-3271-851C6269DF89}"/>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15" name="TextBox 14">
                <a:extLst>
                  <a:ext uri="{FF2B5EF4-FFF2-40B4-BE49-F238E27FC236}">
                    <a16:creationId xmlns:a16="http://schemas.microsoft.com/office/drawing/2014/main" id="{85D47F09-12A2-620B-07AF-C3EFCFFE2641}"/>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16" name="Picture 15">
                <a:extLst>
                  <a:ext uri="{FF2B5EF4-FFF2-40B4-BE49-F238E27FC236}">
                    <a16:creationId xmlns:a16="http://schemas.microsoft.com/office/drawing/2014/main" id="{60407DA7-876A-063F-1375-C6F56C6D56EF}"/>
                  </a:ext>
                </a:extLst>
              </p:cNvPr>
              <p:cNvPicPr>
                <a:picLocks noChangeAspect="1"/>
              </p:cNvPicPr>
              <p:nvPr/>
            </p:nvPicPr>
            <p:blipFill>
              <a:blip r:embed="rId10">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9" name="TextBox 8">
              <a:extLst>
                <a:ext uri="{FF2B5EF4-FFF2-40B4-BE49-F238E27FC236}">
                  <a16:creationId xmlns:a16="http://schemas.microsoft.com/office/drawing/2014/main" id="{07D406E2-8A83-BDC5-1F8E-318CAFCA7432}"/>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10" name="TextBox 9">
              <a:extLst>
                <a:ext uri="{FF2B5EF4-FFF2-40B4-BE49-F238E27FC236}">
                  <a16:creationId xmlns:a16="http://schemas.microsoft.com/office/drawing/2014/main" id="{F3D5231B-C2C9-8431-21D8-FAF6E0CA63D7}"/>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11" name="Picture 10" descr="Graphical user interface, application&#10;&#10;Description automatically generated">
              <a:extLst>
                <a:ext uri="{FF2B5EF4-FFF2-40B4-BE49-F238E27FC236}">
                  <a16:creationId xmlns:a16="http://schemas.microsoft.com/office/drawing/2014/main" id="{D397A5F3-8ED7-C71B-C8B2-843BBFF50C32}"/>
                </a:ext>
              </a:extLst>
            </p:cNvPr>
            <p:cNvPicPr>
              <a:picLocks noChangeAspect="1"/>
            </p:cNvPicPr>
            <p:nvPr/>
          </p:nvPicPr>
          <p:blipFill>
            <a:blip r:embed="rId11"/>
            <a:stretch>
              <a:fillRect/>
            </a:stretch>
          </p:blipFill>
          <p:spPr>
            <a:xfrm>
              <a:off x="-4545224" y="4460268"/>
              <a:ext cx="1930902" cy="1084470"/>
            </a:xfrm>
            <a:prstGeom prst="rect">
              <a:avLst/>
            </a:prstGeom>
          </p:spPr>
        </p:pic>
        <p:pic>
          <p:nvPicPr>
            <p:cNvPr id="12" name="Picture 11" descr="Graphical user interface, application, Word&#10;&#10;Description automatically generated">
              <a:extLst>
                <a:ext uri="{FF2B5EF4-FFF2-40B4-BE49-F238E27FC236}">
                  <a16:creationId xmlns:a16="http://schemas.microsoft.com/office/drawing/2014/main" id="{C692C37D-37A7-492C-A2BE-F488F24680E3}"/>
                </a:ext>
              </a:extLst>
            </p:cNvPr>
            <p:cNvPicPr>
              <a:picLocks noChangeAspect="1"/>
            </p:cNvPicPr>
            <p:nvPr/>
          </p:nvPicPr>
          <p:blipFill>
            <a:blip r:embed="rId12"/>
            <a:stretch>
              <a:fillRect/>
            </a:stretch>
          </p:blipFill>
          <p:spPr>
            <a:xfrm>
              <a:off x="-4539155" y="3689265"/>
              <a:ext cx="3892343" cy="579196"/>
            </a:xfrm>
            <a:prstGeom prst="rect">
              <a:avLst/>
            </a:prstGeom>
          </p:spPr>
        </p:pic>
        <p:sp>
          <p:nvSpPr>
            <p:cNvPr id="13" name="TextBox 12">
              <a:extLst>
                <a:ext uri="{FF2B5EF4-FFF2-40B4-BE49-F238E27FC236}">
                  <a16:creationId xmlns:a16="http://schemas.microsoft.com/office/drawing/2014/main" id="{76340A0B-9FE9-B171-A6B4-2158429677FF}"/>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1080x1080 pixels.</a:t>
              </a:r>
            </a:p>
          </p:txBody>
        </p:sp>
      </p:grpSp>
    </p:spTree>
    <p:extLst>
      <p:ext uri="{BB962C8B-B14F-4D97-AF65-F5344CB8AC3E}">
        <p14:creationId xmlns:p14="http://schemas.microsoft.com/office/powerpoint/2010/main" val="3333980120"/>
      </p:ext>
    </p:extLst>
  </p:cSld>
  <p:clrMapOvr>
    <a:masterClrMapping/>
  </p:clrMapOvr>
</p:sld>
</file>

<file path=ppt/theme/theme1.xml><?xml version="1.0" encoding="utf-8"?>
<a:theme xmlns:a="http://schemas.openxmlformats.org/drawingml/2006/main" name="MEM theme">
  <a:themeElements>
    <a:clrScheme name="MEM">
      <a:dk1>
        <a:srgbClr val="D26E02"/>
      </a:dk1>
      <a:lt1>
        <a:srgbClr val="F09908"/>
      </a:lt1>
      <a:dk2>
        <a:srgbClr val="FDEB5F"/>
      </a:dk2>
      <a:lt2>
        <a:srgbClr val="00214F"/>
      </a:lt2>
      <a:accent1>
        <a:srgbClr val="FFFFFF"/>
      </a:accent1>
      <a:accent2>
        <a:srgbClr val="FEFAEC"/>
      </a:accent2>
      <a:accent3>
        <a:srgbClr val="D87603"/>
      </a:accent3>
      <a:accent4>
        <a:srgbClr val="FFFAD9"/>
      </a:accent4>
      <a:accent5>
        <a:srgbClr val="0E2841"/>
      </a:accent5>
      <a:accent6>
        <a:srgbClr val="E38705"/>
      </a:accent6>
      <a:hlink>
        <a:srgbClr val="46788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M theme" id="{48A93D92-0CC9-4EEA-B964-9926DE8B6D89}" vid="{2CC58E68-E5B1-4909-A943-5B39E33491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MEM theme</Template>
  <TotalTime>4701</TotalTime>
  <Words>1529</Words>
  <Application>Microsoft Office PowerPoint</Application>
  <PresentationFormat>Custom</PresentationFormat>
  <Paragraphs>96</Paragraphs>
  <Slides>6</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Aptos</vt:lpstr>
      <vt:lpstr>Aptos Display</vt:lpstr>
      <vt:lpstr>Arial</vt:lpstr>
      <vt:lpstr>Manrope</vt:lpstr>
      <vt:lpstr>Manrope ExtraBold</vt:lpstr>
      <vt:lpstr>Segoe UI</vt:lpstr>
      <vt:lpstr>MEM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Saloni Malik;grace@binarystream.com</dc:creator>
  <cp:lastModifiedBy>Grace Kobunnoi</cp:lastModifiedBy>
  <cp:revision>4</cp:revision>
  <dcterms:created xsi:type="dcterms:W3CDTF">2025-07-01T11:40:21Z</dcterms:created>
  <dcterms:modified xsi:type="dcterms:W3CDTF">2025-07-07T21:39:04Z</dcterms:modified>
</cp:coreProperties>
</file>