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4C81B2-6801-416D-A11B-28EB0258B0D5}" v="13" dt="2025-07-09T17:51:16.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145" autoAdjust="0"/>
  </p:normalViewPr>
  <p:slideViewPr>
    <p:cSldViewPr snapToGrid="0">
      <p:cViewPr>
        <p:scale>
          <a:sx n="100" d="100"/>
          <a:sy n="100" d="100"/>
        </p:scale>
        <p:origin x="160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Kobunnoi" userId="e5efa65a-dec3-4bea-b2d7-85cd3db1469f" providerId="ADAL" clId="{A74C81B2-6801-416D-A11B-28EB0258B0D5}"/>
    <pc:docChg chg="undo custSel addSld modSld">
      <pc:chgData name="Grace Kobunnoi" userId="e5efa65a-dec3-4bea-b2d7-85cd3db1469f" providerId="ADAL" clId="{A74C81B2-6801-416D-A11B-28EB0258B0D5}" dt="2025-07-09T17:51:16.666" v="39" actId="14826"/>
      <pc:docMkLst>
        <pc:docMk/>
      </pc:docMkLst>
      <pc:sldChg chg="addSp modSp mod">
        <pc:chgData name="Grace Kobunnoi" userId="e5efa65a-dec3-4bea-b2d7-85cd3db1469f" providerId="ADAL" clId="{A74C81B2-6801-416D-A11B-28EB0258B0D5}" dt="2025-07-09T17:49:19.410" v="18"/>
        <pc:sldMkLst>
          <pc:docMk/>
          <pc:sldMk cId="3047239759" sldId="256"/>
        </pc:sldMkLst>
        <pc:spChg chg="mod">
          <ac:chgData name="Grace Kobunnoi" userId="e5efa65a-dec3-4bea-b2d7-85cd3db1469f" providerId="ADAL" clId="{A74C81B2-6801-416D-A11B-28EB0258B0D5}" dt="2025-07-09T17:49:07.019" v="17" actId="14100"/>
          <ac:spMkLst>
            <pc:docMk/>
            <pc:sldMk cId="3047239759" sldId="256"/>
            <ac:spMk id="10" creationId="{B594A8E8-0935-A771-4AA4-6B7553B5129A}"/>
          </ac:spMkLst>
        </pc:spChg>
        <pc:spChg chg="mod">
          <ac:chgData name="Grace Kobunnoi" userId="e5efa65a-dec3-4bea-b2d7-85cd3db1469f" providerId="ADAL" clId="{A74C81B2-6801-416D-A11B-28EB0258B0D5}" dt="2025-07-09T17:49:19.410" v="18"/>
          <ac:spMkLst>
            <pc:docMk/>
            <pc:sldMk cId="3047239759" sldId="256"/>
            <ac:spMk id="11" creationId="{98932325-BC52-1D17-52E0-AC8FFEE31798}"/>
          </ac:spMkLst>
        </pc:spChg>
        <pc:spChg chg="mod">
          <ac:chgData name="Grace Kobunnoi" userId="e5efa65a-dec3-4bea-b2d7-85cd3db1469f" providerId="ADAL" clId="{A74C81B2-6801-416D-A11B-28EB0258B0D5}" dt="2025-07-07T17:54:24.813" v="9" actId="34136"/>
          <ac:spMkLst>
            <pc:docMk/>
            <pc:sldMk cId="3047239759" sldId="256"/>
            <ac:spMk id="13" creationId="{DFD0679C-576E-3E68-2073-99EE363DEB0B}"/>
          </ac:spMkLst>
        </pc:spChg>
        <pc:spChg chg="mod">
          <ac:chgData name="Grace Kobunnoi" userId="e5efa65a-dec3-4bea-b2d7-85cd3db1469f" providerId="ADAL" clId="{A74C81B2-6801-416D-A11B-28EB0258B0D5}" dt="2025-07-07T21:39:19.692" v="12"/>
          <ac:spMkLst>
            <pc:docMk/>
            <pc:sldMk cId="3047239759" sldId="256"/>
            <ac:spMk id="15" creationId="{98A533FD-CF69-2BC8-466F-89DE22E79A06}"/>
          </ac:spMkLst>
        </pc:spChg>
        <pc:spChg chg="mod">
          <ac:chgData name="Grace Kobunnoi" userId="e5efa65a-dec3-4bea-b2d7-85cd3db1469f" providerId="ADAL" clId="{A74C81B2-6801-416D-A11B-28EB0258B0D5}" dt="2025-07-07T21:39:19.692" v="12"/>
          <ac:spMkLst>
            <pc:docMk/>
            <pc:sldMk cId="3047239759" sldId="256"/>
            <ac:spMk id="16" creationId="{DA20CFC7-8F84-445D-2AF1-10D351C464A4}"/>
          </ac:spMkLst>
        </pc:spChg>
        <pc:spChg chg="mod">
          <ac:chgData name="Grace Kobunnoi" userId="e5efa65a-dec3-4bea-b2d7-85cd3db1469f" providerId="ADAL" clId="{A74C81B2-6801-416D-A11B-28EB0258B0D5}" dt="2025-07-07T21:39:19.692" v="12"/>
          <ac:spMkLst>
            <pc:docMk/>
            <pc:sldMk cId="3047239759" sldId="256"/>
            <ac:spMk id="21" creationId="{50528DA1-2678-769C-2655-0F47CA2790F3}"/>
          </ac:spMkLst>
        </pc:spChg>
        <pc:spChg chg="mod">
          <ac:chgData name="Grace Kobunnoi" userId="e5efa65a-dec3-4bea-b2d7-85cd3db1469f" providerId="ADAL" clId="{A74C81B2-6801-416D-A11B-28EB0258B0D5}" dt="2025-07-07T21:39:19.692" v="12"/>
          <ac:spMkLst>
            <pc:docMk/>
            <pc:sldMk cId="3047239759" sldId="256"/>
            <ac:spMk id="24" creationId="{D9152CA6-BB0B-EF7C-201E-A6043A5AEB36}"/>
          </ac:spMkLst>
        </pc:spChg>
        <pc:spChg chg="mod">
          <ac:chgData name="Grace Kobunnoi" userId="e5efa65a-dec3-4bea-b2d7-85cd3db1469f" providerId="ADAL" clId="{A74C81B2-6801-416D-A11B-28EB0258B0D5}" dt="2025-07-07T21:39:19.692" v="12"/>
          <ac:spMkLst>
            <pc:docMk/>
            <pc:sldMk cId="3047239759" sldId="256"/>
            <ac:spMk id="25" creationId="{99F643ED-B8E0-2BDF-7CA3-7BFF84AC7F0E}"/>
          </ac:spMkLst>
        </pc:spChg>
        <pc:spChg chg="mod">
          <ac:chgData name="Grace Kobunnoi" userId="e5efa65a-dec3-4bea-b2d7-85cd3db1469f" providerId="ADAL" clId="{A74C81B2-6801-416D-A11B-28EB0258B0D5}" dt="2025-07-07T21:39:19.692" v="12"/>
          <ac:spMkLst>
            <pc:docMk/>
            <pc:sldMk cId="3047239759" sldId="256"/>
            <ac:spMk id="26" creationId="{73968A8F-0DBA-F5C7-726F-AC2940A7C8FC}"/>
          </ac:spMkLst>
        </pc:spChg>
        <pc:spChg chg="mod">
          <ac:chgData name="Grace Kobunnoi" userId="e5efa65a-dec3-4bea-b2d7-85cd3db1469f" providerId="ADAL" clId="{A74C81B2-6801-416D-A11B-28EB0258B0D5}" dt="2025-07-07T21:39:19.692" v="12"/>
          <ac:spMkLst>
            <pc:docMk/>
            <pc:sldMk cId="3047239759" sldId="256"/>
            <ac:spMk id="28" creationId="{6D9192C1-989A-2438-D441-5F2D3901F25E}"/>
          </ac:spMkLst>
        </pc:spChg>
        <pc:spChg chg="mod">
          <ac:chgData name="Grace Kobunnoi" userId="e5efa65a-dec3-4bea-b2d7-85cd3db1469f" providerId="ADAL" clId="{A74C81B2-6801-416D-A11B-28EB0258B0D5}" dt="2025-07-07T21:39:19.692" v="12"/>
          <ac:spMkLst>
            <pc:docMk/>
            <pc:sldMk cId="3047239759" sldId="256"/>
            <ac:spMk id="29" creationId="{02A76BE5-FE66-4D82-22EA-711A707F5D5B}"/>
          </ac:spMkLst>
        </pc:spChg>
        <pc:spChg chg="mod">
          <ac:chgData name="Grace Kobunnoi" userId="e5efa65a-dec3-4bea-b2d7-85cd3db1469f" providerId="ADAL" clId="{A74C81B2-6801-416D-A11B-28EB0258B0D5}" dt="2025-07-07T21:39:19.692" v="12"/>
          <ac:spMkLst>
            <pc:docMk/>
            <pc:sldMk cId="3047239759" sldId="256"/>
            <ac:spMk id="30" creationId="{F1AB2EA7-F98B-28EE-4C41-F17183BD6294}"/>
          </ac:spMkLst>
        </pc:spChg>
        <pc:spChg chg="mod">
          <ac:chgData name="Grace Kobunnoi" userId="e5efa65a-dec3-4bea-b2d7-85cd3db1469f" providerId="ADAL" clId="{A74C81B2-6801-416D-A11B-28EB0258B0D5}" dt="2025-07-07T21:39:19.692" v="12"/>
          <ac:spMkLst>
            <pc:docMk/>
            <pc:sldMk cId="3047239759" sldId="256"/>
            <ac:spMk id="31" creationId="{13FD0A98-CC4D-DD3C-9865-E991595E1972}"/>
          </ac:spMkLst>
        </pc:spChg>
        <pc:picChg chg="mod">
          <ac:chgData name="Grace Kobunnoi" userId="e5efa65a-dec3-4bea-b2d7-85cd3db1469f" providerId="ADAL" clId="{A74C81B2-6801-416D-A11B-28EB0258B0D5}" dt="2025-07-07T21:33:22.921" v="11" actId="14826"/>
          <ac:picMkLst>
            <pc:docMk/>
            <pc:sldMk cId="3047239759" sldId="256"/>
            <ac:picMk id="5" creationId="{33789760-1CC4-9B8A-ACF0-72746AA63B1E}"/>
          </ac:picMkLst>
        </pc:picChg>
      </pc:sldChg>
      <pc:sldChg chg="addSp modSp mod">
        <pc:chgData name="Grace Kobunnoi" userId="e5efa65a-dec3-4bea-b2d7-85cd3db1469f" providerId="ADAL" clId="{A74C81B2-6801-416D-A11B-28EB0258B0D5}" dt="2025-07-09T17:49:32.530" v="20"/>
        <pc:sldMkLst>
          <pc:docMk/>
          <pc:sldMk cId="3232434389" sldId="257"/>
        </pc:sldMkLst>
        <pc:spChg chg="mod">
          <ac:chgData name="Grace Kobunnoi" userId="e5efa65a-dec3-4bea-b2d7-85cd3db1469f" providerId="ADAL" clId="{A74C81B2-6801-416D-A11B-28EB0258B0D5}" dt="2025-07-07T21:39:21.255" v="13"/>
          <ac:spMkLst>
            <pc:docMk/>
            <pc:sldMk cId="3232434389" sldId="257"/>
            <ac:spMk id="3" creationId="{C7F96D2B-1C57-0E31-7347-0F0137BED1BB}"/>
          </ac:spMkLst>
        </pc:spChg>
        <pc:spChg chg="mod">
          <ac:chgData name="Grace Kobunnoi" userId="e5efa65a-dec3-4bea-b2d7-85cd3db1469f" providerId="ADAL" clId="{A74C81B2-6801-416D-A11B-28EB0258B0D5}" dt="2025-07-07T17:49:03.446" v="2" actId="14826"/>
          <ac:spMkLst>
            <pc:docMk/>
            <pc:sldMk cId="3232434389" sldId="257"/>
            <ac:spMk id="6" creationId="{4AD1E150-9303-9C91-DFF0-75A6D6062CCA}"/>
          </ac:spMkLst>
        </pc:spChg>
        <pc:spChg chg="mod">
          <ac:chgData name="Grace Kobunnoi" userId="e5efa65a-dec3-4bea-b2d7-85cd3db1469f" providerId="ADAL" clId="{A74C81B2-6801-416D-A11B-28EB0258B0D5}" dt="2025-07-09T17:49:27.640" v="19"/>
          <ac:spMkLst>
            <pc:docMk/>
            <pc:sldMk cId="3232434389" sldId="257"/>
            <ac:spMk id="10" creationId="{F3140ECE-5F3E-9D9C-1433-901A677F9A98}"/>
          </ac:spMkLst>
        </pc:spChg>
        <pc:spChg chg="mod">
          <ac:chgData name="Grace Kobunnoi" userId="e5efa65a-dec3-4bea-b2d7-85cd3db1469f" providerId="ADAL" clId="{A74C81B2-6801-416D-A11B-28EB0258B0D5}" dt="2025-07-09T17:49:32.530" v="20"/>
          <ac:spMkLst>
            <pc:docMk/>
            <pc:sldMk cId="3232434389" sldId="257"/>
            <ac:spMk id="11" creationId="{6247ACBE-D971-2E2C-E54B-59DD5C465537}"/>
          </ac:spMkLst>
        </pc:spChg>
        <pc:spChg chg="mod">
          <ac:chgData name="Grace Kobunnoi" userId="e5efa65a-dec3-4bea-b2d7-85cd3db1469f" providerId="ADAL" clId="{A74C81B2-6801-416D-A11B-28EB0258B0D5}" dt="2025-07-07T21:39:21.255" v="13"/>
          <ac:spMkLst>
            <pc:docMk/>
            <pc:sldMk cId="3232434389" sldId="257"/>
            <ac:spMk id="15" creationId="{4B55BE0A-8997-CA0F-A706-A7EB5120982B}"/>
          </ac:spMkLst>
        </pc:spChg>
        <pc:spChg chg="mod">
          <ac:chgData name="Grace Kobunnoi" userId="e5efa65a-dec3-4bea-b2d7-85cd3db1469f" providerId="ADAL" clId="{A74C81B2-6801-416D-A11B-28EB0258B0D5}" dt="2025-07-07T21:39:21.255" v="13"/>
          <ac:spMkLst>
            <pc:docMk/>
            <pc:sldMk cId="3232434389" sldId="257"/>
            <ac:spMk id="16" creationId="{3235BF90-5655-EC83-BBE4-AE4974BC5608}"/>
          </ac:spMkLst>
        </pc:spChg>
        <pc:spChg chg="mod">
          <ac:chgData name="Grace Kobunnoi" userId="e5efa65a-dec3-4bea-b2d7-85cd3db1469f" providerId="ADAL" clId="{A74C81B2-6801-416D-A11B-28EB0258B0D5}" dt="2025-07-07T21:39:21.255" v="13"/>
          <ac:spMkLst>
            <pc:docMk/>
            <pc:sldMk cId="3232434389" sldId="257"/>
            <ac:spMk id="20" creationId="{90C2A5FB-D74A-B914-DA94-C2403A13F4EB}"/>
          </ac:spMkLst>
        </pc:spChg>
        <pc:spChg chg="mod">
          <ac:chgData name="Grace Kobunnoi" userId="e5efa65a-dec3-4bea-b2d7-85cd3db1469f" providerId="ADAL" clId="{A74C81B2-6801-416D-A11B-28EB0258B0D5}" dt="2025-07-07T21:39:21.255" v="13"/>
          <ac:spMkLst>
            <pc:docMk/>
            <pc:sldMk cId="3232434389" sldId="257"/>
            <ac:spMk id="21" creationId="{478D9B99-EC61-DEB7-7A5C-B72A3F4ECE2B}"/>
          </ac:spMkLst>
        </pc:spChg>
        <pc:spChg chg="mod">
          <ac:chgData name="Grace Kobunnoi" userId="e5efa65a-dec3-4bea-b2d7-85cd3db1469f" providerId="ADAL" clId="{A74C81B2-6801-416D-A11B-28EB0258B0D5}" dt="2025-07-07T21:39:21.255" v="13"/>
          <ac:spMkLst>
            <pc:docMk/>
            <pc:sldMk cId="3232434389" sldId="257"/>
            <ac:spMk id="24" creationId="{F827E638-55D1-7743-3E52-3682CE14553A}"/>
          </ac:spMkLst>
        </pc:spChg>
        <pc:spChg chg="mod">
          <ac:chgData name="Grace Kobunnoi" userId="e5efa65a-dec3-4bea-b2d7-85cd3db1469f" providerId="ADAL" clId="{A74C81B2-6801-416D-A11B-28EB0258B0D5}" dt="2025-07-07T21:39:21.255" v="13"/>
          <ac:spMkLst>
            <pc:docMk/>
            <pc:sldMk cId="3232434389" sldId="257"/>
            <ac:spMk id="26" creationId="{9B97D046-57A2-FA55-4628-63E855580CB1}"/>
          </ac:spMkLst>
        </pc:spChg>
        <pc:spChg chg="mod">
          <ac:chgData name="Grace Kobunnoi" userId="e5efa65a-dec3-4bea-b2d7-85cd3db1469f" providerId="ADAL" clId="{A74C81B2-6801-416D-A11B-28EB0258B0D5}" dt="2025-07-07T21:39:21.255" v="13"/>
          <ac:spMkLst>
            <pc:docMk/>
            <pc:sldMk cId="3232434389" sldId="257"/>
            <ac:spMk id="28" creationId="{39AAC764-CF59-47D3-32C9-E66675E5D1A7}"/>
          </ac:spMkLst>
        </pc:spChg>
        <pc:spChg chg="mod">
          <ac:chgData name="Grace Kobunnoi" userId="e5efa65a-dec3-4bea-b2d7-85cd3db1469f" providerId="ADAL" clId="{A74C81B2-6801-416D-A11B-28EB0258B0D5}" dt="2025-07-07T21:39:21.255" v="13"/>
          <ac:spMkLst>
            <pc:docMk/>
            <pc:sldMk cId="3232434389" sldId="257"/>
            <ac:spMk id="29" creationId="{10F634BC-9694-1CBD-B7D4-3ACB1588DAC4}"/>
          </ac:spMkLst>
        </pc:spChg>
        <pc:spChg chg="mod">
          <ac:chgData name="Grace Kobunnoi" userId="e5efa65a-dec3-4bea-b2d7-85cd3db1469f" providerId="ADAL" clId="{A74C81B2-6801-416D-A11B-28EB0258B0D5}" dt="2025-07-07T21:39:21.255" v="13"/>
          <ac:spMkLst>
            <pc:docMk/>
            <pc:sldMk cId="3232434389" sldId="257"/>
            <ac:spMk id="30" creationId="{BAADCF54-4163-C76C-D763-2AA2284A337F}"/>
          </ac:spMkLst>
        </pc:spChg>
        <pc:grpChg chg="mod">
          <ac:chgData name="Grace Kobunnoi" userId="e5efa65a-dec3-4bea-b2d7-85cd3db1469f" providerId="ADAL" clId="{A74C81B2-6801-416D-A11B-28EB0258B0D5}" dt="2025-07-07T17:49:03.446" v="2" actId="14826"/>
          <ac:grpSpMkLst>
            <pc:docMk/>
            <pc:sldMk cId="3232434389" sldId="257"/>
            <ac:grpSpMk id="4" creationId="{AA8241FC-49F6-673A-1008-329D70AECBB3}"/>
          </ac:grpSpMkLst>
        </pc:grpChg>
        <pc:picChg chg="mod modCrop">
          <ac:chgData name="Grace Kobunnoi" userId="e5efa65a-dec3-4bea-b2d7-85cd3db1469f" providerId="ADAL" clId="{A74C81B2-6801-416D-A11B-28EB0258B0D5}" dt="2025-07-07T17:49:09.457" v="3" actId="18131"/>
          <ac:picMkLst>
            <pc:docMk/>
            <pc:sldMk cId="3232434389" sldId="257"/>
            <ac:picMk id="5" creationId="{68726C36-F23D-E8F0-A5BB-7CB66A641602}"/>
          </ac:picMkLst>
        </pc:picChg>
      </pc:sldChg>
      <pc:sldChg chg="addSp modSp add mod">
        <pc:chgData name="Grace Kobunnoi" userId="e5efa65a-dec3-4bea-b2d7-85cd3db1469f" providerId="ADAL" clId="{A74C81B2-6801-416D-A11B-28EB0258B0D5}" dt="2025-07-09T17:49:42.858" v="22"/>
        <pc:sldMkLst>
          <pc:docMk/>
          <pc:sldMk cId="1801664854" sldId="258"/>
        </pc:sldMkLst>
        <pc:spChg chg="mod">
          <ac:chgData name="Grace Kobunnoi" userId="e5efa65a-dec3-4bea-b2d7-85cd3db1469f" providerId="ADAL" clId="{A74C81B2-6801-416D-A11B-28EB0258B0D5}" dt="2025-07-07T17:49:50.856" v="5" actId="14826"/>
          <ac:spMkLst>
            <pc:docMk/>
            <pc:sldMk cId="1801664854" sldId="258"/>
            <ac:spMk id="6" creationId="{A9E0B353-C852-31A7-A0A9-2BA2E5F43636}"/>
          </ac:spMkLst>
        </pc:spChg>
        <pc:spChg chg="mod">
          <ac:chgData name="Grace Kobunnoi" userId="e5efa65a-dec3-4bea-b2d7-85cd3db1469f" providerId="ADAL" clId="{A74C81B2-6801-416D-A11B-28EB0258B0D5}" dt="2025-07-09T17:49:38.148" v="21"/>
          <ac:spMkLst>
            <pc:docMk/>
            <pc:sldMk cId="1801664854" sldId="258"/>
            <ac:spMk id="10" creationId="{D9AD6C84-00F3-C39B-EF9E-2C9C96A624C7}"/>
          </ac:spMkLst>
        </pc:spChg>
        <pc:spChg chg="mod">
          <ac:chgData name="Grace Kobunnoi" userId="e5efa65a-dec3-4bea-b2d7-85cd3db1469f" providerId="ADAL" clId="{A74C81B2-6801-416D-A11B-28EB0258B0D5}" dt="2025-07-09T17:49:42.858" v="22"/>
          <ac:spMkLst>
            <pc:docMk/>
            <pc:sldMk cId="1801664854" sldId="258"/>
            <ac:spMk id="11" creationId="{CFA2B901-FFDE-C3D2-AD84-94C0B28F458D}"/>
          </ac:spMkLst>
        </pc:spChg>
        <pc:spChg chg="mod">
          <ac:chgData name="Grace Kobunnoi" userId="e5efa65a-dec3-4bea-b2d7-85cd3db1469f" providerId="ADAL" clId="{A74C81B2-6801-416D-A11B-28EB0258B0D5}" dt="2025-07-07T21:39:22.102" v="14"/>
          <ac:spMkLst>
            <pc:docMk/>
            <pc:sldMk cId="1801664854" sldId="258"/>
            <ac:spMk id="15" creationId="{0C4AC466-0CFC-7115-409B-DCEA0F96C866}"/>
          </ac:spMkLst>
        </pc:spChg>
        <pc:spChg chg="mod">
          <ac:chgData name="Grace Kobunnoi" userId="e5efa65a-dec3-4bea-b2d7-85cd3db1469f" providerId="ADAL" clId="{A74C81B2-6801-416D-A11B-28EB0258B0D5}" dt="2025-07-07T21:39:22.102" v="14"/>
          <ac:spMkLst>
            <pc:docMk/>
            <pc:sldMk cId="1801664854" sldId="258"/>
            <ac:spMk id="16" creationId="{6A09CA43-4519-402B-7E3F-0C44F8BB7984}"/>
          </ac:spMkLst>
        </pc:spChg>
        <pc:spChg chg="mod">
          <ac:chgData name="Grace Kobunnoi" userId="e5efa65a-dec3-4bea-b2d7-85cd3db1469f" providerId="ADAL" clId="{A74C81B2-6801-416D-A11B-28EB0258B0D5}" dt="2025-07-07T21:39:22.102" v="14"/>
          <ac:spMkLst>
            <pc:docMk/>
            <pc:sldMk cId="1801664854" sldId="258"/>
            <ac:spMk id="20" creationId="{0967B056-02A6-7322-4FDC-1F30E55249A9}"/>
          </ac:spMkLst>
        </pc:spChg>
        <pc:spChg chg="mod">
          <ac:chgData name="Grace Kobunnoi" userId="e5efa65a-dec3-4bea-b2d7-85cd3db1469f" providerId="ADAL" clId="{A74C81B2-6801-416D-A11B-28EB0258B0D5}" dt="2025-07-07T21:39:22.102" v="14"/>
          <ac:spMkLst>
            <pc:docMk/>
            <pc:sldMk cId="1801664854" sldId="258"/>
            <ac:spMk id="21" creationId="{FCE88FD1-54E0-541E-02E2-B43A1CC4E9E2}"/>
          </ac:spMkLst>
        </pc:spChg>
        <pc:spChg chg="mod">
          <ac:chgData name="Grace Kobunnoi" userId="e5efa65a-dec3-4bea-b2d7-85cd3db1469f" providerId="ADAL" clId="{A74C81B2-6801-416D-A11B-28EB0258B0D5}" dt="2025-07-07T21:39:22.102" v="14"/>
          <ac:spMkLst>
            <pc:docMk/>
            <pc:sldMk cId="1801664854" sldId="258"/>
            <ac:spMk id="24" creationId="{A026A0B6-74B5-C4E0-A6FD-ED389A838382}"/>
          </ac:spMkLst>
        </pc:spChg>
        <pc:spChg chg="mod">
          <ac:chgData name="Grace Kobunnoi" userId="e5efa65a-dec3-4bea-b2d7-85cd3db1469f" providerId="ADAL" clId="{A74C81B2-6801-416D-A11B-28EB0258B0D5}" dt="2025-07-07T21:39:22.102" v="14"/>
          <ac:spMkLst>
            <pc:docMk/>
            <pc:sldMk cId="1801664854" sldId="258"/>
            <ac:spMk id="26" creationId="{4FB152E2-5FCC-650C-76E0-AB7BC9AE13BD}"/>
          </ac:spMkLst>
        </pc:spChg>
        <pc:spChg chg="mod">
          <ac:chgData name="Grace Kobunnoi" userId="e5efa65a-dec3-4bea-b2d7-85cd3db1469f" providerId="ADAL" clId="{A74C81B2-6801-416D-A11B-28EB0258B0D5}" dt="2025-07-07T21:39:22.102" v="14"/>
          <ac:spMkLst>
            <pc:docMk/>
            <pc:sldMk cId="1801664854" sldId="258"/>
            <ac:spMk id="28" creationId="{EA7AC352-6F68-91B0-5F20-AEA03D276AD8}"/>
          </ac:spMkLst>
        </pc:spChg>
        <pc:spChg chg="mod">
          <ac:chgData name="Grace Kobunnoi" userId="e5efa65a-dec3-4bea-b2d7-85cd3db1469f" providerId="ADAL" clId="{A74C81B2-6801-416D-A11B-28EB0258B0D5}" dt="2025-07-07T21:39:22.102" v="14"/>
          <ac:spMkLst>
            <pc:docMk/>
            <pc:sldMk cId="1801664854" sldId="258"/>
            <ac:spMk id="29" creationId="{DF1712F8-A302-5608-0E9D-B2B03A0C0E00}"/>
          </ac:spMkLst>
        </pc:spChg>
        <pc:spChg chg="mod">
          <ac:chgData name="Grace Kobunnoi" userId="e5efa65a-dec3-4bea-b2d7-85cd3db1469f" providerId="ADAL" clId="{A74C81B2-6801-416D-A11B-28EB0258B0D5}" dt="2025-07-07T21:39:22.102" v="14"/>
          <ac:spMkLst>
            <pc:docMk/>
            <pc:sldMk cId="1801664854" sldId="258"/>
            <ac:spMk id="30" creationId="{F907B0A4-C887-EF04-0EA4-3C7737B1E9F0}"/>
          </ac:spMkLst>
        </pc:spChg>
        <pc:spChg chg="mod">
          <ac:chgData name="Grace Kobunnoi" userId="e5efa65a-dec3-4bea-b2d7-85cd3db1469f" providerId="ADAL" clId="{A74C81B2-6801-416D-A11B-28EB0258B0D5}" dt="2025-07-07T21:39:22.102" v="14"/>
          <ac:spMkLst>
            <pc:docMk/>
            <pc:sldMk cId="1801664854" sldId="258"/>
            <ac:spMk id="31" creationId="{BE2FDC3A-718E-B882-2B03-31CD407CF72A}"/>
          </ac:spMkLst>
        </pc:spChg>
        <pc:grpChg chg="mod">
          <ac:chgData name="Grace Kobunnoi" userId="e5efa65a-dec3-4bea-b2d7-85cd3db1469f" providerId="ADAL" clId="{A74C81B2-6801-416D-A11B-28EB0258B0D5}" dt="2025-07-07T17:49:50.856" v="5" actId="14826"/>
          <ac:grpSpMkLst>
            <pc:docMk/>
            <pc:sldMk cId="1801664854" sldId="258"/>
            <ac:grpSpMk id="4" creationId="{05C6FB00-9299-8A5E-EF22-B661EEAAA12B}"/>
          </ac:grpSpMkLst>
        </pc:grpChg>
        <pc:picChg chg="mod">
          <ac:chgData name="Grace Kobunnoi" userId="e5efa65a-dec3-4bea-b2d7-85cd3db1469f" providerId="ADAL" clId="{A74C81B2-6801-416D-A11B-28EB0258B0D5}" dt="2025-07-07T17:49:50.856" v="5" actId="14826"/>
          <ac:picMkLst>
            <pc:docMk/>
            <pc:sldMk cId="1801664854" sldId="258"/>
            <ac:picMk id="5" creationId="{0B5866E3-640C-02FC-B1A0-DF0874A3E2CD}"/>
          </ac:picMkLst>
        </pc:picChg>
      </pc:sldChg>
      <pc:sldChg chg="addSp modSp add mod">
        <pc:chgData name="Grace Kobunnoi" userId="e5efa65a-dec3-4bea-b2d7-85cd3db1469f" providerId="ADAL" clId="{A74C81B2-6801-416D-A11B-28EB0258B0D5}" dt="2025-07-09T17:50:02.029" v="28"/>
        <pc:sldMkLst>
          <pc:docMk/>
          <pc:sldMk cId="2070596976" sldId="259"/>
        </pc:sldMkLst>
        <pc:spChg chg="mod">
          <ac:chgData name="Grace Kobunnoi" userId="e5efa65a-dec3-4bea-b2d7-85cd3db1469f" providerId="ADAL" clId="{A74C81B2-6801-416D-A11B-28EB0258B0D5}" dt="2025-07-07T21:39:23.577" v="15"/>
          <ac:spMkLst>
            <pc:docMk/>
            <pc:sldMk cId="2070596976" sldId="259"/>
            <ac:spMk id="3" creationId="{A4E30302-8E84-903E-9C94-D72774803894}"/>
          </ac:spMkLst>
        </pc:spChg>
        <pc:spChg chg="mod">
          <ac:chgData name="Grace Kobunnoi" userId="e5efa65a-dec3-4bea-b2d7-85cd3db1469f" providerId="ADAL" clId="{A74C81B2-6801-416D-A11B-28EB0258B0D5}" dt="2025-07-07T17:50:45.283" v="7" actId="14826"/>
          <ac:spMkLst>
            <pc:docMk/>
            <pc:sldMk cId="2070596976" sldId="259"/>
            <ac:spMk id="6" creationId="{DA42B718-4E37-56BC-305E-EA822DB6662A}"/>
          </ac:spMkLst>
        </pc:spChg>
        <pc:spChg chg="mod">
          <ac:chgData name="Grace Kobunnoi" userId="e5efa65a-dec3-4bea-b2d7-85cd3db1469f" providerId="ADAL" clId="{A74C81B2-6801-416D-A11B-28EB0258B0D5}" dt="2025-07-09T17:49:57.864" v="27" actId="1076"/>
          <ac:spMkLst>
            <pc:docMk/>
            <pc:sldMk cId="2070596976" sldId="259"/>
            <ac:spMk id="10" creationId="{7176D87B-EE3E-CB5C-E9EE-F9EFA9E0B9F0}"/>
          </ac:spMkLst>
        </pc:spChg>
        <pc:spChg chg="mod">
          <ac:chgData name="Grace Kobunnoi" userId="e5efa65a-dec3-4bea-b2d7-85cd3db1469f" providerId="ADAL" clId="{A74C81B2-6801-416D-A11B-28EB0258B0D5}" dt="2025-07-09T17:50:02.029" v="28"/>
          <ac:spMkLst>
            <pc:docMk/>
            <pc:sldMk cId="2070596976" sldId="259"/>
            <ac:spMk id="11" creationId="{D6F2A3A5-38B4-869C-7F05-310890C97452}"/>
          </ac:spMkLst>
        </pc:spChg>
        <pc:spChg chg="mod">
          <ac:chgData name="Grace Kobunnoi" userId="e5efa65a-dec3-4bea-b2d7-85cd3db1469f" providerId="ADAL" clId="{A74C81B2-6801-416D-A11B-28EB0258B0D5}" dt="2025-07-07T21:39:23.577" v="15"/>
          <ac:spMkLst>
            <pc:docMk/>
            <pc:sldMk cId="2070596976" sldId="259"/>
            <ac:spMk id="16" creationId="{E7719BE2-688D-7638-00BC-F9FB3DF4ADC5}"/>
          </ac:spMkLst>
        </pc:spChg>
        <pc:spChg chg="mod">
          <ac:chgData name="Grace Kobunnoi" userId="e5efa65a-dec3-4bea-b2d7-85cd3db1469f" providerId="ADAL" clId="{A74C81B2-6801-416D-A11B-28EB0258B0D5}" dt="2025-07-07T21:39:23.577" v="15"/>
          <ac:spMkLst>
            <pc:docMk/>
            <pc:sldMk cId="2070596976" sldId="259"/>
            <ac:spMk id="20" creationId="{15980919-CAAF-9D13-1BBF-02766690D882}"/>
          </ac:spMkLst>
        </pc:spChg>
        <pc:spChg chg="mod">
          <ac:chgData name="Grace Kobunnoi" userId="e5efa65a-dec3-4bea-b2d7-85cd3db1469f" providerId="ADAL" clId="{A74C81B2-6801-416D-A11B-28EB0258B0D5}" dt="2025-07-07T21:39:23.577" v="15"/>
          <ac:spMkLst>
            <pc:docMk/>
            <pc:sldMk cId="2070596976" sldId="259"/>
            <ac:spMk id="21" creationId="{7404A764-12DB-A9FD-20DE-C7038BF07198}"/>
          </ac:spMkLst>
        </pc:spChg>
        <pc:spChg chg="mod">
          <ac:chgData name="Grace Kobunnoi" userId="e5efa65a-dec3-4bea-b2d7-85cd3db1469f" providerId="ADAL" clId="{A74C81B2-6801-416D-A11B-28EB0258B0D5}" dt="2025-07-07T21:39:23.577" v="15"/>
          <ac:spMkLst>
            <pc:docMk/>
            <pc:sldMk cId="2070596976" sldId="259"/>
            <ac:spMk id="25" creationId="{99387D17-1F43-B7EF-0336-92EA0FBC98AB}"/>
          </ac:spMkLst>
        </pc:spChg>
        <pc:spChg chg="mod">
          <ac:chgData name="Grace Kobunnoi" userId="e5efa65a-dec3-4bea-b2d7-85cd3db1469f" providerId="ADAL" clId="{A74C81B2-6801-416D-A11B-28EB0258B0D5}" dt="2025-07-07T21:39:23.577" v="15"/>
          <ac:spMkLst>
            <pc:docMk/>
            <pc:sldMk cId="2070596976" sldId="259"/>
            <ac:spMk id="26" creationId="{556D9344-1FE6-621D-A736-043473C3794E}"/>
          </ac:spMkLst>
        </pc:spChg>
        <pc:spChg chg="mod">
          <ac:chgData name="Grace Kobunnoi" userId="e5efa65a-dec3-4bea-b2d7-85cd3db1469f" providerId="ADAL" clId="{A74C81B2-6801-416D-A11B-28EB0258B0D5}" dt="2025-07-07T21:39:23.577" v="15"/>
          <ac:spMkLst>
            <pc:docMk/>
            <pc:sldMk cId="2070596976" sldId="259"/>
            <ac:spMk id="28" creationId="{02AE18D9-A86E-E398-17D0-11FFB6F2F153}"/>
          </ac:spMkLst>
        </pc:spChg>
        <pc:spChg chg="mod">
          <ac:chgData name="Grace Kobunnoi" userId="e5efa65a-dec3-4bea-b2d7-85cd3db1469f" providerId="ADAL" clId="{A74C81B2-6801-416D-A11B-28EB0258B0D5}" dt="2025-07-07T21:39:23.577" v="15"/>
          <ac:spMkLst>
            <pc:docMk/>
            <pc:sldMk cId="2070596976" sldId="259"/>
            <ac:spMk id="29" creationId="{875CA30C-2468-6DEC-9B82-1235E9FE2D8F}"/>
          </ac:spMkLst>
        </pc:spChg>
        <pc:spChg chg="mod">
          <ac:chgData name="Grace Kobunnoi" userId="e5efa65a-dec3-4bea-b2d7-85cd3db1469f" providerId="ADAL" clId="{A74C81B2-6801-416D-A11B-28EB0258B0D5}" dt="2025-07-07T21:39:23.577" v="15"/>
          <ac:spMkLst>
            <pc:docMk/>
            <pc:sldMk cId="2070596976" sldId="259"/>
            <ac:spMk id="30" creationId="{D8A00645-DA29-7039-FD26-2C219CF27CAC}"/>
          </ac:spMkLst>
        </pc:spChg>
        <pc:spChg chg="mod">
          <ac:chgData name="Grace Kobunnoi" userId="e5efa65a-dec3-4bea-b2d7-85cd3db1469f" providerId="ADAL" clId="{A74C81B2-6801-416D-A11B-28EB0258B0D5}" dt="2025-07-07T21:39:23.577" v="15"/>
          <ac:spMkLst>
            <pc:docMk/>
            <pc:sldMk cId="2070596976" sldId="259"/>
            <ac:spMk id="31" creationId="{E9909E2C-E24E-A794-A93E-94C27C84F3F6}"/>
          </ac:spMkLst>
        </pc:spChg>
        <pc:grpChg chg="mod">
          <ac:chgData name="Grace Kobunnoi" userId="e5efa65a-dec3-4bea-b2d7-85cd3db1469f" providerId="ADAL" clId="{A74C81B2-6801-416D-A11B-28EB0258B0D5}" dt="2025-07-07T17:50:45.283" v="7" actId="14826"/>
          <ac:grpSpMkLst>
            <pc:docMk/>
            <pc:sldMk cId="2070596976" sldId="259"/>
            <ac:grpSpMk id="4" creationId="{2156128F-EA98-CFBF-6C99-2DE3F8EE4A53}"/>
          </ac:grpSpMkLst>
        </pc:grpChg>
        <pc:picChg chg="mod modCrop">
          <ac:chgData name="Grace Kobunnoi" userId="e5efa65a-dec3-4bea-b2d7-85cd3db1469f" providerId="ADAL" clId="{A74C81B2-6801-416D-A11B-28EB0258B0D5}" dt="2025-07-07T17:50:50.660" v="8" actId="18131"/>
          <ac:picMkLst>
            <pc:docMk/>
            <pc:sldMk cId="2070596976" sldId="259"/>
            <ac:picMk id="5" creationId="{B78AC763-B9F3-7484-6588-90C669997857}"/>
          </ac:picMkLst>
        </pc:picChg>
      </pc:sldChg>
      <pc:sldChg chg="modSp add mod">
        <pc:chgData name="Grace Kobunnoi" userId="e5efa65a-dec3-4bea-b2d7-85cd3db1469f" providerId="ADAL" clId="{A74C81B2-6801-416D-A11B-28EB0258B0D5}" dt="2025-07-09T17:50:38.099" v="34" actId="1076"/>
        <pc:sldMkLst>
          <pc:docMk/>
          <pc:sldMk cId="1717995983" sldId="260"/>
        </pc:sldMkLst>
        <pc:spChg chg="mod">
          <ac:chgData name="Grace Kobunnoi" userId="e5efa65a-dec3-4bea-b2d7-85cd3db1469f" providerId="ADAL" clId="{A74C81B2-6801-416D-A11B-28EB0258B0D5}" dt="2025-07-09T17:50:25.330" v="30" actId="14826"/>
          <ac:spMkLst>
            <pc:docMk/>
            <pc:sldMk cId="1717995983" sldId="260"/>
            <ac:spMk id="6" creationId="{9F3EA758-9F75-CCD7-E858-D25F22657451}"/>
          </ac:spMkLst>
        </pc:spChg>
        <pc:spChg chg="mod">
          <ac:chgData name="Grace Kobunnoi" userId="e5efa65a-dec3-4bea-b2d7-85cd3db1469f" providerId="ADAL" clId="{A74C81B2-6801-416D-A11B-28EB0258B0D5}" dt="2025-07-09T17:50:35.892" v="33" actId="14100"/>
          <ac:spMkLst>
            <pc:docMk/>
            <pc:sldMk cId="1717995983" sldId="260"/>
            <ac:spMk id="10" creationId="{31DECFA9-337F-4A41-AEF3-E0485FB5C37E}"/>
          </ac:spMkLst>
        </pc:spChg>
        <pc:spChg chg="mod">
          <ac:chgData name="Grace Kobunnoi" userId="e5efa65a-dec3-4bea-b2d7-85cd3db1469f" providerId="ADAL" clId="{A74C81B2-6801-416D-A11B-28EB0258B0D5}" dt="2025-07-09T17:50:38.099" v="34" actId="1076"/>
          <ac:spMkLst>
            <pc:docMk/>
            <pc:sldMk cId="1717995983" sldId="260"/>
            <ac:spMk id="11" creationId="{DA26DACA-6362-DD0D-BBF5-710FC319D90D}"/>
          </ac:spMkLst>
        </pc:spChg>
        <pc:grpChg chg="mod">
          <ac:chgData name="Grace Kobunnoi" userId="e5efa65a-dec3-4bea-b2d7-85cd3db1469f" providerId="ADAL" clId="{A74C81B2-6801-416D-A11B-28EB0258B0D5}" dt="2025-07-09T17:50:25.330" v="30" actId="14826"/>
          <ac:grpSpMkLst>
            <pc:docMk/>
            <pc:sldMk cId="1717995983" sldId="260"/>
            <ac:grpSpMk id="4" creationId="{7335809C-02CA-3AD9-EBF9-F0345EA9FB11}"/>
          </ac:grpSpMkLst>
        </pc:grpChg>
        <pc:picChg chg="mod">
          <ac:chgData name="Grace Kobunnoi" userId="e5efa65a-dec3-4bea-b2d7-85cd3db1469f" providerId="ADAL" clId="{A74C81B2-6801-416D-A11B-28EB0258B0D5}" dt="2025-07-09T17:50:25.330" v="30" actId="14826"/>
          <ac:picMkLst>
            <pc:docMk/>
            <pc:sldMk cId="1717995983" sldId="260"/>
            <ac:picMk id="5" creationId="{6AA535DC-84F2-2A41-8BB3-B783F086453A}"/>
          </ac:picMkLst>
        </pc:picChg>
      </pc:sldChg>
      <pc:sldChg chg="modSp add mod">
        <pc:chgData name="Grace Kobunnoi" userId="e5efa65a-dec3-4bea-b2d7-85cd3db1469f" providerId="ADAL" clId="{A74C81B2-6801-416D-A11B-28EB0258B0D5}" dt="2025-07-09T17:51:16.666" v="39" actId="14826"/>
        <pc:sldMkLst>
          <pc:docMk/>
          <pc:sldMk cId="107727989" sldId="261"/>
        </pc:sldMkLst>
        <pc:spChg chg="mod">
          <ac:chgData name="Grace Kobunnoi" userId="e5efa65a-dec3-4bea-b2d7-85cd3db1469f" providerId="ADAL" clId="{A74C81B2-6801-416D-A11B-28EB0258B0D5}" dt="2025-07-09T17:51:16.666" v="39" actId="14826"/>
          <ac:spMkLst>
            <pc:docMk/>
            <pc:sldMk cId="107727989" sldId="261"/>
            <ac:spMk id="6" creationId="{F5117E0C-65B0-F4AC-025E-41F46B05C755}"/>
          </ac:spMkLst>
        </pc:spChg>
        <pc:spChg chg="mod">
          <ac:chgData name="Grace Kobunnoi" userId="e5efa65a-dec3-4bea-b2d7-85cd3db1469f" providerId="ADAL" clId="{A74C81B2-6801-416D-A11B-28EB0258B0D5}" dt="2025-07-09T17:50:45.767" v="36"/>
          <ac:spMkLst>
            <pc:docMk/>
            <pc:sldMk cId="107727989" sldId="261"/>
            <ac:spMk id="10" creationId="{B9F966F4-3B4D-3A17-4E6D-1D68B59FA587}"/>
          </ac:spMkLst>
        </pc:spChg>
        <pc:spChg chg="mod">
          <ac:chgData name="Grace Kobunnoi" userId="e5efa65a-dec3-4bea-b2d7-85cd3db1469f" providerId="ADAL" clId="{A74C81B2-6801-416D-A11B-28EB0258B0D5}" dt="2025-07-09T17:50:52.383" v="38" actId="1076"/>
          <ac:spMkLst>
            <pc:docMk/>
            <pc:sldMk cId="107727989" sldId="261"/>
            <ac:spMk id="11" creationId="{FCA2E11E-5BE0-8BAF-09F6-5B34387C4575}"/>
          </ac:spMkLst>
        </pc:spChg>
        <pc:grpChg chg="mod">
          <ac:chgData name="Grace Kobunnoi" userId="e5efa65a-dec3-4bea-b2d7-85cd3db1469f" providerId="ADAL" clId="{A74C81B2-6801-416D-A11B-28EB0258B0D5}" dt="2025-07-09T17:51:16.666" v="39" actId="14826"/>
          <ac:grpSpMkLst>
            <pc:docMk/>
            <pc:sldMk cId="107727989" sldId="261"/>
            <ac:grpSpMk id="4" creationId="{F6D410F7-FFFB-5971-FF8E-7466FC3CBF8A}"/>
          </ac:grpSpMkLst>
        </pc:grpChg>
        <pc:picChg chg="mod">
          <ac:chgData name="Grace Kobunnoi" userId="e5efa65a-dec3-4bea-b2d7-85cd3db1469f" providerId="ADAL" clId="{A74C81B2-6801-416D-A11B-28EB0258B0D5}" dt="2025-07-09T17:51:16.666" v="39" actId="14826"/>
          <ac:picMkLst>
            <pc:docMk/>
            <pc:sldMk cId="107727989" sldId="261"/>
            <ac:picMk id="5" creationId="{57DA681E-EC07-EED9-AF79-112E08E4BD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441BD-93A3-4235-8EB5-90FC89D34F07}"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5055E-8581-40FD-B4C1-E230F11991C6}" type="slidenum">
              <a:rPr lang="en-US" smtClean="0"/>
              <a:t>‹#›</a:t>
            </a:fld>
            <a:endParaRPr lang="en-US"/>
          </a:p>
        </p:txBody>
      </p:sp>
    </p:spTree>
    <p:extLst>
      <p:ext uri="{BB962C8B-B14F-4D97-AF65-F5344CB8AC3E}">
        <p14:creationId xmlns:p14="http://schemas.microsoft.com/office/powerpoint/2010/main" val="1937818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5055E-8581-40FD-B4C1-E230F11991C6}" type="slidenum">
              <a:rPr lang="en-US" smtClean="0"/>
              <a:t>1</a:t>
            </a:fld>
            <a:endParaRPr lang="en-US"/>
          </a:p>
        </p:txBody>
      </p:sp>
    </p:spTree>
    <p:extLst>
      <p:ext uri="{BB962C8B-B14F-4D97-AF65-F5344CB8AC3E}">
        <p14:creationId xmlns:p14="http://schemas.microsoft.com/office/powerpoint/2010/main" val="1613186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530E-553D-A8B0-4C91-D08495540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4DEA262-BAEF-F9A8-23EF-F5FB0FB66C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D55D557-9FD0-2038-9602-D50230747732}"/>
              </a:ext>
            </a:extLst>
          </p:cNvPr>
          <p:cNvSpPr>
            <a:spLocks noGrp="1"/>
          </p:cNvSpPr>
          <p:nvPr>
            <p:ph type="dt" sz="half" idx="10"/>
          </p:nvPr>
        </p:nvSpPr>
        <p:spPr/>
        <p:txBody>
          <a:bodyPr/>
          <a:lstStyle/>
          <a:p>
            <a:fld id="{7150192C-CEB2-4C82-8424-9D4B37FAD6EA}" type="datetimeFigureOut">
              <a:rPr lang="en-IN" smtClean="0"/>
              <a:t>09-07-2025</a:t>
            </a:fld>
            <a:endParaRPr lang="en-IN"/>
          </a:p>
        </p:txBody>
      </p:sp>
      <p:sp>
        <p:nvSpPr>
          <p:cNvPr id="5" name="Footer Placeholder 4">
            <a:extLst>
              <a:ext uri="{FF2B5EF4-FFF2-40B4-BE49-F238E27FC236}">
                <a16:creationId xmlns:a16="http://schemas.microsoft.com/office/drawing/2014/main" id="{542AD12C-2413-AAF4-BB3C-05CB677ABBB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20DF4C8-27AE-8DFF-7B50-52EFD9328B7B}"/>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901441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8811-561F-4D26-295B-2A7949093C9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BCAC512-A580-5B35-9E68-F6ECE96D8B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C635715-2904-5BE8-2DC2-EDE3FBDC0274}"/>
              </a:ext>
            </a:extLst>
          </p:cNvPr>
          <p:cNvSpPr>
            <a:spLocks noGrp="1"/>
          </p:cNvSpPr>
          <p:nvPr>
            <p:ph type="dt" sz="half" idx="10"/>
          </p:nvPr>
        </p:nvSpPr>
        <p:spPr/>
        <p:txBody>
          <a:bodyPr/>
          <a:lstStyle/>
          <a:p>
            <a:fld id="{7150192C-CEB2-4C82-8424-9D4B37FAD6EA}" type="datetimeFigureOut">
              <a:rPr lang="en-IN" smtClean="0"/>
              <a:t>09-07-2025</a:t>
            </a:fld>
            <a:endParaRPr lang="en-IN"/>
          </a:p>
        </p:txBody>
      </p:sp>
      <p:sp>
        <p:nvSpPr>
          <p:cNvPr id="5" name="Footer Placeholder 4">
            <a:extLst>
              <a:ext uri="{FF2B5EF4-FFF2-40B4-BE49-F238E27FC236}">
                <a16:creationId xmlns:a16="http://schemas.microsoft.com/office/drawing/2014/main" id="{A4FD910F-5B94-FA3F-89C9-30B437C139D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009526F-896F-A5D0-3442-11796354BA16}"/>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2946997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EF87A8-ACB9-8812-6294-7BF7C8624C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D012AEA-58E1-F6C9-7D90-C30F126B4E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37B124B-0CB9-04CE-043C-9775D4E9D89D}"/>
              </a:ext>
            </a:extLst>
          </p:cNvPr>
          <p:cNvSpPr>
            <a:spLocks noGrp="1"/>
          </p:cNvSpPr>
          <p:nvPr>
            <p:ph type="dt" sz="half" idx="10"/>
          </p:nvPr>
        </p:nvSpPr>
        <p:spPr/>
        <p:txBody>
          <a:bodyPr/>
          <a:lstStyle/>
          <a:p>
            <a:fld id="{7150192C-CEB2-4C82-8424-9D4B37FAD6EA}" type="datetimeFigureOut">
              <a:rPr lang="en-IN" smtClean="0"/>
              <a:t>09-07-2025</a:t>
            </a:fld>
            <a:endParaRPr lang="en-IN"/>
          </a:p>
        </p:txBody>
      </p:sp>
      <p:sp>
        <p:nvSpPr>
          <p:cNvPr id="5" name="Footer Placeholder 4">
            <a:extLst>
              <a:ext uri="{FF2B5EF4-FFF2-40B4-BE49-F238E27FC236}">
                <a16:creationId xmlns:a16="http://schemas.microsoft.com/office/drawing/2014/main" id="{03F9D8D5-977A-2B7B-5C7E-3A25614D9CF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C132EDD-BE2C-4028-B9F9-481E6AE8A174}"/>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3080738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8424-7E2E-9FF5-1787-A17BA5E5D97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5139AAC-FB2E-5DD3-98F4-72CF3557AE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1BB24C4-55E1-6968-DBDC-D03748D350E4}"/>
              </a:ext>
            </a:extLst>
          </p:cNvPr>
          <p:cNvSpPr>
            <a:spLocks noGrp="1"/>
          </p:cNvSpPr>
          <p:nvPr>
            <p:ph type="dt" sz="half" idx="10"/>
          </p:nvPr>
        </p:nvSpPr>
        <p:spPr/>
        <p:txBody>
          <a:bodyPr/>
          <a:lstStyle/>
          <a:p>
            <a:fld id="{7150192C-CEB2-4C82-8424-9D4B37FAD6EA}" type="datetimeFigureOut">
              <a:rPr lang="en-IN" smtClean="0"/>
              <a:t>09-07-2025</a:t>
            </a:fld>
            <a:endParaRPr lang="en-IN"/>
          </a:p>
        </p:txBody>
      </p:sp>
      <p:sp>
        <p:nvSpPr>
          <p:cNvPr id="5" name="Footer Placeholder 4">
            <a:extLst>
              <a:ext uri="{FF2B5EF4-FFF2-40B4-BE49-F238E27FC236}">
                <a16:creationId xmlns:a16="http://schemas.microsoft.com/office/drawing/2014/main" id="{7DD50142-1155-38D1-A794-D700301C7AD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542F0FC-92E7-C3DA-766D-75E8304F0B76}"/>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996737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157AA-0162-EC74-6642-22C0D22F23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5031E13-F54B-EFB2-1E67-9D9ABD4835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CD8FE6-1746-016D-A2DE-050B4118997D}"/>
              </a:ext>
            </a:extLst>
          </p:cNvPr>
          <p:cNvSpPr>
            <a:spLocks noGrp="1"/>
          </p:cNvSpPr>
          <p:nvPr>
            <p:ph type="dt" sz="half" idx="10"/>
          </p:nvPr>
        </p:nvSpPr>
        <p:spPr/>
        <p:txBody>
          <a:bodyPr/>
          <a:lstStyle/>
          <a:p>
            <a:fld id="{7150192C-CEB2-4C82-8424-9D4B37FAD6EA}" type="datetimeFigureOut">
              <a:rPr lang="en-IN" smtClean="0"/>
              <a:t>09-07-2025</a:t>
            </a:fld>
            <a:endParaRPr lang="en-IN"/>
          </a:p>
        </p:txBody>
      </p:sp>
      <p:sp>
        <p:nvSpPr>
          <p:cNvPr id="5" name="Footer Placeholder 4">
            <a:extLst>
              <a:ext uri="{FF2B5EF4-FFF2-40B4-BE49-F238E27FC236}">
                <a16:creationId xmlns:a16="http://schemas.microsoft.com/office/drawing/2014/main" id="{33C8EFE2-D21C-4402-162E-8076076F681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98A5E83-FE23-2F4F-DE77-1FEBA46879F4}"/>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178988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485A-8113-E9BA-ADD9-8A089110E82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332E72B-DBCF-0BB1-6D82-5699F90D15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187F983-ECE3-718E-FB29-2301738552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1AD7A9AC-950E-9E3F-B528-32B9EED39D11}"/>
              </a:ext>
            </a:extLst>
          </p:cNvPr>
          <p:cNvSpPr>
            <a:spLocks noGrp="1"/>
          </p:cNvSpPr>
          <p:nvPr>
            <p:ph type="dt" sz="half" idx="10"/>
          </p:nvPr>
        </p:nvSpPr>
        <p:spPr/>
        <p:txBody>
          <a:bodyPr/>
          <a:lstStyle/>
          <a:p>
            <a:fld id="{7150192C-CEB2-4C82-8424-9D4B37FAD6EA}" type="datetimeFigureOut">
              <a:rPr lang="en-IN" smtClean="0"/>
              <a:t>09-07-2025</a:t>
            </a:fld>
            <a:endParaRPr lang="en-IN"/>
          </a:p>
        </p:txBody>
      </p:sp>
      <p:sp>
        <p:nvSpPr>
          <p:cNvPr id="6" name="Footer Placeholder 5">
            <a:extLst>
              <a:ext uri="{FF2B5EF4-FFF2-40B4-BE49-F238E27FC236}">
                <a16:creationId xmlns:a16="http://schemas.microsoft.com/office/drawing/2014/main" id="{1F5BB496-6A12-7CC8-2A04-D46CF3B6F50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444977A-89DD-3CBB-028C-3365D37D47BA}"/>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2594826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2904-86C5-236A-5307-4B314E80E1D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9F36F6E-5E1E-FB0D-28C5-05E6C266C5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C603D9-0ED1-C498-0FD4-D0351406C2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2F80F94-B1AB-7C3F-3982-EA83E4DB2A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4100ED-616F-6CA2-DDF4-7DE6F477C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106B73F-8C37-F0C2-5112-3A2C283DB295}"/>
              </a:ext>
            </a:extLst>
          </p:cNvPr>
          <p:cNvSpPr>
            <a:spLocks noGrp="1"/>
          </p:cNvSpPr>
          <p:nvPr>
            <p:ph type="dt" sz="half" idx="10"/>
          </p:nvPr>
        </p:nvSpPr>
        <p:spPr/>
        <p:txBody>
          <a:bodyPr/>
          <a:lstStyle/>
          <a:p>
            <a:fld id="{7150192C-CEB2-4C82-8424-9D4B37FAD6EA}" type="datetimeFigureOut">
              <a:rPr lang="en-IN" smtClean="0"/>
              <a:t>09-07-2025</a:t>
            </a:fld>
            <a:endParaRPr lang="en-IN"/>
          </a:p>
        </p:txBody>
      </p:sp>
      <p:sp>
        <p:nvSpPr>
          <p:cNvPr id="8" name="Footer Placeholder 7">
            <a:extLst>
              <a:ext uri="{FF2B5EF4-FFF2-40B4-BE49-F238E27FC236}">
                <a16:creationId xmlns:a16="http://schemas.microsoft.com/office/drawing/2014/main" id="{76B8BAC6-428F-EC6F-1125-9211A06CB1F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F358A89-2979-69C5-A907-29C73D1BC861}"/>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66419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492F-5472-4711-9106-3FCA116FE7A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77C202B-08BC-6C4C-6D72-43A422EFF0F3}"/>
              </a:ext>
            </a:extLst>
          </p:cNvPr>
          <p:cNvSpPr>
            <a:spLocks noGrp="1"/>
          </p:cNvSpPr>
          <p:nvPr>
            <p:ph type="dt" sz="half" idx="10"/>
          </p:nvPr>
        </p:nvSpPr>
        <p:spPr/>
        <p:txBody>
          <a:bodyPr/>
          <a:lstStyle/>
          <a:p>
            <a:fld id="{7150192C-CEB2-4C82-8424-9D4B37FAD6EA}" type="datetimeFigureOut">
              <a:rPr lang="en-IN" smtClean="0"/>
              <a:t>09-07-2025</a:t>
            </a:fld>
            <a:endParaRPr lang="en-IN"/>
          </a:p>
        </p:txBody>
      </p:sp>
      <p:sp>
        <p:nvSpPr>
          <p:cNvPr id="4" name="Footer Placeholder 3">
            <a:extLst>
              <a:ext uri="{FF2B5EF4-FFF2-40B4-BE49-F238E27FC236}">
                <a16:creationId xmlns:a16="http://schemas.microsoft.com/office/drawing/2014/main" id="{08D2E572-627D-CC32-F6F2-17A9ADDC07A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0C66189-0A5C-FEF6-A3A7-33B83F5F114B}"/>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339534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64FE7E-45EB-3C9C-134C-1C5B13662357}"/>
              </a:ext>
            </a:extLst>
          </p:cNvPr>
          <p:cNvSpPr>
            <a:spLocks noGrp="1"/>
          </p:cNvSpPr>
          <p:nvPr>
            <p:ph type="dt" sz="half" idx="10"/>
          </p:nvPr>
        </p:nvSpPr>
        <p:spPr/>
        <p:txBody>
          <a:bodyPr/>
          <a:lstStyle/>
          <a:p>
            <a:fld id="{7150192C-CEB2-4C82-8424-9D4B37FAD6EA}" type="datetimeFigureOut">
              <a:rPr lang="en-IN" smtClean="0"/>
              <a:t>09-07-2025</a:t>
            </a:fld>
            <a:endParaRPr lang="en-IN"/>
          </a:p>
        </p:txBody>
      </p:sp>
      <p:sp>
        <p:nvSpPr>
          <p:cNvPr id="3" name="Footer Placeholder 2">
            <a:extLst>
              <a:ext uri="{FF2B5EF4-FFF2-40B4-BE49-F238E27FC236}">
                <a16:creationId xmlns:a16="http://schemas.microsoft.com/office/drawing/2014/main" id="{446EBD48-986B-22D3-58CC-BDAAD91E787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EB1174C-050D-598A-B1D9-6711074B6CDE}"/>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3716137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D41A-BC02-11A4-999C-22D04A6B11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19FFDCF-BA4D-7F78-4C67-E75A17ECB5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0C95D3B-0452-C13C-F720-97E09ED45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8715D-CC65-56F9-5F9C-FC5E31E310A6}"/>
              </a:ext>
            </a:extLst>
          </p:cNvPr>
          <p:cNvSpPr>
            <a:spLocks noGrp="1"/>
          </p:cNvSpPr>
          <p:nvPr>
            <p:ph type="dt" sz="half" idx="10"/>
          </p:nvPr>
        </p:nvSpPr>
        <p:spPr/>
        <p:txBody>
          <a:bodyPr/>
          <a:lstStyle/>
          <a:p>
            <a:fld id="{7150192C-CEB2-4C82-8424-9D4B37FAD6EA}" type="datetimeFigureOut">
              <a:rPr lang="en-IN" smtClean="0"/>
              <a:t>09-07-2025</a:t>
            </a:fld>
            <a:endParaRPr lang="en-IN"/>
          </a:p>
        </p:txBody>
      </p:sp>
      <p:sp>
        <p:nvSpPr>
          <p:cNvPr id="6" name="Footer Placeholder 5">
            <a:extLst>
              <a:ext uri="{FF2B5EF4-FFF2-40B4-BE49-F238E27FC236}">
                <a16:creationId xmlns:a16="http://schemas.microsoft.com/office/drawing/2014/main" id="{85A2000A-BAA0-2F77-5033-1DB8C28C898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6DDA926-96A5-A050-01E3-90C19DE8C76B}"/>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374925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C068F-F1D3-DB86-287F-C4B508032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3A9662C-2891-7C5D-C5B5-9D0AECDEFB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C3795847-4C95-C4A4-5266-FBBF680D64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7D4C3A-9E06-2CB5-B375-E54D433C1F31}"/>
              </a:ext>
            </a:extLst>
          </p:cNvPr>
          <p:cNvSpPr>
            <a:spLocks noGrp="1"/>
          </p:cNvSpPr>
          <p:nvPr>
            <p:ph type="dt" sz="half" idx="10"/>
          </p:nvPr>
        </p:nvSpPr>
        <p:spPr/>
        <p:txBody>
          <a:bodyPr/>
          <a:lstStyle/>
          <a:p>
            <a:fld id="{7150192C-CEB2-4C82-8424-9D4B37FAD6EA}" type="datetimeFigureOut">
              <a:rPr lang="en-IN" smtClean="0"/>
              <a:t>09-07-2025</a:t>
            </a:fld>
            <a:endParaRPr lang="en-IN"/>
          </a:p>
        </p:txBody>
      </p:sp>
      <p:sp>
        <p:nvSpPr>
          <p:cNvPr id="6" name="Footer Placeholder 5">
            <a:extLst>
              <a:ext uri="{FF2B5EF4-FFF2-40B4-BE49-F238E27FC236}">
                <a16:creationId xmlns:a16="http://schemas.microsoft.com/office/drawing/2014/main" id="{6401F8E1-7DC9-CD04-4915-FDD6D8766E3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493A672-F6BF-43AB-62D3-8CB2EEE36156}"/>
              </a:ext>
            </a:extLst>
          </p:cNvPr>
          <p:cNvSpPr>
            <a:spLocks noGrp="1"/>
          </p:cNvSpPr>
          <p:nvPr>
            <p:ph type="sldNum" sz="quarter" idx="12"/>
          </p:nvPr>
        </p:nvSpPr>
        <p:spPr/>
        <p:txBody>
          <a:bodyPr/>
          <a:lstStyle/>
          <a:p>
            <a:fld id="{A46448FA-9A86-455A-BF06-09080A887413}" type="slidenum">
              <a:rPr lang="en-IN" smtClean="0"/>
              <a:t>‹#›</a:t>
            </a:fld>
            <a:endParaRPr lang="en-IN"/>
          </a:p>
        </p:txBody>
      </p:sp>
    </p:spTree>
    <p:extLst>
      <p:ext uri="{BB962C8B-B14F-4D97-AF65-F5344CB8AC3E}">
        <p14:creationId xmlns:p14="http://schemas.microsoft.com/office/powerpoint/2010/main" val="824706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24507A-7836-8E27-6C90-79ABD4DCAA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533EF86-FF9D-ED90-4325-722933A40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B82AF7A-587D-C09E-F73E-312A5C45F5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50192C-CEB2-4C82-8424-9D4B37FAD6EA}" type="datetimeFigureOut">
              <a:rPr lang="en-IN" smtClean="0"/>
              <a:t>09-07-2025</a:t>
            </a:fld>
            <a:endParaRPr lang="en-IN"/>
          </a:p>
        </p:txBody>
      </p:sp>
      <p:sp>
        <p:nvSpPr>
          <p:cNvPr id="5" name="Footer Placeholder 4">
            <a:extLst>
              <a:ext uri="{FF2B5EF4-FFF2-40B4-BE49-F238E27FC236}">
                <a16:creationId xmlns:a16="http://schemas.microsoft.com/office/drawing/2014/main" id="{F5E4420E-5D82-F2FB-2922-4F35C682AD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24BCBC5B-74FE-AB4D-C071-E82E8AAA14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6448FA-9A86-455A-BF06-09080A887413}" type="slidenum">
              <a:rPr lang="en-IN" smtClean="0"/>
              <a:t>‹#›</a:t>
            </a:fld>
            <a:endParaRPr lang="en-IN"/>
          </a:p>
        </p:txBody>
      </p:sp>
    </p:spTree>
    <p:extLst>
      <p:ext uri="{BB962C8B-B14F-4D97-AF65-F5344CB8AC3E}">
        <p14:creationId xmlns:p14="http://schemas.microsoft.com/office/powerpoint/2010/main" val="1585201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FD0679C-576E-3E68-2073-99EE363DEB0B}"/>
              </a:ext>
            </a:extLst>
          </p:cNvPr>
          <p:cNvSpPr>
            <a:spLocks/>
          </p:cNvSpPr>
          <p:nvPr/>
        </p:nvSpPr>
        <p:spPr>
          <a:xfrm>
            <a:off x="1" y="-35489"/>
            <a:ext cx="12237888" cy="6893489"/>
          </a:xfrm>
          <a:prstGeom prst="roundRect">
            <a:avLst>
              <a:gd name="adj" fmla="val 0"/>
            </a:avLst>
          </a:prstGeom>
          <a:gradFill>
            <a:gsLst>
              <a:gs pos="0">
                <a:schemeClr val="accent4"/>
              </a:gs>
              <a:gs pos="100000">
                <a:schemeClr val="bg1"/>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grpSp>
        <p:nvGrpSpPr>
          <p:cNvPr id="4" name="Group 3">
            <a:extLst>
              <a:ext uri="{FF2B5EF4-FFF2-40B4-BE49-F238E27FC236}">
                <a16:creationId xmlns:a16="http://schemas.microsoft.com/office/drawing/2014/main" id="{257C3661-33CD-0E02-CB09-5D80644E7C19}"/>
              </a:ext>
            </a:extLst>
          </p:cNvPr>
          <p:cNvGrpSpPr/>
          <p:nvPr/>
        </p:nvGrpSpPr>
        <p:grpSpPr>
          <a:xfrm>
            <a:off x="5922969" y="703454"/>
            <a:ext cx="6314920" cy="6154546"/>
            <a:chOff x="7569140" y="726182"/>
            <a:chExt cx="7618862" cy="7425373"/>
          </a:xfrm>
        </p:grpSpPr>
        <p:pic>
          <p:nvPicPr>
            <p:cNvPr id="5" name="Picture 4">
              <a:extLst>
                <a:ext uri="{FF2B5EF4-FFF2-40B4-BE49-F238E27FC236}">
                  <a16:creationId xmlns:a16="http://schemas.microsoft.com/office/drawing/2014/main" id="{33789760-1CC4-9B8A-ACF0-72746AA63B1E}"/>
                </a:ext>
              </a:extLst>
            </p:cNvPr>
            <p:cNvPicPr/>
            <p:nvPr/>
          </p:nvPicPr>
          <p:blipFill>
            <a:blip r:embed="rId3">
              <a:extLst>
                <a:ext uri="{28A0092B-C50C-407E-A947-70E740481C1C}">
                  <a14:useLocalDpi xmlns:a14="http://schemas.microsoft.com/office/drawing/2010/main" val="0"/>
                </a:ext>
              </a:extLst>
            </a:blip>
            <a:srcRect l="19893" r="11813"/>
            <a:stretch>
              <a:fillRect/>
            </a:stretch>
          </p:blipFill>
          <p:spPr>
            <a:xfrm>
              <a:off x="7569140" y="726182"/>
              <a:ext cx="7618862" cy="7425373"/>
            </a:xfrm>
            <a:prstGeom prst="snipRoundRect">
              <a:avLst>
                <a:gd name="adj1" fmla="val 15621"/>
                <a:gd name="adj2" fmla="val 0"/>
              </a:avLst>
            </a:prstGeom>
          </p:spPr>
        </p:pic>
        <p:sp>
          <p:nvSpPr>
            <p:cNvPr id="6" name="Rectangle 5">
              <a:extLst>
                <a:ext uri="{FF2B5EF4-FFF2-40B4-BE49-F238E27FC236}">
                  <a16:creationId xmlns:a16="http://schemas.microsoft.com/office/drawing/2014/main" id="{9FBBE44F-981D-9BB7-11A5-0BF11FF13A78}"/>
                </a:ext>
              </a:extLst>
            </p:cNvPr>
            <p:cNvSpPr/>
            <p:nvPr/>
          </p:nvSpPr>
          <p:spPr>
            <a:xfrm>
              <a:off x="14319250" y="726182"/>
              <a:ext cx="558800" cy="759718"/>
            </a:xfrm>
            <a:prstGeom prst="rect">
              <a:avLst/>
            </a:prstGeom>
            <a:gradFill flip="none" rotWithShape="1">
              <a:gsLst>
                <a:gs pos="1000">
                  <a:srgbClr val="CFD7D8">
                    <a:alpha val="6000"/>
                  </a:srgbClr>
                </a:gs>
                <a:gs pos="50000">
                  <a:srgbClr val="D3DAE0">
                    <a:alpha val="34000"/>
                  </a:srgbClr>
                </a:gs>
                <a:gs pos="100000">
                  <a:schemeClr val="accent1">
                    <a:shade val="100000"/>
                    <a:satMod val="115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 name="Group 6">
            <a:extLst>
              <a:ext uri="{FF2B5EF4-FFF2-40B4-BE49-F238E27FC236}">
                <a16:creationId xmlns:a16="http://schemas.microsoft.com/office/drawing/2014/main" id="{9AF4AD10-ECD6-2CD4-E152-1EE1BD5CAF22}"/>
              </a:ext>
            </a:extLst>
          </p:cNvPr>
          <p:cNvGrpSpPr/>
          <p:nvPr/>
        </p:nvGrpSpPr>
        <p:grpSpPr>
          <a:xfrm>
            <a:off x="440762" y="1333074"/>
            <a:ext cx="2774362" cy="599964"/>
            <a:chOff x="573088" y="587641"/>
            <a:chExt cx="3349858" cy="724417"/>
          </a:xfrm>
        </p:grpSpPr>
        <p:sp>
          <p:nvSpPr>
            <p:cNvPr id="8" name="Rectangle 7">
              <a:extLst>
                <a:ext uri="{FF2B5EF4-FFF2-40B4-BE49-F238E27FC236}">
                  <a16:creationId xmlns:a16="http://schemas.microsoft.com/office/drawing/2014/main" id="{C242D25D-000C-FA28-BECE-5E0FF61B6191}"/>
                </a:ext>
              </a:extLst>
            </p:cNvPr>
            <p:cNvSpPr/>
            <p:nvPr/>
          </p:nvSpPr>
          <p:spPr>
            <a:xfrm>
              <a:off x="573088" y="587641"/>
              <a:ext cx="3349858" cy="724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C0B65F-7F14-A0F2-345E-217F5D24677C}"/>
                </a:ext>
              </a:extLst>
            </p:cNvPr>
            <p:cNvSpPr txBox="1"/>
            <p:nvPr/>
          </p:nvSpPr>
          <p:spPr>
            <a:xfrm>
              <a:off x="646228" y="765182"/>
              <a:ext cx="3228921" cy="445944"/>
            </a:xfrm>
            <a:prstGeom prst="rect">
              <a:avLst/>
            </a:prstGeom>
            <a:noFill/>
          </p:spPr>
          <p:txBody>
            <a:bodyPr wrap="square" rtlCol="0">
              <a:spAutoFit/>
            </a:bodyPr>
            <a:lstStyle/>
            <a:p>
              <a:pPr algn="ctr"/>
              <a:r>
                <a:rPr lang="en-US" dirty="0">
                  <a:solidFill>
                    <a:schemeClr val="bg2"/>
                  </a:solidFill>
                  <a:latin typeface="Manrope" pitchFamily="2" charset="0"/>
                  <a:cs typeface="Arial" panose="020B0604020202020204" pitchFamily="34" charset="0"/>
                </a:rPr>
                <a:t>PARTNER LOGO</a:t>
              </a:r>
            </a:p>
          </p:txBody>
        </p:sp>
      </p:grpSp>
      <p:sp>
        <p:nvSpPr>
          <p:cNvPr id="10" name="Title 1">
            <a:extLst>
              <a:ext uri="{FF2B5EF4-FFF2-40B4-BE49-F238E27FC236}">
                <a16:creationId xmlns:a16="http://schemas.microsoft.com/office/drawing/2014/main" id="{B594A8E8-0935-A771-4AA4-6B7553B5129A}"/>
              </a:ext>
            </a:extLst>
          </p:cNvPr>
          <p:cNvSpPr txBox="1">
            <a:spLocks/>
          </p:cNvSpPr>
          <p:nvPr/>
        </p:nvSpPr>
        <p:spPr>
          <a:xfrm>
            <a:off x="437436" y="2628184"/>
            <a:ext cx="5382919" cy="121390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4000" dirty="0">
                <a:solidFill>
                  <a:schemeClr val="tx1"/>
                </a:solidFill>
                <a:latin typeface="Manrope ExtraBold" pitchFamily="2" charset="0"/>
              </a:rPr>
              <a:t>Extend the power of Business Central. </a:t>
            </a:r>
          </a:p>
        </p:txBody>
      </p:sp>
      <p:sp>
        <p:nvSpPr>
          <p:cNvPr id="11" name="TextBox 10">
            <a:extLst>
              <a:ext uri="{FF2B5EF4-FFF2-40B4-BE49-F238E27FC236}">
                <a16:creationId xmlns:a16="http://schemas.microsoft.com/office/drawing/2014/main" id="{98932325-BC52-1D17-52E0-AC8FFEE31798}"/>
              </a:ext>
            </a:extLst>
          </p:cNvPr>
          <p:cNvSpPr txBox="1"/>
          <p:nvPr/>
        </p:nvSpPr>
        <p:spPr>
          <a:xfrm>
            <a:off x="437436" y="4186194"/>
            <a:ext cx="5061411" cy="1077218"/>
          </a:xfrm>
          <a:prstGeom prst="rect">
            <a:avLst/>
          </a:prstGeom>
          <a:noFill/>
        </p:spPr>
        <p:txBody>
          <a:bodyPr wrap="square">
            <a:spAutoFit/>
          </a:bodyPr>
          <a:lstStyle/>
          <a:p>
            <a:pPr fontAlgn="base"/>
            <a:r>
              <a:rPr lang="en-US" sz="1600" dirty="0">
                <a:solidFill>
                  <a:srgbClr val="00214F"/>
                </a:solidFill>
                <a:latin typeface="Manrope" pitchFamily="2" charset="0"/>
                <a:cs typeface="Segoe UI"/>
              </a:rPr>
              <a:t>Unlock the full potential of Dynamics 365 Business Central with expanded multi-entity capabilities: Centralized data, seamless intercompany workflows, limitless scale. </a:t>
            </a:r>
          </a:p>
        </p:txBody>
      </p:sp>
      <p:sp>
        <p:nvSpPr>
          <p:cNvPr id="12" name="TextBox 11">
            <a:extLst>
              <a:ext uri="{FF2B5EF4-FFF2-40B4-BE49-F238E27FC236}">
                <a16:creationId xmlns:a16="http://schemas.microsoft.com/office/drawing/2014/main" id="{09803A13-D34A-2B01-972F-99E66AA5F38F}"/>
              </a:ext>
            </a:extLst>
          </p:cNvPr>
          <p:cNvSpPr txBox="1"/>
          <p:nvPr/>
        </p:nvSpPr>
        <p:spPr>
          <a:xfrm>
            <a:off x="6746607" y="-35489"/>
            <a:ext cx="2164862"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pic>
        <p:nvPicPr>
          <p:cNvPr id="14" name="Graphic 13">
            <a:extLst>
              <a:ext uri="{FF2B5EF4-FFF2-40B4-BE49-F238E27FC236}">
                <a16:creationId xmlns:a16="http://schemas.microsoft.com/office/drawing/2014/main" id="{21037D38-04D0-F047-2366-C952DA0CE8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6615" y="994889"/>
            <a:ext cx="2836300" cy="638167"/>
          </a:xfrm>
          <a:prstGeom prst="rect">
            <a:avLst/>
          </a:prstGeom>
        </p:spPr>
      </p:pic>
      <p:grpSp>
        <p:nvGrpSpPr>
          <p:cNvPr id="2" name="Group 1">
            <a:extLst>
              <a:ext uri="{FF2B5EF4-FFF2-40B4-BE49-F238E27FC236}">
                <a16:creationId xmlns:a16="http://schemas.microsoft.com/office/drawing/2014/main" id="{7E5CF632-7001-1313-EF12-442351386FB0}"/>
              </a:ext>
            </a:extLst>
          </p:cNvPr>
          <p:cNvGrpSpPr/>
          <p:nvPr/>
        </p:nvGrpSpPr>
        <p:grpSpPr>
          <a:xfrm>
            <a:off x="-5149821" y="0"/>
            <a:ext cx="4823248" cy="10591800"/>
            <a:chOff x="-5149821" y="0"/>
            <a:chExt cx="4823248" cy="10591800"/>
          </a:xfrm>
        </p:grpSpPr>
        <p:sp>
          <p:nvSpPr>
            <p:cNvPr id="3" name="Rectangle 2">
              <a:extLst>
                <a:ext uri="{FF2B5EF4-FFF2-40B4-BE49-F238E27FC236}">
                  <a16:creationId xmlns:a16="http://schemas.microsoft.com/office/drawing/2014/main" id="{3D29AC5C-0465-9F3E-F7FB-81D3084A1145}"/>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15" name="TextBox 14">
              <a:extLst>
                <a:ext uri="{FF2B5EF4-FFF2-40B4-BE49-F238E27FC236}">
                  <a16:creationId xmlns:a16="http://schemas.microsoft.com/office/drawing/2014/main" id="{98A533FD-CF69-2BC8-466F-89DE22E79A06}"/>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6" name="TextBox 15">
              <a:extLst>
                <a:ext uri="{FF2B5EF4-FFF2-40B4-BE49-F238E27FC236}">
                  <a16:creationId xmlns:a16="http://schemas.microsoft.com/office/drawing/2014/main" id="{DA20CFC7-8F84-445D-2AF1-10D351C464A4}"/>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7" name="Group 16">
              <a:extLst>
                <a:ext uri="{FF2B5EF4-FFF2-40B4-BE49-F238E27FC236}">
                  <a16:creationId xmlns:a16="http://schemas.microsoft.com/office/drawing/2014/main" id="{8016EF5A-23C1-49AC-8E82-430D54CA5EAC}"/>
                </a:ext>
              </a:extLst>
            </p:cNvPr>
            <p:cNvGrpSpPr/>
            <p:nvPr/>
          </p:nvGrpSpPr>
          <p:grpSpPr>
            <a:xfrm>
              <a:off x="-4829582" y="5963178"/>
              <a:ext cx="3683416" cy="738664"/>
              <a:chOff x="-3852716" y="3897267"/>
              <a:chExt cx="3014516" cy="604524"/>
            </a:xfrm>
          </p:grpSpPr>
          <p:sp>
            <p:nvSpPr>
              <p:cNvPr id="30" name="TextBox 29">
                <a:extLst>
                  <a:ext uri="{FF2B5EF4-FFF2-40B4-BE49-F238E27FC236}">
                    <a16:creationId xmlns:a16="http://schemas.microsoft.com/office/drawing/2014/main" id="{F1AB2EA7-F98B-28EE-4C41-F17183BD6294}"/>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31" name="TextBox 30">
                <a:extLst>
                  <a:ext uri="{FF2B5EF4-FFF2-40B4-BE49-F238E27FC236}">
                    <a16:creationId xmlns:a16="http://schemas.microsoft.com/office/drawing/2014/main" id="{13FD0A98-CC4D-DD3C-9865-E991595E1972}"/>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8" name="Group 17">
              <a:extLst>
                <a:ext uri="{FF2B5EF4-FFF2-40B4-BE49-F238E27FC236}">
                  <a16:creationId xmlns:a16="http://schemas.microsoft.com/office/drawing/2014/main" id="{E4526F75-6BA1-7EAB-34AA-38BFCF51D25A}"/>
                </a:ext>
              </a:extLst>
            </p:cNvPr>
            <p:cNvGrpSpPr/>
            <p:nvPr/>
          </p:nvGrpSpPr>
          <p:grpSpPr>
            <a:xfrm>
              <a:off x="-4829582" y="6972136"/>
              <a:ext cx="3767214" cy="1061829"/>
              <a:chOff x="-3852716" y="4723000"/>
              <a:chExt cx="3083096" cy="869003"/>
            </a:xfrm>
          </p:grpSpPr>
          <p:sp>
            <p:nvSpPr>
              <p:cNvPr id="28" name="TextBox 27">
                <a:extLst>
                  <a:ext uri="{FF2B5EF4-FFF2-40B4-BE49-F238E27FC236}">
                    <a16:creationId xmlns:a16="http://schemas.microsoft.com/office/drawing/2014/main" id="{6D9192C1-989A-2438-D441-5F2D3901F25E}"/>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 headings, time</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9" name="TextBox 28">
                <a:extLst>
                  <a:ext uri="{FF2B5EF4-FFF2-40B4-BE49-F238E27FC236}">
                    <a16:creationId xmlns:a16="http://schemas.microsoft.com/office/drawing/2014/main" id="{02A76BE5-FE66-4D82-22EA-711A707F5D5B}"/>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9" name="Group 18">
              <a:extLst>
                <a:ext uri="{FF2B5EF4-FFF2-40B4-BE49-F238E27FC236}">
                  <a16:creationId xmlns:a16="http://schemas.microsoft.com/office/drawing/2014/main" id="{6FEA8DA2-80C9-F4AF-E69F-2198D24BB948}"/>
                </a:ext>
              </a:extLst>
            </p:cNvPr>
            <p:cNvGrpSpPr/>
            <p:nvPr/>
          </p:nvGrpSpPr>
          <p:grpSpPr>
            <a:xfrm>
              <a:off x="-4829582" y="8354434"/>
              <a:ext cx="3892343" cy="1300903"/>
              <a:chOff x="-3852716" y="5854275"/>
              <a:chExt cx="3185502" cy="1064661"/>
            </a:xfrm>
          </p:grpSpPr>
          <p:sp>
            <p:nvSpPr>
              <p:cNvPr id="25" name="TextBox 24">
                <a:extLst>
                  <a:ext uri="{FF2B5EF4-FFF2-40B4-BE49-F238E27FC236}">
                    <a16:creationId xmlns:a16="http://schemas.microsoft.com/office/drawing/2014/main" id="{99F643ED-B8E0-2BDF-7CA3-7BFF84AC7F0E}"/>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6" name="TextBox 25">
                <a:extLst>
                  <a:ext uri="{FF2B5EF4-FFF2-40B4-BE49-F238E27FC236}">
                    <a16:creationId xmlns:a16="http://schemas.microsoft.com/office/drawing/2014/main" id="{73968A8F-0DBA-F5C7-726F-AC2940A7C8FC}"/>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7" name="Picture 26">
                <a:extLst>
                  <a:ext uri="{FF2B5EF4-FFF2-40B4-BE49-F238E27FC236}">
                    <a16:creationId xmlns:a16="http://schemas.microsoft.com/office/drawing/2014/main" id="{ACCC4798-4F63-7379-A333-E376C6054C5D}"/>
                  </a:ext>
                </a:extLst>
              </p:cNvPr>
              <p:cNvPicPr>
                <a:picLocks noChangeAspect="1"/>
              </p:cNvPicPr>
              <p:nvPr/>
            </p:nvPicPr>
            <p:blipFill>
              <a:blip r:embed="rId6">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20" name="TextBox 19">
              <a:extLst>
                <a:ext uri="{FF2B5EF4-FFF2-40B4-BE49-F238E27FC236}">
                  <a16:creationId xmlns:a16="http://schemas.microsoft.com/office/drawing/2014/main" id="{FB123D8C-BC7A-55DE-70F2-F57412F68CC1}"/>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21" name="TextBox 20">
              <a:extLst>
                <a:ext uri="{FF2B5EF4-FFF2-40B4-BE49-F238E27FC236}">
                  <a16:creationId xmlns:a16="http://schemas.microsoft.com/office/drawing/2014/main" id="{50528DA1-2678-769C-2655-0F47CA2790F3}"/>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22" name="Picture 21" descr="Graphical user interface, application&#10;&#10;Description automatically generated">
              <a:extLst>
                <a:ext uri="{FF2B5EF4-FFF2-40B4-BE49-F238E27FC236}">
                  <a16:creationId xmlns:a16="http://schemas.microsoft.com/office/drawing/2014/main" id="{AAA54257-860D-E737-2BF6-F9332F25BE0D}"/>
                </a:ext>
              </a:extLst>
            </p:cNvPr>
            <p:cNvPicPr>
              <a:picLocks noChangeAspect="1"/>
            </p:cNvPicPr>
            <p:nvPr/>
          </p:nvPicPr>
          <p:blipFill>
            <a:blip r:embed="rId7"/>
            <a:stretch>
              <a:fillRect/>
            </a:stretch>
          </p:blipFill>
          <p:spPr>
            <a:xfrm>
              <a:off x="-4545224" y="4460268"/>
              <a:ext cx="1930902" cy="1084470"/>
            </a:xfrm>
            <a:prstGeom prst="rect">
              <a:avLst/>
            </a:prstGeom>
          </p:spPr>
        </p:pic>
        <p:pic>
          <p:nvPicPr>
            <p:cNvPr id="23" name="Picture 22" descr="Graphical user interface, application, Word&#10;&#10;Description automatically generated">
              <a:extLst>
                <a:ext uri="{FF2B5EF4-FFF2-40B4-BE49-F238E27FC236}">
                  <a16:creationId xmlns:a16="http://schemas.microsoft.com/office/drawing/2014/main" id="{E455E202-8586-A8EA-03B9-F2C0BED92B99}"/>
                </a:ext>
              </a:extLst>
            </p:cNvPr>
            <p:cNvPicPr>
              <a:picLocks noChangeAspect="1"/>
            </p:cNvPicPr>
            <p:nvPr/>
          </p:nvPicPr>
          <p:blipFill>
            <a:blip r:embed="rId8"/>
            <a:stretch>
              <a:fillRect/>
            </a:stretch>
          </p:blipFill>
          <p:spPr>
            <a:xfrm>
              <a:off x="-4539155" y="3689265"/>
              <a:ext cx="3892343" cy="579196"/>
            </a:xfrm>
            <a:prstGeom prst="rect">
              <a:avLst/>
            </a:prstGeom>
          </p:spPr>
        </p:pic>
        <p:sp>
          <p:nvSpPr>
            <p:cNvPr id="24" name="TextBox 23">
              <a:extLst>
                <a:ext uri="{FF2B5EF4-FFF2-40B4-BE49-F238E27FC236}">
                  <a16:creationId xmlns:a16="http://schemas.microsoft.com/office/drawing/2014/main" id="{D9152CA6-BB0B-EF7C-201E-A6043A5AEB36}"/>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1200x627 pixels.</a:t>
              </a:r>
            </a:p>
          </p:txBody>
        </p:sp>
      </p:grpSp>
    </p:spTree>
    <p:extLst>
      <p:ext uri="{BB962C8B-B14F-4D97-AF65-F5344CB8AC3E}">
        <p14:creationId xmlns:p14="http://schemas.microsoft.com/office/powerpoint/2010/main" val="304723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3F9FA-4798-5F2C-DD9D-C31A17A6B51A}"/>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80199980-BE75-9BA3-D79A-1B5B189E73B7}"/>
              </a:ext>
            </a:extLst>
          </p:cNvPr>
          <p:cNvSpPr>
            <a:spLocks noGrp="1" noRot="1" noMove="1" noResize="1" noEditPoints="1" noAdjustHandles="1" noChangeArrowheads="1" noChangeShapeType="1"/>
          </p:cNvSpPr>
          <p:nvPr/>
        </p:nvSpPr>
        <p:spPr>
          <a:xfrm>
            <a:off x="1" y="-35489"/>
            <a:ext cx="12237888" cy="6893489"/>
          </a:xfrm>
          <a:prstGeom prst="roundRect">
            <a:avLst>
              <a:gd name="adj" fmla="val 0"/>
            </a:avLst>
          </a:prstGeom>
          <a:gradFill>
            <a:gsLst>
              <a:gs pos="0">
                <a:schemeClr val="accent4"/>
              </a:gs>
              <a:gs pos="100000">
                <a:schemeClr val="bg1"/>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grpSp>
        <p:nvGrpSpPr>
          <p:cNvPr id="4" name="Group 3">
            <a:extLst>
              <a:ext uri="{FF2B5EF4-FFF2-40B4-BE49-F238E27FC236}">
                <a16:creationId xmlns:a16="http://schemas.microsoft.com/office/drawing/2014/main" id="{AA8241FC-49F6-673A-1008-329D70AECBB3}"/>
              </a:ext>
            </a:extLst>
          </p:cNvPr>
          <p:cNvGrpSpPr/>
          <p:nvPr/>
        </p:nvGrpSpPr>
        <p:grpSpPr>
          <a:xfrm>
            <a:off x="5960754" y="703454"/>
            <a:ext cx="6314920" cy="6154546"/>
            <a:chOff x="7569140" y="726182"/>
            <a:chExt cx="7618862" cy="7425373"/>
          </a:xfrm>
        </p:grpSpPr>
        <p:pic>
          <p:nvPicPr>
            <p:cNvPr id="5" name="Picture 4" descr="Two people at work">
              <a:extLst>
                <a:ext uri="{FF2B5EF4-FFF2-40B4-BE49-F238E27FC236}">
                  <a16:creationId xmlns:a16="http://schemas.microsoft.com/office/drawing/2014/main" id="{68726C36-F23D-E8F0-A5BB-7CB66A641602}"/>
                </a:ext>
              </a:extLst>
            </p:cNvPr>
            <p:cNvPicPr/>
            <p:nvPr/>
          </p:nvPicPr>
          <p:blipFill>
            <a:blip r:embed="rId2">
              <a:extLst>
                <a:ext uri="{28A0092B-C50C-407E-A947-70E740481C1C}">
                  <a14:useLocalDpi xmlns:a14="http://schemas.microsoft.com/office/drawing/2010/main" val="0"/>
                </a:ext>
              </a:extLst>
            </a:blip>
            <a:srcRect l="-87" r="31701"/>
            <a:stretch>
              <a:fillRect/>
            </a:stretch>
          </p:blipFill>
          <p:spPr>
            <a:xfrm>
              <a:off x="7569140" y="726182"/>
              <a:ext cx="7618862" cy="7425373"/>
            </a:xfrm>
            <a:prstGeom prst="snipRoundRect">
              <a:avLst>
                <a:gd name="adj1" fmla="val 15621"/>
                <a:gd name="adj2" fmla="val 0"/>
              </a:avLst>
            </a:prstGeom>
          </p:spPr>
        </p:pic>
        <p:sp>
          <p:nvSpPr>
            <p:cNvPr id="6" name="Rectangle 5">
              <a:extLst>
                <a:ext uri="{FF2B5EF4-FFF2-40B4-BE49-F238E27FC236}">
                  <a16:creationId xmlns:a16="http://schemas.microsoft.com/office/drawing/2014/main" id="{4AD1E150-9303-9C91-DFF0-75A6D6062CCA}"/>
                </a:ext>
              </a:extLst>
            </p:cNvPr>
            <p:cNvSpPr/>
            <p:nvPr/>
          </p:nvSpPr>
          <p:spPr>
            <a:xfrm>
              <a:off x="14319250" y="726182"/>
              <a:ext cx="558800" cy="759718"/>
            </a:xfrm>
            <a:prstGeom prst="rect">
              <a:avLst/>
            </a:prstGeom>
            <a:gradFill flip="none" rotWithShape="1">
              <a:gsLst>
                <a:gs pos="1000">
                  <a:srgbClr val="CFD7D8">
                    <a:alpha val="6000"/>
                  </a:srgbClr>
                </a:gs>
                <a:gs pos="50000">
                  <a:srgbClr val="D3DAE0">
                    <a:alpha val="34000"/>
                  </a:srgbClr>
                </a:gs>
                <a:gs pos="100000">
                  <a:schemeClr val="accent1">
                    <a:shade val="100000"/>
                    <a:satMod val="115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 name="Group 6">
            <a:extLst>
              <a:ext uri="{FF2B5EF4-FFF2-40B4-BE49-F238E27FC236}">
                <a16:creationId xmlns:a16="http://schemas.microsoft.com/office/drawing/2014/main" id="{AC99E07E-4440-F0DC-BC84-F051AAAE1CA6}"/>
              </a:ext>
            </a:extLst>
          </p:cNvPr>
          <p:cNvGrpSpPr/>
          <p:nvPr/>
        </p:nvGrpSpPr>
        <p:grpSpPr>
          <a:xfrm>
            <a:off x="440762" y="1333074"/>
            <a:ext cx="2774362" cy="599964"/>
            <a:chOff x="573088" y="587641"/>
            <a:chExt cx="3349858" cy="724417"/>
          </a:xfrm>
        </p:grpSpPr>
        <p:sp>
          <p:nvSpPr>
            <p:cNvPr id="8" name="Rectangle 7">
              <a:extLst>
                <a:ext uri="{FF2B5EF4-FFF2-40B4-BE49-F238E27FC236}">
                  <a16:creationId xmlns:a16="http://schemas.microsoft.com/office/drawing/2014/main" id="{F7644A15-96F4-DF8A-0CA1-B54499FFDC46}"/>
                </a:ext>
              </a:extLst>
            </p:cNvPr>
            <p:cNvSpPr/>
            <p:nvPr/>
          </p:nvSpPr>
          <p:spPr>
            <a:xfrm>
              <a:off x="573088" y="587641"/>
              <a:ext cx="3349858" cy="724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1F87690-E423-AADF-ED59-23910553B37E}"/>
                </a:ext>
              </a:extLst>
            </p:cNvPr>
            <p:cNvSpPr txBox="1"/>
            <p:nvPr/>
          </p:nvSpPr>
          <p:spPr>
            <a:xfrm>
              <a:off x="646228" y="765182"/>
              <a:ext cx="3228921" cy="445944"/>
            </a:xfrm>
            <a:prstGeom prst="rect">
              <a:avLst/>
            </a:prstGeom>
            <a:noFill/>
          </p:spPr>
          <p:txBody>
            <a:bodyPr wrap="square" rtlCol="0">
              <a:spAutoFit/>
            </a:bodyPr>
            <a:lstStyle/>
            <a:p>
              <a:pPr algn="ctr"/>
              <a:r>
                <a:rPr lang="en-US" dirty="0">
                  <a:solidFill>
                    <a:schemeClr val="bg2"/>
                  </a:solidFill>
                  <a:latin typeface="Manrope" pitchFamily="2" charset="0"/>
                  <a:cs typeface="Arial" panose="020B0604020202020204" pitchFamily="34" charset="0"/>
                </a:rPr>
                <a:t>PARTNER LOGO</a:t>
              </a:r>
            </a:p>
          </p:txBody>
        </p:sp>
      </p:grpSp>
      <p:sp>
        <p:nvSpPr>
          <p:cNvPr id="10" name="Title 1">
            <a:extLst>
              <a:ext uri="{FF2B5EF4-FFF2-40B4-BE49-F238E27FC236}">
                <a16:creationId xmlns:a16="http://schemas.microsoft.com/office/drawing/2014/main" id="{F3140ECE-5F3E-9D9C-1433-901A677F9A98}"/>
              </a:ext>
            </a:extLst>
          </p:cNvPr>
          <p:cNvSpPr txBox="1">
            <a:spLocks/>
          </p:cNvSpPr>
          <p:nvPr/>
        </p:nvSpPr>
        <p:spPr>
          <a:xfrm>
            <a:off x="437436" y="2628184"/>
            <a:ext cx="4829791" cy="121390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4000" dirty="0">
                <a:solidFill>
                  <a:schemeClr val="tx1"/>
                </a:solidFill>
                <a:latin typeface="Manrope ExtraBold" pitchFamily="2" charset="0"/>
              </a:rPr>
              <a:t>No more spreadsheets. </a:t>
            </a:r>
          </a:p>
        </p:txBody>
      </p:sp>
      <p:sp>
        <p:nvSpPr>
          <p:cNvPr id="11" name="TextBox 10">
            <a:extLst>
              <a:ext uri="{FF2B5EF4-FFF2-40B4-BE49-F238E27FC236}">
                <a16:creationId xmlns:a16="http://schemas.microsoft.com/office/drawing/2014/main" id="{6247ACBE-D971-2E2C-E54B-59DD5C465537}"/>
              </a:ext>
            </a:extLst>
          </p:cNvPr>
          <p:cNvSpPr txBox="1"/>
          <p:nvPr/>
        </p:nvSpPr>
        <p:spPr>
          <a:xfrm>
            <a:off x="437436" y="4186194"/>
            <a:ext cx="5061411" cy="830997"/>
          </a:xfrm>
          <a:prstGeom prst="rect">
            <a:avLst/>
          </a:prstGeom>
          <a:noFill/>
        </p:spPr>
        <p:txBody>
          <a:bodyPr wrap="square">
            <a:spAutoFit/>
          </a:bodyPr>
          <a:lstStyle/>
          <a:p>
            <a:pPr fontAlgn="base"/>
            <a:r>
              <a:rPr lang="en-US" sz="1600" dirty="0">
                <a:solidFill>
                  <a:srgbClr val="00214F"/>
                </a:solidFill>
                <a:latin typeface="Manrope" pitchFamily="2" charset="0"/>
                <a:cs typeface="Segoe UI"/>
              </a:rPr>
              <a:t>Automate consolidations and reconciliations inside Business Central. No exports, no manual rework, just real-time accuracy. </a:t>
            </a:r>
          </a:p>
        </p:txBody>
      </p:sp>
      <p:sp>
        <p:nvSpPr>
          <p:cNvPr id="12" name="TextBox 11">
            <a:extLst>
              <a:ext uri="{FF2B5EF4-FFF2-40B4-BE49-F238E27FC236}">
                <a16:creationId xmlns:a16="http://schemas.microsoft.com/office/drawing/2014/main" id="{B53A1C14-00FC-B3FF-A23E-423B6D5A6363}"/>
              </a:ext>
            </a:extLst>
          </p:cNvPr>
          <p:cNvSpPr txBox="1"/>
          <p:nvPr/>
        </p:nvSpPr>
        <p:spPr>
          <a:xfrm>
            <a:off x="6746607" y="-35489"/>
            <a:ext cx="2164862"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pic>
        <p:nvPicPr>
          <p:cNvPr id="14" name="Graphic 13">
            <a:extLst>
              <a:ext uri="{FF2B5EF4-FFF2-40B4-BE49-F238E27FC236}">
                <a16:creationId xmlns:a16="http://schemas.microsoft.com/office/drawing/2014/main" id="{6D5D6061-8661-3396-5755-2A33ECA2B6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615" y="994889"/>
            <a:ext cx="2836300" cy="638167"/>
          </a:xfrm>
          <a:prstGeom prst="rect">
            <a:avLst/>
          </a:prstGeom>
        </p:spPr>
      </p:pic>
      <p:grpSp>
        <p:nvGrpSpPr>
          <p:cNvPr id="2" name="Group 1">
            <a:extLst>
              <a:ext uri="{FF2B5EF4-FFF2-40B4-BE49-F238E27FC236}">
                <a16:creationId xmlns:a16="http://schemas.microsoft.com/office/drawing/2014/main" id="{4AFE4CFC-C7D2-A037-48C3-B61B8B07C473}"/>
              </a:ext>
            </a:extLst>
          </p:cNvPr>
          <p:cNvGrpSpPr/>
          <p:nvPr/>
        </p:nvGrpSpPr>
        <p:grpSpPr>
          <a:xfrm>
            <a:off x="-5149821" y="0"/>
            <a:ext cx="4823248" cy="10591800"/>
            <a:chOff x="-5149821" y="0"/>
            <a:chExt cx="4823248" cy="10591800"/>
          </a:xfrm>
        </p:grpSpPr>
        <p:sp>
          <p:nvSpPr>
            <p:cNvPr id="3" name="Rectangle 2">
              <a:extLst>
                <a:ext uri="{FF2B5EF4-FFF2-40B4-BE49-F238E27FC236}">
                  <a16:creationId xmlns:a16="http://schemas.microsoft.com/office/drawing/2014/main" id="{C7F96D2B-1C57-0E31-7347-0F0137BED1BB}"/>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15" name="TextBox 14">
              <a:extLst>
                <a:ext uri="{FF2B5EF4-FFF2-40B4-BE49-F238E27FC236}">
                  <a16:creationId xmlns:a16="http://schemas.microsoft.com/office/drawing/2014/main" id="{4B55BE0A-8997-CA0F-A706-A7EB5120982B}"/>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6" name="TextBox 15">
              <a:extLst>
                <a:ext uri="{FF2B5EF4-FFF2-40B4-BE49-F238E27FC236}">
                  <a16:creationId xmlns:a16="http://schemas.microsoft.com/office/drawing/2014/main" id="{3235BF90-5655-EC83-BBE4-AE4974BC5608}"/>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7" name="Group 16">
              <a:extLst>
                <a:ext uri="{FF2B5EF4-FFF2-40B4-BE49-F238E27FC236}">
                  <a16:creationId xmlns:a16="http://schemas.microsoft.com/office/drawing/2014/main" id="{19F074D2-A02B-B866-FE99-771B8A92F64C}"/>
                </a:ext>
              </a:extLst>
            </p:cNvPr>
            <p:cNvGrpSpPr/>
            <p:nvPr/>
          </p:nvGrpSpPr>
          <p:grpSpPr>
            <a:xfrm>
              <a:off x="-4829582" y="5963178"/>
              <a:ext cx="3683416" cy="738664"/>
              <a:chOff x="-3852716" y="3897267"/>
              <a:chExt cx="3014516" cy="604524"/>
            </a:xfrm>
          </p:grpSpPr>
          <p:sp>
            <p:nvSpPr>
              <p:cNvPr id="30" name="TextBox 29">
                <a:extLst>
                  <a:ext uri="{FF2B5EF4-FFF2-40B4-BE49-F238E27FC236}">
                    <a16:creationId xmlns:a16="http://schemas.microsoft.com/office/drawing/2014/main" id="{BAADCF54-4163-C76C-D763-2AA2284A337F}"/>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31" name="TextBox 30">
                <a:extLst>
                  <a:ext uri="{FF2B5EF4-FFF2-40B4-BE49-F238E27FC236}">
                    <a16:creationId xmlns:a16="http://schemas.microsoft.com/office/drawing/2014/main" id="{24B75C89-D2F8-A077-5975-040F92488177}"/>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8" name="Group 17">
              <a:extLst>
                <a:ext uri="{FF2B5EF4-FFF2-40B4-BE49-F238E27FC236}">
                  <a16:creationId xmlns:a16="http://schemas.microsoft.com/office/drawing/2014/main" id="{175310F9-B820-71D6-9779-B6BA42845D61}"/>
                </a:ext>
              </a:extLst>
            </p:cNvPr>
            <p:cNvGrpSpPr/>
            <p:nvPr/>
          </p:nvGrpSpPr>
          <p:grpSpPr>
            <a:xfrm>
              <a:off x="-4829582" y="6972136"/>
              <a:ext cx="3767214" cy="1061829"/>
              <a:chOff x="-3852716" y="4723000"/>
              <a:chExt cx="3083096" cy="869003"/>
            </a:xfrm>
          </p:grpSpPr>
          <p:sp>
            <p:nvSpPr>
              <p:cNvPr id="28" name="TextBox 27">
                <a:extLst>
                  <a:ext uri="{FF2B5EF4-FFF2-40B4-BE49-F238E27FC236}">
                    <a16:creationId xmlns:a16="http://schemas.microsoft.com/office/drawing/2014/main" id="{39AAC764-CF59-47D3-32C9-E66675E5D1A7}"/>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 headings, time</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9" name="TextBox 28">
                <a:extLst>
                  <a:ext uri="{FF2B5EF4-FFF2-40B4-BE49-F238E27FC236}">
                    <a16:creationId xmlns:a16="http://schemas.microsoft.com/office/drawing/2014/main" id="{10F634BC-9694-1CBD-B7D4-3ACB1588DAC4}"/>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9" name="Group 18">
              <a:extLst>
                <a:ext uri="{FF2B5EF4-FFF2-40B4-BE49-F238E27FC236}">
                  <a16:creationId xmlns:a16="http://schemas.microsoft.com/office/drawing/2014/main" id="{D238FE24-D17B-13A0-0540-3CAA524993CE}"/>
                </a:ext>
              </a:extLst>
            </p:cNvPr>
            <p:cNvGrpSpPr/>
            <p:nvPr/>
          </p:nvGrpSpPr>
          <p:grpSpPr>
            <a:xfrm>
              <a:off x="-4829582" y="8354434"/>
              <a:ext cx="3892343" cy="1300903"/>
              <a:chOff x="-3852716" y="5854275"/>
              <a:chExt cx="3185502" cy="1064661"/>
            </a:xfrm>
          </p:grpSpPr>
          <p:sp>
            <p:nvSpPr>
              <p:cNvPr id="25" name="TextBox 24">
                <a:extLst>
                  <a:ext uri="{FF2B5EF4-FFF2-40B4-BE49-F238E27FC236}">
                    <a16:creationId xmlns:a16="http://schemas.microsoft.com/office/drawing/2014/main" id="{C6CC8090-AE3B-9589-F2F4-06BD8CEC5DAB}"/>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6" name="TextBox 25">
                <a:extLst>
                  <a:ext uri="{FF2B5EF4-FFF2-40B4-BE49-F238E27FC236}">
                    <a16:creationId xmlns:a16="http://schemas.microsoft.com/office/drawing/2014/main" id="{9B97D046-57A2-FA55-4628-63E855580CB1}"/>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7" name="Picture 26">
                <a:extLst>
                  <a:ext uri="{FF2B5EF4-FFF2-40B4-BE49-F238E27FC236}">
                    <a16:creationId xmlns:a16="http://schemas.microsoft.com/office/drawing/2014/main" id="{2CAF4AA8-00A3-40D8-1091-C77B5B5D5928}"/>
                  </a:ext>
                </a:extLst>
              </p:cNvPr>
              <p:cNvPicPr>
                <a:picLocks noChangeAspect="1"/>
              </p:cNvPicPr>
              <p:nvPr/>
            </p:nvPicPr>
            <p:blipFill>
              <a:blip r:embed="rId5">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20" name="TextBox 19">
              <a:extLst>
                <a:ext uri="{FF2B5EF4-FFF2-40B4-BE49-F238E27FC236}">
                  <a16:creationId xmlns:a16="http://schemas.microsoft.com/office/drawing/2014/main" id="{90C2A5FB-D74A-B914-DA94-C2403A13F4EB}"/>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21" name="TextBox 20">
              <a:extLst>
                <a:ext uri="{FF2B5EF4-FFF2-40B4-BE49-F238E27FC236}">
                  <a16:creationId xmlns:a16="http://schemas.microsoft.com/office/drawing/2014/main" id="{478D9B99-EC61-DEB7-7A5C-B72A3F4ECE2B}"/>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22" name="Picture 21" descr="Graphical user interface, application&#10;&#10;Description automatically generated">
              <a:extLst>
                <a:ext uri="{FF2B5EF4-FFF2-40B4-BE49-F238E27FC236}">
                  <a16:creationId xmlns:a16="http://schemas.microsoft.com/office/drawing/2014/main" id="{1B8D1601-AC6D-83DB-E701-B40471A49A88}"/>
                </a:ext>
              </a:extLst>
            </p:cNvPr>
            <p:cNvPicPr>
              <a:picLocks noChangeAspect="1"/>
            </p:cNvPicPr>
            <p:nvPr/>
          </p:nvPicPr>
          <p:blipFill>
            <a:blip r:embed="rId6"/>
            <a:stretch>
              <a:fillRect/>
            </a:stretch>
          </p:blipFill>
          <p:spPr>
            <a:xfrm>
              <a:off x="-4545224" y="4460268"/>
              <a:ext cx="1930902" cy="1084470"/>
            </a:xfrm>
            <a:prstGeom prst="rect">
              <a:avLst/>
            </a:prstGeom>
          </p:spPr>
        </p:pic>
        <p:pic>
          <p:nvPicPr>
            <p:cNvPr id="23" name="Picture 22" descr="Graphical user interface, application, Word&#10;&#10;Description automatically generated">
              <a:extLst>
                <a:ext uri="{FF2B5EF4-FFF2-40B4-BE49-F238E27FC236}">
                  <a16:creationId xmlns:a16="http://schemas.microsoft.com/office/drawing/2014/main" id="{98E04951-858F-6AE7-0D5C-74AFA9128F0B}"/>
                </a:ext>
              </a:extLst>
            </p:cNvPr>
            <p:cNvPicPr>
              <a:picLocks noChangeAspect="1"/>
            </p:cNvPicPr>
            <p:nvPr/>
          </p:nvPicPr>
          <p:blipFill>
            <a:blip r:embed="rId7"/>
            <a:stretch>
              <a:fillRect/>
            </a:stretch>
          </p:blipFill>
          <p:spPr>
            <a:xfrm>
              <a:off x="-4539155" y="3689265"/>
              <a:ext cx="3892343" cy="579196"/>
            </a:xfrm>
            <a:prstGeom prst="rect">
              <a:avLst/>
            </a:prstGeom>
          </p:spPr>
        </p:pic>
        <p:sp>
          <p:nvSpPr>
            <p:cNvPr id="24" name="TextBox 23">
              <a:extLst>
                <a:ext uri="{FF2B5EF4-FFF2-40B4-BE49-F238E27FC236}">
                  <a16:creationId xmlns:a16="http://schemas.microsoft.com/office/drawing/2014/main" id="{F827E638-55D1-7743-3E52-3682CE14553A}"/>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1200x627 pixels.</a:t>
              </a:r>
            </a:p>
          </p:txBody>
        </p:sp>
      </p:grpSp>
    </p:spTree>
    <p:extLst>
      <p:ext uri="{BB962C8B-B14F-4D97-AF65-F5344CB8AC3E}">
        <p14:creationId xmlns:p14="http://schemas.microsoft.com/office/powerpoint/2010/main" val="3232434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85B41-48EB-D4A1-6CF3-96EF9FD87602}"/>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3553F10-4A6D-1E60-4415-E7BA8B750759}"/>
              </a:ext>
            </a:extLst>
          </p:cNvPr>
          <p:cNvSpPr>
            <a:spLocks noGrp="1" noRot="1" noMove="1" noResize="1" noEditPoints="1" noAdjustHandles="1" noChangeArrowheads="1" noChangeShapeType="1"/>
          </p:cNvSpPr>
          <p:nvPr/>
        </p:nvSpPr>
        <p:spPr>
          <a:xfrm>
            <a:off x="1" y="-35489"/>
            <a:ext cx="12237888" cy="6893489"/>
          </a:xfrm>
          <a:prstGeom prst="roundRect">
            <a:avLst>
              <a:gd name="adj" fmla="val 0"/>
            </a:avLst>
          </a:prstGeom>
          <a:gradFill>
            <a:gsLst>
              <a:gs pos="0">
                <a:schemeClr val="accent4"/>
              </a:gs>
              <a:gs pos="100000">
                <a:schemeClr val="bg1"/>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grpSp>
        <p:nvGrpSpPr>
          <p:cNvPr id="4" name="Group 3">
            <a:extLst>
              <a:ext uri="{FF2B5EF4-FFF2-40B4-BE49-F238E27FC236}">
                <a16:creationId xmlns:a16="http://schemas.microsoft.com/office/drawing/2014/main" id="{05C6FB00-9299-8A5E-EF22-B661EEAAA12B}"/>
              </a:ext>
            </a:extLst>
          </p:cNvPr>
          <p:cNvGrpSpPr/>
          <p:nvPr/>
        </p:nvGrpSpPr>
        <p:grpSpPr>
          <a:xfrm>
            <a:off x="5960754" y="703454"/>
            <a:ext cx="6314920" cy="6154546"/>
            <a:chOff x="7569140" y="726182"/>
            <a:chExt cx="7618862" cy="7425373"/>
          </a:xfrm>
        </p:grpSpPr>
        <p:pic>
          <p:nvPicPr>
            <p:cNvPr id="5" name="Picture 4" descr="Woman smiling in office">
              <a:extLst>
                <a:ext uri="{FF2B5EF4-FFF2-40B4-BE49-F238E27FC236}">
                  <a16:creationId xmlns:a16="http://schemas.microsoft.com/office/drawing/2014/main" id="{0B5866E3-640C-02FC-B1A0-DF0874A3E2CD}"/>
                </a:ext>
              </a:extLst>
            </p:cNvPr>
            <p:cNvPicPr/>
            <p:nvPr/>
          </p:nvPicPr>
          <p:blipFill>
            <a:blip r:embed="rId2">
              <a:extLst>
                <a:ext uri="{28A0092B-C50C-407E-A947-70E740481C1C}">
                  <a14:useLocalDpi xmlns:a14="http://schemas.microsoft.com/office/drawing/2010/main" val="0"/>
                </a:ext>
              </a:extLst>
            </a:blip>
            <a:srcRect l="16302" r="16302"/>
            <a:stretch/>
          </p:blipFill>
          <p:spPr>
            <a:xfrm>
              <a:off x="7569140" y="726182"/>
              <a:ext cx="7618862" cy="7425373"/>
            </a:xfrm>
            <a:prstGeom prst="snipRoundRect">
              <a:avLst>
                <a:gd name="adj1" fmla="val 15621"/>
                <a:gd name="adj2" fmla="val 0"/>
              </a:avLst>
            </a:prstGeom>
          </p:spPr>
        </p:pic>
        <p:sp>
          <p:nvSpPr>
            <p:cNvPr id="6" name="Rectangle 5">
              <a:extLst>
                <a:ext uri="{FF2B5EF4-FFF2-40B4-BE49-F238E27FC236}">
                  <a16:creationId xmlns:a16="http://schemas.microsoft.com/office/drawing/2014/main" id="{A9E0B353-C852-31A7-A0A9-2BA2E5F43636}"/>
                </a:ext>
              </a:extLst>
            </p:cNvPr>
            <p:cNvSpPr/>
            <p:nvPr/>
          </p:nvSpPr>
          <p:spPr>
            <a:xfrm>
              <a:off x="14319250" y="726182"/>
              <a:ext cx="558800" cy="759718"/>
            </a:xfrm>
            <a:prstGeom prst="rect">
              <a:avLst/>
            </a:prstGeom>
            <a:gradFill flip="none" rotWithShape="1">
              <a:gsLst>
                <a:gs pos="1000">
                  <a:srgbClr val="CFD7D8">
                    <a:alpha val="6000"/>
                  </a:srgbClr>
                </a:gs>
                <a:gs pos="50000">
                  <a:srgbClr val="D3DAE0">
                    <a:alpha val="34000"/>
                  </a:srgbClr>
                </a:gs>
                <a:gs pos="100000">
                  <a:schemeClr val="accent1">
                    <a:shade val="100000"/>
                    <a:satMod val="115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 name="Group 6">
            <a:extLst>
              <a:ext uri="{FF2B5EF4-FFF2-40B4-BE49-F238E27FC236}">
                <a16:creationId xmlns:a16="http://schemas.microsoft.com/office/drawing/2014/main" id="{F4C20271-6C6C-9ED3-B0F0-006F8B5C8956}"/>
              </a:ext>
            </a:extLst>
          </p:cNvPr>
          <p:cNvGrpSpPr/>
          <p:nvPr/>
        </p:nvGrpSpPr>
        <p:grpSpPr>
          <a:xfrm>
            <a:off x="440762" y="1333074"/>
            <a:ext cx="2774362" cy="599964"/>
            <a:chOff x="573088" y="587641"/>
            <a:chExt cx="3349858" cy="724417"/>
          </a:xfrm>
        </p:grpSpPr>
        <p:sp>
          <p:nvSpPr>
            <p:cNvPr id="8" name="Rectangle 7">
              <a:extLst>
                <a:ext uri="{FF2B5EF4-FFF2-40B4-BE49-F238E27FC236}">
                  <a16:creationId xmlns:a16="http://schemas.microsoft.com/office/drawing/2014/main" id="{C7165766-2C01-8A14-DE0B-56256244700E}"/>
                </a:ext>
              </a:extLst>
            </p:cNvPr>
            <p:cNvSpPr/>
            <p:nvPr/>
          </p:nvSpPr>
          <p:spPr>
            <a:xfrm>
              <a:off x="573088" y="587641"/>
              <a:ext cx="3349858" cy="724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0FEEA65-7B0A-9519-9FD7-BA17872B5B83}"/>
                </a:ext>
              </a:extLst>
            </p:cNvPr>
            <p:cNvSpPr txBox="1"/>
            <p:nvPr/>
          </p:nvSpPr>
          <p:spPr>
            <a:xfrm>
              <a:off x="646228" y="765182"/>
              <a:ext cx="3228921" cy="445944"/>
            </a:xfrm>
            <a:prstGeom prst="rect">
              <a:avLst/>
            </a:prstGeom>
            <a:noFill/>
          </p:spPr>
          <p:txBody>
            <a:bodyPr wrap="square" rtlCol="0">
              <a:spAutoFit/>
            </a:bodyPr>
            <a:lstStyle/>
            <a:p>
              <a:pPr algn="ctr"/>
              <a:r>
                <a:rPr lang="en-US" dirty="0">
                  <a:solidFill>
                    <a:schemeClr val="bg2"/>
                  </a:solidFill>
                  <a:latin typeface="Manrope" pitchFamily="2" charset="0"/>
                  <a:cs typeface="Arial" panose="020B0604020202020204" pitchFamily="34" charset="0"/>
                </a:rPr>
                <a:t>PARTNER LOGO</a:t>
              </a:r>
            </a:p>
          </p:txBody>
        </p:sp>
      </p:grpSp>
      <p:sp>
        <p:nvSpPr>
          <p:cNvPr id="10" name="Title 1">
            <a:extLst>
              <a:ext uri="{FF2B5EF4-FFF2-40B4-BE49-F238E27FC236}">
                <a16:creationId xmlns:a16="http://schemas.microsoft.com/office/drawing/2014/main" id="{D9AD6C84-00F3-C39B-EF9E-2C9C96A624C7}"/>
              </a:ext>
            </a:extLst>
          </p:cNvPr>
          <p:cNvSpPr txBox="1">
            <a:spLocks/>
          </p:cNvSpPr>
          <p:nvPr/>
        </p:nvSpPr>
        <p:spPr>
          <a:xfrm>
            <a:off x="437436" y="2628184"/>
            <a:ext cx="4829791" cy="121390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4000" dirty="0">
                <a:solidFill>
                  <a:schemeClr val="tx1"/>
                </a:solidFill>
                <a:latin typeface="Manrope ExtraBold" pitchFamily="2" charset="0"/>
              </a:rPr>
              <a:t>Stay audit-ready. </a:t>
            </a:r>
          </a:p>
        </p:txBody>
      </p:sp>
      <p:sp>
        <p:nvSpPr>
          <p:cNvPr id="11" name="TextBox 10">
            <a:extLst>
              <a:ext uri="{FF2B5EF4-FFF2-40B4-BE49-F238E27FC236}">
                <a16:creationId xmlns:a16="http://schemas.microsoft.com/office/drawing/2014/main" id="{CFA2B901-FFDE-C3D2-AD84-94C0B28F458D}"/>
              </a:ext>
            </a:extLst>
          </p:cNvPr>
          <p:cNvSpPr txBox="1"/>
          <p:nvPr/>
        </p:nvSpPr>
        <p:spPr>
          <a:xfrm>
            <a:off x="437436" y="4186194"/>
            <a:ext cx="5061411" cy="830997"/>
          </a:xfrm>
          <a:prstGeom prst="rect">
            <a:avLst/>
          </a:prstGeom>
          <a:noFill/>
        </p:spPr>
        <p:txBody>
          <a:bodyPr wrap="square">
            <a:spAutoFit/>
          </a:bodyPr>
          <a:lstStyle/>
          <a:p>
            <a:pPr fontAlgn="base"/>
            <a:r>
              <a:rPr lang="en-US" sz="1600" dirty="0">
                <a:solidFill>
                  <a:srgbClr val="00214F"/>
                </a:solidFill>
                <a:latin typeface="Manrope" pitchFamily="2" charset="0"/>
                <a:cs typeface="Segoe UI"/>
              </a:rPr>
              <a:t>Maintain a single source of truth with granular centralized data and traceable intercompany entries. </a:t>
            </a:r>
          </a:p>
        </p:txBody>
      </p:sp>
      <p:sp>
        <p:nvSpPr>
          <p:cNvPr id="12" name="TextBox 11">
            <a:extLst>
              <a:ext uri="{FF2B5EF4-FFF2-40B4-BE49-F238E27FC236}">
                <a16:creationId xmlns:a16="http://schemas.microsoft.com/office/drawing/2014/main" id="{A6FF1475-DB59-EBA0-958A-2B4FD8C63768}"/>
              </a:ext>
            </a:extLst>
          </p:cNvPr>
          <p:cNvSpPr txBox="1"/>
          <p:nvPr/>
        </p:nvSpPr>
        <p:spPr>
          <a:xfrm>
            <a:off x="6746607" y="-35489"/>
            <a:ext cx="2164862"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pic>
        <p:nvPicPr>
          <p:cNvPr id="14" name="Graphic 13">
            <a:extLst>
              <a:ext uri="{FF2B5EF4-FFF2-40B4-BE49-F238E27FC236}">
                <a16:creationId xmlns:a16="http://schemas.microsoft.com/office/drawing/2014/main" id="{B3809C6B-7F07-AE15-BB4F-C6AC8F3C33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615" y="994889"/>
            <a:ext cx="2836300" cy="638167"/>
          </a:xfrm>
          <a:prstGeom prst="rect">
            <a:avLst/>
          </a:prstGeom>
        </p:spPr>
      </p:pic>
      <p:grpSp>
        <p:nvGrpSpPr>
          <p:cNvPr id="2" name="Group 1">
            <a:extLst>
              <a:ext uri="{FF2B5EF4-FFF2-40B4-BE49-F238E27FC236}">
                <a16:creationId xmlns:a16="http://schemas.microsoft.com/office/drawing/2014/main" id="{57DE1F44-F587-DF84-284D-DF17486213F0}"/>
              </a:ext>
            </a:extLst>
          </p:cNvPr>
          <p:cNvGrpSpPr/>
          <p:nvPr/>
        </p:nvGrpSpPr>
        <p:grpSpPr>
          <a:xfrm>
            <a:off x="-5149821" y="0"/>
            <a:ext cx="4823248" cy="10591800"/>
            <a:chOff x="-5149821" y="0"/>
            <a:chExt cx="4823248" cy="10591800"/>
          </a:xfrm>
        </p:grpSpPr>
        <p:sp>
          <p:nvSpPr>
            <p:cNvPr id="3" name="Rectangle 2">
              <a:extLst>
                <a:ext uri="{FF2B5EF4-FFF2-40B4-BE49-F238E27FC236}">
                  <a16:creationId xmlns:a16="http://schemas.microsoft.com/office/drawing/2014/main" id="{76D34EDC-CD7C-0A47-72B4-EA2472B257BC}"/>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15" name="TextBox 14">
              <a:extLst>
                <a:ext uri="{FF2B5EF4-FFF2-40B4-BE49-F238E27FC236}">
                  <a16:creationId xmlns:a16="http://schemas.microsoft.com/office/drawing/2014/main" id="{0C4AC466-0CFC-7115-409B-DCEA0F96C866}"/>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6" name="TextBox 15">
              <a:extLst>
                <a:ext uri="{FF2B5EF4-FFF2-40B4-BE49-F238E27FC236}">
                  <a16:creationId xmlns:a16="http://schemas.microsoft.com/office/drawing/2014/main" id="{6A09CA43-4519-402B-7E3F-0C44F8BB7984}"/>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7" name="Group 16">
              <a:extLst>
                <a:ext uri="{FF2B5EF4-FFF2-40B4-BE49-F238E27FC236}">
                  <a16:creationId xmlns:a16="http://schemas.microsoft.com/office/drawing/2014/main" id="{2D8E67C2-68B0-5A2B-6CC6-86B485527B1F}"/>
                </a:ext>
              </a:extLst>
            </p:cNvPr>
            <p:cNvGrpSpPr/>
            <p:nvPr/>
          </p:nvGrpSpPr>
          <p:grpSpPr>
            <a:xfrm>
              <a:off x="-4829582" y="5963178"/>
              <a:ext cx="3683416" cy="738664"/>
              <a:chOff x="-3852716" y="3897267"/>
              <a:chExt cx="3014516" cy="604524"/>
            </a:xfrm>
          </p:grpSpPr>
          <p:sp>
            <p:nvSpPr>
              <p:cNvPr id="30" name="TextBox 29">
                <a:extLst>
                  <a:ext uri="{FF2B5EF4-FFF2-40B4-BE49-F238E27FC236}">
                    <a16:creationId xmlns:a16="http://schemas.microsoft.com/office/drawing/2014/main" id="{F907B0A4-C887-EF04-0EA4-3C7737B1E9F0}"/>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31" name="TextBox 30">
                <a:extLst>
                  <a:ext uri="{FF2B5EF4-FFF2-40B4-BE49-F238E27FC236}">
                    <a16:creationId xmlns:a16="http://schemas.microsoft.com/office/drawing/2014/main" id="{BE2FDC3A-718E-B882-2B03-31CD407CF72A}"/>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8" name="Group 17">
              <a:extLst>
                <a:ext uri="{FF2B5EF4-FFF2-40B4-BE49-F238E27FC236}">
                  <a16:creationId xmlns:a16="http://schemas.microsoft.com/office/drawing/2014/main" id="{C2AE2CF8-A98F-757F-989A-DDEEF76EFEB9}"/>
                </a:ext>
              </a:extLst>
            </p:cNvPr>
            <p:cNvGrpSpPr/>
            <p:nvPr/>
          </p:nvGrpSpPr>
          <p:grpSpPr>
            <a:xfrm>
              <a:off x="-4829582" y="6972136"/>
              <a:ext cx="3767214" cy="1061829"/>
              <a:chOff x="-3852716" y="4723000"/>
              <a:chExt cx="3083096" cy="869003"/>
            </a:xfrm>
          </p:grpSpPr>
          <p:sp>
            <p:nvSpPr>
              <p:cNvPr id="28" name="TextBox 27">
                <a:extLst>
                  <a:ext uri="{FF2B5EF4-FFF2-40B4-BE49-F238E27FC236}">
                    <a16:creationId xmlns:a16="http://schemas.microsoft.com/office/drawing/2014/main" id="{EA7AC352-6F68-91B0-5F20-AEA03D276AD8}"/>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 headings, time</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9" name="TextBox 28">
                <a:extLst>
                  <a:ext uri="{FF2B5EF4-FFF2-40B4-BE49-F238E27FC236}">
                    <a16:creationId xmlns:a16="http://schemas.microsoft.com/office/drawing/2014/main" id="{DF1712F8-A302-5608-0E9D-B2B03A0C0E00}"/>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9" name="Group 18">
              <a:extLst>
                <a:ext uri="{FF2B5EF4-FFF2-40B4-BE49-F238E27FC236}">
                  <a16:creationId xmlns:a16="http://schemas.microsoft.com/office/drawing/2014/main" id="{62B4D797-4C7C-FA47-B1AC-21ADD071286B}"/>
                </a:ext>
              </a:extLst>
            </p:cNvPr>
            <p:cNvGrpSpPr/>
            <p:nvPr/>
          </p:nvGrpSpPr>
          <p:grpSpPr>
            <a:xfrm>
              <a:off x="-4829582" y="8354434"/>
              <a:ext cx="3892343" cy="1300903"/>
              <a:chOff x="-3852716" y="5854275"/>
              <a:chExt cx="3185502" cy="1064661"/>
            </a:xfrm>
          </p:grpSpPr>
          <p:sp>
            <p:nvSpPr>
              <p:cNvPr id="25" name="TextBox 24">
                <a:extLst>
                  <a:ext uri="{FF2B5EF4-FFF2-40B4-BE49-F238E27FC236}">
                    <a16:creationId xmlns:a16="http://schemas.microsoft.com/office/drawing/2014/main" id="{421203BC-1E66-D6CA-4914-D197A25CB347}"/>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6" name="TextBox 25">
                <a:extLst>
                  <a:ext uri="{FF2B5EF4-FFF2-40B4-BE49-F238E27FC236}">
                    <a16:creationId xmlns:a16="http://schemas.microsoft.com/office/drawing/2014/main" id="{4FB152E2-5FCC-650C-76E0-AB7BC9AE13BD}"/>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7" name="Picture 26">
                <a:extLst>
                  <a:ext uri="{FF2B5EF4-FFF2-40B4-BE49-F238E27FC236}">
                    <a16:creationId xmlns:a16="http://schemas.microsoft.com/office/drawing/2014/main" id="{C93136DE-7354-78EF-4C62-3683D6D4E8EF}"/>
                  </a:ext>
                </a:extLst>
              </p:cNvPr>
              <p:cNvPicPr>
                <a:picLocks noChangeAspect="1"/>
              </p:cNvPicPr>
              <p:nvPr/>
            </p:nvPicPr>
            <p:blipFill>
              <a:blip r:embed="rId5">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20" name="TextBox 19">
              <a:extLst>
                <a:ext uri="{FF2B5EF4-FFF2-40B4-BE49-F238E27FC236}">
                  <a16:creationId xmlns:a16="http://schemas.microsoft.com/office/drawing/2014/main" id="{0967B056-02A6-7322-4FDC-1F30E55249A9}"/>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21" name="TextBox 20">
              <a:extLst>
                <a:ext uri="{FF2B5EF4-FFF2-40B4-BE49-F238E27FC236}">
                  <a16:creationId xmlns:a16="http://schemas.microsoft.com/office/drawing/2014/main" id="{FCE88FD1-54E0-541E-02E2-B43A1CC4E9E2}"/>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22" name="Picture 21" descr="Graphical user interface, application&#10;&#10;Description automatically generated">
              <a:extLst>
                <a:ext uri="{FF2B5EF4-FFF2-40B4-BE49-F238E27FC236}">
                  <a16:creationId xmlns:a16="http://schemas.microsoft.com/office/drawing/2014/main" id="{02A18097-7193-5B98-6C3D-727D81CBF0A1}"/>
                </a:ext>
              </a:extLst>
            </p:cNvPr>
            <p:cNvPicPr>
              <a:picLocks noChangeAspect="1"/>
            </p:cNvPicPr>
            <p:nvPr/>
          </p:nvPicPr>
          <p:blipFill>
            <a:blip r:embed="rId6"/>
            <a:stretch>
              <a:fillRect/>
            </a:stretch>
          </p:blipFill>
          <p:spPr>
            <a:xfrm>
              <a:off x="-4545224" y="4460268"/>
              <a:ext cx="1930902" cy="1084470"/>
            </a:xfrm>
            <a:prstGeom prst="rect">
              <a:avLst/>
            </a:prstGeom>
          </p:spPr>
        </p:pic>
        <p:pic>
          <p:nvPicPr>
            <p:cNvPr id="23" name="Picture 22" descr="Graphical user interface, application, Word&#10;&#10;Description automatically generated">
              <a:extLst>
                <a:ext uri="{FF2B5EF4-FFF2-40B4-BE49-F238E27FC236}">
                  <a16:creationId xmlns:a16="http://schemas.microsoft.com/office/drawing/2014/main" id="{66EE5408-112D-A5A5-4551-C610A7A09FFA}"/>
                </a:ext>
              </a:extLst>
            </p:cNvPr>
            <p:cNvPicPr>
              <a:picLocks noChangeAspect="1"/>
            </p:cNvPicPr>
            <p:nvPr/>
          </p:nvPicPr>
          <p:blipFill>
            <a:blip r:embed="rId7"/>
            <a:stretch>
              <a:fillRect/>
            </a:stretch>
          </p:blipFill>
          <p:spPr>
            <a:xfrm>
              <a:off x="-4539155" y="3689265"/>
              <a:ext cx="3892343" cy="579196"/>
            </a:xfrm>
            <a:prstGeom prst="rect">
              <a:avLst/>
            </a:prstGeom>
          </p:spPr>
        </p:pic>
        <p:sp>
          <p:nvSpPr>
            <p:cNvPr id="24" name="TextBox 23">
              <a:extLst>
                <a:ext uri="{FF2B5EF4-FFF2-40B4-BE49-F238E27FC236}">
                  <a16:creationId xmlns:a16="http://schemas.microsoft.com/office/drawing/2014/main" id="{A026A0B6-74B5-C4E0-A6FD-ED389A838382}"/>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1200x627 pixels.</a:t>
              </a:r>
            </a:p>
          </p:txBody>
        </p:sp>
      </p:grpSp>
    </p:spTree>
    <p:extLst>
      <p:ext uri="{BB962C8B-B14F-4D97-AF65-F5344CB8AC3E}">
        <p14:creationId xmlns:p14="http://schemas.microsoft.com/office/powerpoint/2010/main" val="180166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89DF7-262D-1D07-3075-1638E0F8E748}"/>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9A77F26-4662-CB2A-FD30-25BA38DF025E}"/>
              </a:ext>
            </a:extLst>
          </p:cNvPr>
          <p:cNvSpPr>
            <a:spLocks noGrp="1" noRot="1" noMove="1" noResize="1" noEditPoints="1" noAdjustHandles="1" noChangeArrowheads="1" noChangeShapeType="1"/>
          </p:cNvSpPr>
          <p:nvPr/>
        </p:nvSpPr>
        <p:spPr>
          <a:xfrm>
            <a:off x="1" y="-35489"/>
            <a:ext cx="12237888" cy="6893489"/>
          </a:xfrm>
          <a:prstGeom prst="roundRect">
            <a:avLst>
              <a:gd name="adj" fmla="val 0"/>
            </a:avLst>
          </a:prstGeom>
          <a:gradFill>
            <a:gsLst>
              <a:gs pos="0">
                <a:schemeClr val="accent4"/>
              </a:gs>
              <a:gs pos="100000">
                <a:schemeClr val="bg1"/>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grpSp>
        <p:nvGrpSpPr>
          <p:cNvPr id="4" name="Group 3">
            <a:extLst>
              <a:ext uri="{FF2B5EF4-FFF2-40B4-BE49-F238E27FC236}">
                <a16:creationId xmlns:a16="http://schemas.microsoft.com/office/drawing/2014/main" id="{2156128F-EA98-CFBF-6C99-2DE3F8EE4A53}"/>
              </a:ext>
            </a:extLst>
          </p:cNvPr>
          <p:cNvGrpSpPr/>
          <p:nvPr/>
        </p:nvGrpSpPr>
        <p:grpSpPr>
          <a:xfrm>
            <a:off x="5960754" y="703454"/>
            <a:ext cx="6314920" cy="6154546"/>
            <a:chOff x="7569140" y="726182"/>
            <a:chExt cx="7618862" cy="7425373"/>
          </a:xfrm>
        </p:grpSpPr>
        <p:pic>
          <p:nvPicPr>
            <p:cNvPr id="5" name="Picture 4" descr="Person pointing to sticky note">
              <a:extLst>
                <a:ext uri="{FF2B5EF4-FFF2-40B4-BE49-F238E27FC236}">
                  <a16:creationId xmlns:a16="http://schemas.microsoft.com/office/drawing/2014/main" id="{B78AC763-B9F3-7484-6588-90C669997857}"/>
                </a:ext>
              </a:extLst>
            </p:cNvPr>
            <p:cNvPicPr/>
            <p:nvPr/>
          </p:nvPicPr>
          <p:blipFill>
            <a:blip r:embed="rId2">
              <a:extLst>
                <a:ext uri="{28A0092B-C50C-407E-A947-70E740481C1C}">
                  <a14:useLocalDpi xmlns:a14="http://schemas.microsoft.com/office/drawing/2010/main" val="0"/>
                </a:ext>
              </a:extLst>
            </a:blip>
            <a:srcRect l="1174" r="30458"/>
            <a:stretch>
              <a:fillRect/>
            </a:stretch>
          </p:blipFill>
          <p:spPr>
            <a:xfrm>
              <a:off x="7569140" y="726182"/>
              <a:ext cx="7618862" cy="7425373"/>
            </a:xfrm>
            <a:prstGeom prst="snipRoundRect">
              <a:avLst>
                <a:gd name="adj1" fmla="val 15621"/>
                <a:gd name="adj2" fmla="val 0"/>
              </a:avLst>
            </a:prstGeom>
          </p:spPr>
        </p:pic>
        <p:sp>
          <p:nvSpPr>
            <p:cNvPr id="6" name="Rectangle 5">
              <a:extLst>
                <a:ext uri="{FF2B5EF4-FFF2-40B4-BE49-F238E27FC236}">
                  <a16:creationId xmlns:a16="http://schemas.microsoft.com/office/drawing/2014/main" id="{DA42B718-4E37-56BC-305E-EA822DB6662A}"/>
                </a:ext>
              </a:extLst>
            </p:cNvPr>
            <p:cNvSpPr/>
            <p:nvPr/>
          </p:nvSpPr>
          <p:spPr>
            <a:xfrm>
              <a:off x="14319250" y="726182"/>
              <a:ext cx="558800" cy="759718"/>
            </a:xfrm>
            <a:prstGeom prst="rect">
              <a:avLst/>
            </a:prstGeom>
            <a:gradFill flip="none" rotWithShape="1">
              <a:gsLst>
                <a:gs pos="1000">
                  <a:srgbClr val="CFD7D8">
                    <a:alpha val="6000"/>
                  </a:srgbClr>
                </a:gs>
                <a:gs pos="50000">
                  <a:srgbClr val="D3DAE0">
                    <a:alpha val="34000"/>
                  </a:srgbClr>
                </a:gs>
                <a:gs pos="100000">
                  <a:schemeClr val="accent1">
                    <a:shade val="100000"/>
                    <a:satMod val="115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 name="Group 6">
            <a:extLst>
              <a:ext uri="{FF2B5EF4-FFF2-40B4-BE49-F238E27FC236}">
                <a16:creationId xmlns:a16="http://schemas.microsoft.com/office/drawing/2014/main" id="{88557D2F-743D-7FD9-4931-5C09D97976B2}"/>
              </a:ext>
            </a:extLst>
          </p:cNvPr>
          <p:cNvGrpSpPr/>
          <p:nvPr/>
        </p:nvGrpSpPr>
        <p:grpSpPr>
          <a:xfrm>
            <a:off x="440762" y="1333074"/>
            <a:ext cx="2774362" cy="599964"/>
            <a:chOff x="573088" y="587641"/>
            <a:chExt cx="3349858" cy="724417"/>
          </a:xfrm>
        </p:grpSpPr>
        <p:sp>
          <p:nvSpPr>
            <p:cNvPr id="8" name="Rectangle 7">
              <a:extLst>
                <a:ext uri="{FF2B5EF4-FFF2-40B4-BE49-F238E27FC236}">
                  <a16:creationId xmlns:a16="http://schemas.microsoft.com/office/drawing/2014/main" id="{64EF3EB4-CCED-5F32-E4EB-BFFBF9AB3C51}"/>
                </a:ext>
              </a:extLst>
            </p:cNvPr>
            <p:cNvSpPr/>
            <p:nvPr/>
          </p:nvSpPr>
          <p:spPr>
            <a:xfrm>
              <a:off x="573088" y="587641"/>
              <a:ext cx="3349858" cy="724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2AD8FA-9E68-E049-B672-5A4682C3E04C}"/>
                </a:ext>
              </a:extLst>
            </p:cNvPr>
            <p:cNvSpPr txBox="1"/>
            <p:nvPr/>
          </p:nvSpPr>
          <p:spPr>
            <a:xfrm>
              <a:off x="646228" y="765182"/>
              <a:ext cx="3228921" cy="445944"/>
            </a:xfrm>
            <a:prstGeom prst="rect">
              <a:avLst/>
            </a:prstGeom>
            <a:noFill/>
          </p:spPr>
          <p:txBody>
            <a:bodyPr wrap="square" rtlCol="0">
              <a:spAutoFit/>
            </a:bodyPr>
            <a:lstStyle/>
            <a:p>
              <a:pPr algn="ctr"/>
              <a:r>
                <a:rPr lang="en-US" dirty="0">
                  <a:solidFill>
                    <a:schemeClr val="bg2"/>
                  </a:solidFill>
                  <a:latin typeface="Manrope" pitchFamily="2" charset="0"/>
                  <a:cs typeface="Arial" panose="020B0604020202020204" pitchFamily="34" charset="0"/>
                </a:rPr>
                <a:t>PARTNER LOGO</a:t>
              </a:r>
            </a:p>
          </p:txBody>
        </p:sp>
      </p:grpSp>
      <p:sp>
        <p:nvSpPr>
          <p:cNvPr id="10" name="Title 1">
            <a:extLst>
              <a:ext uri="{FF2B5EF4-FFF2-40B4-BE49-F238E27FC236}">
                <a16:creationId xmlns:a16="http://schemas.microsoft.com/office/drawing/2014/main" id="{7176D87B-EE3E-CB5C-E9EE-F9EFA9E0B9F0}"/>
              </a:ext>
            </a:extLst>
          </p:cNvPr>
          <p:cNvSpPr txBox="1">
            <a:spLocks/>
          </p:cNvSpPr>
          <p:nvPr/>
        </p:nvSpPr>
        <p:spPr>
          <a:xfrm>
            <a:off x="437436" y="2270375"/>
            <a:ext cx="4829791" cy="121390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4000" dirty="0">
                <a:solidFill>
                  <a:schemeClr val="tx1"/>
                </a:solidFill>
                <a:latin typeface="Manrope ExtraBold" pitchFamily="2" charset="0"/>
              </a:rPr>
              <a:t>Automate intercompany transactions. </a:t>
            </a:r>
          </a:p>
        </p:txBody>
      </p:sp>
      <p:sp>
        <p:nvSpPr>
          <p:cNvPr id="11" name="TextBox 10">
            <a:extLst>
              <a:ext uri="{FF2B5EF4-FFF2-40B4-BE49-F238E27FC236}">
                <a16:creationId xmlns:a16="http://schemas.microsoft.com/office/drawing/2014/main" id="{D6F2A3A5-38B4-869C-7F05-310890C97452}"/>
              </a:ext>
            </a:extLst>
          </p:cNvPr>
          <p:cNvSpPr txBox="1"/>
          <p:nvPr/>
        </p:nvSpPr>
        <p:spPr>
          <a:xfrm>
            <a:off x="437436" y="4186194"/>
            <a:ext cx="5061411" cy="1077218"/>
          </a:xfrm>
          <a:prstGeom prst="rect">
            <a:avLst/>
          </a:prstGeom>
          <a:noFill/>
        </p:spPr>
        <p:txBody>
          <a:bodyPr wrap="square">
            <a:spAutoFit/>
          </a:bodyPr>
          <a:lstStyle/>
          <a:p>
            <a:pPr fontAlgn="base"/>
            <a:r>
              <a:rPr lang="en-US" sz="1600" dirty="0">
                <a:solidFill>
                  <a:srgbClr val="00214F"/>
                </a:solidFill>
                <a:latin typeface="Manrope" pitchFamily="2" charset="0"/>
                <a:cs typeface="Segoe UI"/>
              </a:rPr>
              <a:t>Post once, allocate everywhere. Multi-entity payables, receivables, and journals flow automatically across your Business Central tenants. </a:t>
            </a:r>
          </a:p>
        </p:txBody>
      </p:sp>
      <p:sp>
        <p:nvSpPr>
          <p:cNvPr id="12" name="TextBox 11">
            <a:extLst>
              <a:ext uri="{FF2B5EF4-FFF2-40B4-BE49-F238E27FC236}">
                <a16:creationId xmlns:a16="http://schemas.microsoft.com/office/drawing/2014/main" id="{CB20ACF3-9506-9770-F5AF-72391C759351}"/>
              </a:ext>
            </a:extLst>
          </p:cNvPr>
          <p:cNvSpPr txBox="1"/>
          <p:nvPr/>
        </p:nvSpPr>
        <p:spPr>
          <a:xfrm>
            <a:off x="6746607" y="-35489"/>
            <a:ext cx="2164862"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pic>
        <p:nvPicPr>
          <p:cNvPr id="14" name="Graphic 13">
            <a:extLst>
              <a:ext uri="{FF2B5EF4-FFF2-40B4-BE49-F238E27FC236}">
                <a16:creationId xmlns:a16="http://schemas.microsoft.com/office/drawing/2014/main" id="{04AE8A24-2652-4727-33BB-47AC221BCE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615" y="994889"/>
            <a:ext cx="2836300" cy="638167"/>
          </a:xfrm>
          <a:prstGeom prst="rect">
            <a:avLst/>
          </a:prstGeom>
        </p:spPr>
      </p:pic>
      <p:grpSp>
        <p:nvGrpSpPr>
          <p:cNvPr id="2" name="Group 1">
            <a:extLst>
              <a:ext uri="{FF2B5EF4-FFF2-40B4-BE49-F238E27FC236}">
                <a16:creationId xmlns:a16="http://schemas.microsoft.com/office/drawing/2014/main" id="{25763FA9-A20A-125E-3DFD-2D1F484B86BB}"/>
              </a:ext>
            </a:extLst>
          </p:cNvPr>
          <p:cNvGrpSpPr/>
          <p:nvPr/>
        </p:nvGrpSpPr>
        <p:grpSpPr>
          <a:xfrm>
            <a:off x="-5149821" y="0"/>
            <a:ext cx="4823248" cy="10591800"/>
            <a:chOff x="-5149821" y="0"/>
            <a:chExt cx="4823248" cy="10591800"/>
          </a:xfrm>
        </p:grpSpPr>
        <p:sp>
          <p:nvSpPr>
            <p:cNvPr id="3" name="Rectangle 2">
              <a:extLst>
                <a:ext uri="{FF2B5EF4-FFF2-40B4-BE49-F238E27FC236}">
                  <a16:creationId xmlns:a16="http://schemas.microsoft.com/office/drawing/2014/main" id="{A4E30302-8E84-903E-9C94-D72774803894}"/>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15" name="TextBox 14">
              <a:extLst>
                <a:ext uri="{FF2B5EF4-FFF2-40B4-BE49-F238E27FC236}">
                  <a16:creationId xmlns:a16="http://schemas.microsoft.com/office/drawing/2014/main" id="{7E2B95E6-C995-D3F2-2E6B-41956CFD24F9}"/>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6" name="TextBox 15">
              <a:extLst>
                <a:ext uri="{FF2B5EF4-FFF2-40B4-BE49-F238E27FC236}">
                  <a16:creationId xmlns:a16="http://schemas.microsoft.com/office/drawing/2014/main" id="{E7719BE2-688D-7638-00BC-F9FB3DF4ADC5}"/>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7" name="Group 16">
              <a:extLst>
                <a:ext uri="{FF2B5EF4-FFF2-40B4-BE49-F238E27FC236}">
                  <a16:creationId xmlns:a16="http://schemas.microsoft.com/office/drawing/2014/main" id="{2C89E50B-0A59-A6DE-8015-FEC4937DB2AA}"/>
                </a:ext>
              </a:extLst>
            </p:cNvPr>
            <p:cNvGrpSpPr/>
            <p:nvPr/>
          </p:nvGrpSpPr>
          <p:grpSpPr>
            <a:xfrm>
              <a:off x="-4829582" y="5963178"/>
              <a:ext cx="3683416" cy="738664"/>
              <a:chOff x="-3852716" y="3897267"/>
              <a:chExt cx="3014516" cy="604524"/>
            </a:xfrm>
          </p:grpSpPr>
          <p:sp>
            <p:nvSpPr>
              <p:cNvPr id="30" name="TextBox 29">
                <a:extLst>
                  <a:ext uri="{FF2B5EF4-FFF2-40B4-BE49-F238E27FC236}">
                    <a16:creationId xmlns:a16="http://schemas.microsoft.com/office/drawing/2014/main" id="{D8A00645-DA29-7039-FD26-2C219CF27CAC}"/>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31" name="TextBox 30">
                <a:extLst>
                  <a:ext uri="{FF2B5EF4-FFF2-40B4-BE49-F238E27FC236}">
                    <a16:creationId xmlns:a16="http://schemas.microsoft.com/office/drawing/2014/main" id="{E9909E2C-E24E-A794-A93E-94C27C84F3F6}"/>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8" name="Group 17">
              <a:extLst>
                <a:ext uri="{FF2B5EF4-FFF2-40B4-BE49-F238E27FC236}">
                  <a16:creationId xmlns:a16="http://schemas.microsoft.com/office/drawing/2014/main" id="{FC713F80-ED55-B19F-DE4B-A58EC524718C}"/>
                </a:ext>
              </a:extLst>
            </p:cNvPr>
            <p:cNvGrpSpPr/>
            <p:nvPr/>
          </p:nvGrpSpPr>
          <p:grpSpPr>
            <a:xfrm>
              <a:off x="-4829582" y="6972136"/>
              <a:ext cx="3767214" cy="1061829"/>
              <a:chOff x="-3852716" y="4723000"/>
              <a:chExt cx="3083096" cy="869003"/>
            </a:xfrm>
          </p:grpSpPr>
          <p:sp>
            <p:nvSpPr>
              <p:cNvPr id="28" name="TextBox 27">
                <a:extLst>
                  <a:ext uri="{FF2B5EF4-FFF2-40B4-BE49-F238E27FC236}">
                    <a16:creationId xmlns:a16="http://schemas.microsoft.com/office/drawing/2014/main" id="{02AE18D9-A86E-E398-17D0-11FFB6F2F153}"/>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 headings, time</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9" name="TextBox 28">
                <a:extLst>
                  <a:ext uri="{FF2B5EF4-FFF2-40B4-BE49-F238E27FC236}">
                    <a16:creationId xmlns:a16="http://schemas.microsoft.com/office/drawing/2014/main" id="{875CA30C-2468-6DEC-9B82-1235E9FE2D8F}"/>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9" name="Group 18">
              <a:extLst>
                <a:ext uri="{FF2B5EF4-FFF2-40B4-BE49-F238E27FC236}">
                  <a16:creationId xmlns:a16="http://schemas.microsoft.com/office/drawing/2014/main" id="{E490A037-6E65-5C53-F820-84A5ED20EF47}"/>
                </a:ext>
              </a:extLst>
            </p:cNvPr>
            <p:cNvGrpSpPr/>
            <p:nvPr/>
          </p:nvGrpSpPr>
          <p:grpSpPr>
            <a:xfrm>
              <a:off x="-4829582" y="8354434"/>
              <a:ext cx="3892343" cy="1300903"/>
              <a:chOff x="-3852716" y="5854275"/>
              <a:chExt cx="3185502" cy="1064661"/>
            </a:xfrm>
          </p:grpSpPr>
          <p:sp>
            <p:nvSpPr>
              <p:cNvPr id="25" name="TextBox 24">
                <a:extLst>
                  <a:ext uri="{FF2B5EF4-FFF2-40B4-BE49-F238E27FC236}">
                    <a16:creationId xmlns:a16="http://schemas.microsoft.com/office/drawing/2014/main" id="{99387D17-1F43-B7EF-0336-92EA0FBC98AB}"/>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6" name="TextBox 25">
                <a:extLst>
                  <a:ext uri="{FF2B5EF4-FFF2-40B4-BE49-F238E27FC236}">
                    <a16:creationId xmlns:a16="http://schemas.microsoft.com/office/drawing/2014/main" id="{556D9344-1FE6-621D-A736-043473C3794E}"/>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7" name="Picture 26">
                <a:extLst>
                  <a:ext uri="{FF2B5EF4-FFF2-40B4-BE49-F238E27FC236}">
                    <a16:creationId xmlns:a16="http://schemas.microsoft.com/office/drawing/2014/main" id="{49056434-7A9A-EB9D-7050-B15DBDD37FAD}"/>
                  </a:ext>
                </a:extLst>
              </p:cNvPr>
              <p:cNvPicPr>
                <a:picLocks noChangeAspect="1"/>
              </p:cNvPicPr>
              <p:nvPr/>
            </p:nvPicPr>
            <p:blipFill>
              <a:blip r:embed="rId5">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20" name="TextBox 19">
              <a:extLst>
                <a:ext uri="{FF2B5EF4-FFF2-40B4-BE49-F238E27FC236}">
                  <a16:creationId xmlns:a16="http://schemas.microsoft.com/office/drawing/2014/main" id="{15980919-CAAF-9D13-1BBF-02766690D882}"/>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21" name="TextBox 20">
              <a:extLst>
                <a:ext uri="{FF2B5EF4-FFF2-40B4-BE49-F238E27FC236}">
                  <a16:creationId xmlns:a16="http://schemas.microsoft.com/office/drawing/2014/main" id="{7404A764-12DB-A9FD-20DE-C7038BF07198}"/>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22" name="Picture 21" descr="Graphical user interface, application&#10;&#10;Description automatically generated">
              <a:extLst>
                <a:ext uri="{FF2B5EF4-FFF2-40B4-BE49-F238E27FC236}">
                  <a16:creationId xmlns:a16="http://schemas.microsoft.com/office/drawing/2014/main" id="{C689E83E-9819-731E-DD62-C0391C9EAF73}"/>
                </a:ext>
              </a:extLst>
            </p:cNvPr>
            <p:cNvPicPr>
              <a:picLocks noChangeAspect="1"/>
            </p:cNvPicPr>
            <p:nvPr/>
          </p:nvPicPr>
          <p:blipFill>
            <a:blip r:embed="rId6"/>
            <a:stretch>
              <a:fillRect/>
            </a:stretch>
          </p:blipFill>
          <p:spPr>
            <a:xfrm>
              <a:off x="-4545224" y="4460268"/>
              <a:ext cx="1930902" cy="1084470"/>
            </a:xfrm>
            <a:prstGeom prst="rect">
              <a:avLst/>
            </a:prstGeom>
          </p:spPr>
        </p:pic>
        <p:pic>
          <p:nvPicPr>
            <p:cNvPr id="23" name="Picture 22" descr="Graphical user interface, application, Word&#10;&#10;Description automatically generated">
              <a:extLst>
                <a:ext uri="{FF2B5EF4-FFF2-40B4-BE49-F238E27FC236}">
                  <a16:creationId xmlns:a16="http://schemas.microsoft.com/office/drawing/2014/main" id="{56A9F8A1-FAFB-B9DC-D256-DB40C94EF556}"/>
                </a:ext>
              </a:extLst>
            </p:cNvPr>
            <p:cNvPicPr>
              <a:picLocks noChangeAspect="1"/>
            </p:cNvPicPr>
            <p:nvPr/>
          </p:nvPicPr>
          <p:blipFill>
            <a:blip r:embed="rId7"/>
            <a:stretch>
              <a:fillRect/>
            </a:stretch>
          </p:blipFill>
          <p:spPr>
            <a:xfrm>
              <a:off x="-4539155" y="3689265"/>
              <a:ext cx="3892343" cy="579196"/>
            </a:xfrm>
            <a:prstGeom prst="rect">
              <a:avLst/>
            </a:prstGeom>
          </p:spPr>
        </p:pic>
        <p:sp>
          <p:nvSpPr>
            <p:cNvPr id="24" name="TextBox 23">
              <a:extLst>
                <a:ext uri="{FF2B5EF4-FFF2-40B4-BE49-F238E27FC236}">
                  <a16:creationId xmlns:a16="http://schemas.microsoft.com/office/drawing/2014/main" id="{F5C14A8D-8B3E-708E-36EE-8EF143A974A6}"/>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1200x627 pixels.</a:t>
              </a:r>
            </a:p>
          </p:txBody>
        </p:sp>
      </p:grpSp>
    </p:spTree>
    <p:extLst>
      <p:ext uri="{BB962C8B-B14F-4D97-AF65-F5344CB8AC3E}">
        <p14:creationId xmlns:p14="http://schemas.microsoft.com/office/powerpoint/2010/main" val="2070596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62BE6-7371-023E-7E05-89F096F8725F}"/>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F8880998-3384-562E-5B64-6A488A0E8F31}"/>
              </a:ext>
            </a:extLst>
          </p:cNvPr>
          <p:cNvSpPr>
            <a:spLocks noGrp="1" noRot="1" noMove="1" noResize="1" noEditPoints="1" noAdjustHandles="1" noChangeArrowheads="1" noChangeShapeType="1"/>
          </p:cNvSpPr>
          <p:nvPr/>
        </p:nvSpPr>
        <p:spPr>
          <a:xfrm>
            <a:off x="1" y="-35489"/>
            <a:ext cx="12237888" cy="6893489"/>
          </a:xfrm>
          <a:prstGeom prst="roundRect">
            <a:avLst>
              <a:gd name="adj" fmla="val 0"/>
            </a:avLst>
          </a:prstGeom>
          <a:gradFill>
            <a:gsLst>
              <a:gs pos="0">
                <a:schemeClr val="accent4"/>
              </a:gs>
              <a:gs pos="100000">
                <a:schemeClr val="bg1"/>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grpSp>
        <p:nvGrpSpPr>
          <p:cNvPr id="4" name="Group 3">
            <a:extLst>
              <a:ext uri="{FF2B5EF4-FFF2-40B4-BE49-F238E27FC236}">
                <a16:creationId xmlns:a16="http://schemas.microsoft.com/office/drawing/2014/main" id="{7335809C-02CA-3AD9-EBF9-F0345EA9FB11}"/>
              </a:ext>
            </a:extLst>
          </p:cNvPr>
          <p:cNvGrpSpPr/>
          <p:nvPr/>
        </p:nvGrpSpPr>
        <p:grpSpPr>
          <a:xfrm>
            <a:off x="5960754" y="703454"/>
            <a:ext cx="6314920" cy="6154546"/>
            <a:chOff x="7569140" y="726182"/>
            <a:chExt cx="7618862" cy="7425373"/>
          </a:xfrm>
        </p:grpSpPr>
        <p:pic>
          <p:nvPicPr>
            <p:cNvPr id="5" name="Picture 4" descr="People talking in workplace">
              <a:extLst>
                <a:ext uri="{FF2B5EF4-FFF2-40B4-BE49-F238E27FC236}">
                  <a16:creationId xmlns:a16="http://schemas.microsoft.com/office/drawing/2014/main" id="{6AA535DC-84F2-2A41-8BB3-B783F086453A}"/>
                </a:ext>
              </a:extLst>
            </p:cNvPr>
            <p:cNvPicPr/>
            <p:nvPr/>
          </p:nvPicPr>
          <p:blipFill>
            <a:blip r:embed="rId2">
              <a:extLst>
                <a:ext uri="{28A0092B-C50C-407E-A947-70E740481C1C}">
                  <a14:useLocalDpi xmlns:a14="http://schemas.microsoft.com/office/drawing/2010/main" val="0"/>
                </a:ext>
              </a:extLst>
            </a:blip>
            <a:srcRect l="15789" r="15789"/>
            <a:stretch/>
          </p:blipFill>
          <p:spPr>
            <a:xfrm>
              <a:off x="7569140" y="726182"/>
              <a:ext cx="7618862" cy="7425373"/>
            </a:xfrm>
            <a:prstGeom prst="snipRoundRect">
              <a:avLst>
                <a:gd name="adj1" fmla="val 15621"/>
                <a:gd name="adj2" fmla="val 0"/>
              </a:avLst>
            </a:prstGeom>
          </p:spPr>
        </p:pic>
        <p:sp>
          <p:nvSpPr>
            <p:cNvPr id="6" name="Rectangle 5">
              <a:extLst>
                <a:ext uri="{FF2B5EF4-FFF2-40B4-BE49-F238E27FC236}">
                  <a16:creationId xmlns:a16="http://schemas.microsoft.com/office/drawing/2014/main" id="{9F3EA758-9F75-CCD7-E858-D25F22657451}"/>
                </a:ext>
              </a:extLst>
            </p:cNvPr>
            <p:cNvSpPr/>
            <p:nvPr/>
          </p:nvSpPr>
          <p:spPr>
            <a:xfrm>
              <a:off x="14319250" y="726182"/>
              <a:ext cx="558800" cy="759718"/>
            </a:xfrm>
            <a:prstGeom prst="rect">
              <a:avLst/>
            </a:prstGeom>
            <a:gradFill flip="none" rotWithShape="1">
              <a:gsLst>
                <a:gs pos="1000">
                  <a:srgbClr val="CFD7D8">
                    <a:alpha val="6000"/>
                  </a:srgbClr>
                </a:gs>
                <a:gs pos="50000">
                  <a:srgbClr val="D3DAE0">
                    <a:alpha val="34000"/>
                  </a:srgbClr>
                </a:gs>
                <a:gs pos="100000">
                  <a:schemeClr val="accent1">
                    <a:shade val="100000"/>
                    <a:satMod val="115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 name="Group 6">
            <a:extLst>
              <a:ext uri="{FF2B5EF4-FFF2-40B4-BE49-F238E27FC236}">
                <a16:creationId xmlns:a16="http://schemas.microsoft.com/office/drawing/2014/main" id="{7E86D5A2-52FB-6922-7223-D9EC8836CE0E}"/>
              </a:ext>
            </a:extLst>
          </p:cNvPr>
          <p:cNvGrpSpPr/>
          <p:nvPr/>
        </p:nvGrpSpPr>
        <p:grpSpPr>
          <a:xfrm>
            <a:off x="440762" y="1333074"/>
            <a:ext cx="2774362" cy="599964"/>
            <a:chOff x="573088" y="587641"/>
            <a:chExt cx="3349858" cy="724417"/>
          </a:xfrm>
        </p:grpSpPr>
        <p:sp>
          <p:nvSpPr>
            <p:cNvPr id="8" name="Rectangle 7">
              <a:extLst>
                <a:ext uri="{FF2B5EF4-FFF2-40B4-BE49-F238E27FC236}">
                  <a16:creationId xmlns:a16="http://schemas.microsoft.com/office/drawing/2014/main" id="{4B4567C4-2619-E21E-E54C-D38082CB2B7E}"/>
                </a:ext>
              </a:extLst>
            </p:cNvPr>
            <p:cNvSpPr/>
            <p:nvPr/>
          </p:nvSpPr>
          <p:spPr>
            <a:xfrm>
              <a:off x="573088" y="587641"/>
              <a:ext cx="3349858" cy="724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8C92CE-5E33-1A56-D473-890FC0EDB8BE}"/>
                </a:ext>
              </a:extLst>
            </p:cNvPr>
            <p:cNvSpPr txBox="1"/>
            <p:nvPr/>
          </p:nvSpPr>
          <p:spPr>
            <a:xfrm>
              <a:off x="646228" y="765182"/>
              <a:ext cx="3228921" cy="445944"/>
            </a:xfrm>
            <a:prstGeom prst="rect">
              <a:avLst/>
            </a:prstGeom>
            <a:noFill/>
          </p:spPr>
          <p:txBody>
            <a:bodyPr wrap="square" rtlCol="0">
              <a:spAutoFit/>
            </a:bodyPr>
            <a:lstStyle/>
            <a:p>
              <a:pPr algn="ctr"/>
              <a:r>
                <a:rPr lang="en-US" dirty="0">
                  <a:solidFill>
                    <a:schemeClr val="bg2"/>
                  </a:solidFill>
                  <a:latin typeface="Manrope" pitchFamily="2" charset="0"/>
                  <a:cs typeface="Arial" panose="020B0604020202020204" pitchFamily="34" charset="0"/>
                </a:rPr>
                <a:t>PARTNER LOGO</a:t>
              </a:r>
            </a:p>
          </p:txBody>
        </p:sp>
      </p:grpSp>
      <p:sp>
        <p:nvSpPr>
          <p:cNvPr id="10" name="Title 1">
            <a:extLst>
              <a:ext uri="{FF2B5EF4-FFF2-40B4-BE49-F238E27FC236}">
                <a16:creationId xmlns:a16="http://schemas.microsoft.com/office/drawing/2014/main" id="{31DECFA9-337F-4A41-AEF3-E0485FB5C37E}"/>
              </a:ext>
            </a:extLst>
          </p:cNvPr>
          <p:cNvSpPr txBox="1">
            <a:spLocks/>
          </p:cNvSpPr>
          <p:nvPr/>
        </p:nvSpPr>
        <p:spPr>
          <a:xfrm>
            <a:off x="437437" y="2270375"/>
            <a:ext cx="4206126" cy="121390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4000" dirty="0">
                <a:solidFill>
                  <a:schemeClr val="tx1"/>
                </a:solidFill>
                <a:latin typeface="Manrope ExtraBold" pitchFamily="2" charset="0"/>
              </a:rPr>
              <a:t>One system. Every entity.</a:t>
            </a:r>
          </a:p>
        </p:txBody>
      </p:sp>
      <p:sp>
        <p:nvSpPr>
          <p:cNvPr id="11" name="TextBox 10">
            <a:extLst>
              <a:ext uri="{FF2B5EF4-FFF2-40B4-BE49-F238E27FC236}">
                <a16:creationId xmlns:a16="http://schemas.microsoft.com/office/drawing/2014/main" id="{DA26DACA-6362-DD0D-BBF5-710FC319D90D}"/>
              </a:ext>
            </a:extLst>
          </p:cNvPr>
          <p:cNvSpPr txBox="1"/>
          <p:nvPr/>
        </p:nvSpPr>
        <p:spPr>
          <a:xfrm>
            <a:off x="437436" y="3764775"/>
            <a:ext cx="5061411" cy="830997"/>
          </a:xfrm>
          <a:prstGeom prst="rect">
            <a:avLst/>
          </a:prstGeom>
          <a:noFill/>
        </p:spPr>
        <p:txBody>
          <a:bodyPr wrap="square">
            <a:spAutoFit/>
          </a:bodyPr>
          <a:lstStyle/>
          <a:p>
            <a:pPr fontAlgn="base"/>
            <a:r>
              <a:rPr lang="en-US" sz="1600" dirty="0">
                <a:solidFill>
                  <a:srgbClr val="00214F"/>
                </a:solidFill>
                <a:latin typeface="Manrope" pitchFamily="2" charset="0"/>
                <a:cs typeface="Segoe UI"/>
              </a:rPr>
              <a:t>See how MEM turns Business Central into a powerful multi-entity ERP—with centralized data, shared records, and effortless consolidation.</a:t>
            </a:r>
          </a:p>
        </p:txBody>
      </p:sp>
      <p:sp>
        <p:nvSpPr>
          <p:cNvPr id="12" name="TextBox 11">
            <a:extLst>
              <a:ext uri="{FF2B5EF4-FFF2-40B4-BE49-F238E27FC236}">
                <a16:creationId xmlns:a16="http://schemas.microsoft.com/office/drawing/2014/main" id="{BEAA009C-E12A-2721-A905-915826593E0C}"/>
              </a:ext>
            </a:extLst>
          </p:cNvPr>
          <p:cNvSpPr txBox="1"/>
          <p:nvPr/>
        </p:nvSpPr>
        <p:spPr>
          <a:xfrm>
            <a:off x="6746607" y="-35489"/>
            <a:ext cx="2164862"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pic>
        <p:nvPicPr>
          <p:cNvPr id="14" name="Graphic 13">
            <a:extLst>
              <a:ext uri="{FF2B5EF4-FFF2-40B4-BE49-F238E27FC236}">
                <a16:creationId xmlns:a16="http://schemas.microsoft.com/office/drawing/2014/main" id="{19D31AEF-CCD8-DEBE-6DA2-65BD4085D6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615" y="994889"/>
            <a:ext cx="2836300" cy="638167"/>
          </a:xfrm>
          <a:prstGeom prst="rect">
            <a:avLst/>
          </a:prstGeom>
        </p:spPr>
      </p:pic>
      <p:grpSp>
        <p:nvGrpSpPr>
          <p:cNvPr id="2" name="Group 1">
            <a:extLst>
              <a:ext uri="{FF2B5EF4-FFF2-40B4-BE49-F238E27FC236}">
                <a16:creationId xmlns:a16="http://schemas.microsoft.com/office/drawing/2014/main" id="{C33D4C6F-C799-C85F-E4AF-CD25058A2DEE}"/>
              </a:ext>
            </a:extLst>
          </p:cNvPr>
          <p:cNvGrpSpPr/>
          <p:nvPr/>
        </p:nvGrpSpPr>
        <p:grpSpPr>
          <a:xfrm>
            <a:off x="-5149821" y="0"/>
            <a:ext cx="4823248" cy="10591800"/>
            <a:chOff x="-5149821" y="0"/>
            <a:chExt cx="4823248" cy="10591800"/>
          </a:xfrm>
        </p:grpSpPr>
        <p:sp>
          <p:nvSpPr>
            <p:cNvPr id="3" name="Rectangle 2">
              <a:extLst>
                <a:ext uri="{FF2B5EF4-FFF2-40B4-BE49-F238E27FC236}">
                  <a16:creationId xmlns:a16="http://schemas.microsoft.com/office/drawing/2014/main" id="{A799C7F2-7204-5B23-6EF3-1C230DEF6552}"/>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15" name="TextBox 14">
              <a:extLst>
                <a:ext uri="{FF2B5EF4-FFF2-40B4-BE49-F238E27FC236}">
                  <a16:creationId xmlns:a16="http://schemas.microsoft.com/office/drawing/2014/main" id="{C52AFD37-B565-4575-DD11-4FF56A9AEF49}"/>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6" name="TextBox 15">
              <a:extLst>
                <a:ext uri="{FF2B5EF4-FFF2-40B4-BE49-F238E27FC236}">
                  <a16:creationId xmlns:a16="http://schemas.microsoft.com/office/drawing/2014/main" id="{0A121FBD-127C-F8C6-EEC3-8B51CB31066E}"/>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7" name="Group 16">
              <a:extLst>
                <a:ext uri="{FF2B5EF4-FFF2-40B4-BE49-F238E27FC236}">
                  <a16:creationId xmlns:a16="http://schemas.microsoft.com/office/drawing/2014/main" id="{4739B85D-5BFC-DA19-8C0B-71CFDF2E94A4}"/>
                </a:ext>
              </a:extLst>
            </p:cNvPr>
            <p:cNvGrpSpPr/>
            <p:nvPr/>
          </p:nvGrpSpPr>
          <p:grpSpPr>
            <a:xfrm>
              <a:off x="-4829582" y="5963178"/>
              <a:ext cx="3683416" cy="738664"/>
              <a:chOff x="-3852716" y="3897267"/>
              <a:chExt cx="3014516" cy="604524"/>
            </a:xfrm>
          </p:grpSpPr>
          <p:sp>
            <p:nvSpPr>
              <p:cNvPr id="30" name="TextBox 29">
                <a:extLst>
                  <a:ext uri="{FF2B5EF4-FFF2-40B4-BE49-F238E27FC236}">
                    <a16:creationId xmlns:a16="http://schemas.microsoft.com/office/drawing/2014/main" id="{4DFA5E6A-00F7-9E84-6615-55CAEDDF8BED}"/>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31" name="TextBox 30">
                <a:extLst>
                  <a:ext uri="{FF2B5EF4-FFF2-40B4-BE49-F238E27FC236}">
                    <a16:creationId xmlns:a16="http://schemas.microsoft.com/office/drawing/2014/main" id="{C18F4D6C-64FB-48CC-F13D-A0CB34AA8A77}"/>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8" name="Group 17">
              <a:extLst>
                <a:ext uri="{FF2B5EF4-FFF2-40B4-BE49-F238E27FC236}">
                  <a16:creationId xmlns:a16="http://schemas.microsoft.com/office/drawing/2014/main" id="{29C19204-9D26-2105-6C46-F0AD7B71FFDC}"/>
                </a:ext>
              </a:extLst>
            </p:cNvPr>
            <p:cNvGrpSpPr/>
            <p:nvPr/>
          </p:nvGrpSpPr>
          <p:grpSpPr>
            <a:xfrm>
              <a:off x="-4829582" y="6972136"/>
              <a:ext cx="3767214" cy="1061829"/>
              <a:chOff x="-3852716" y="4723000"/>
              <a:chExt cx="3083096" cy="869003"/>
            </a:xfrm>
          </p:grpSpPr>
          <p:sp>
            <p:nvSpPr>
              <p:cNvPr id="28" name="TextBox 27">
                <a:extLst>
                  <a:ext uri="{FF2B5EF4-FFF2-40B4-BE49-F238E27FC236}">
                    <a16:creationId xmlns:a16="http://schemas.microsoft.com/office/drawing/2014/main" id="{C702693A-6CE8-3545-C98D-8BF1BCD12876}"/>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 headings, time</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9" name="TextBox 28">
                <a:extLst>
                  <a:ext uri="{FF2B5EF4-FFF2-40B4-BE49-F238E27FC236}">
                    <a16:creationId xmlns:a16="http://schemas.microsoft.com/office/drawing/2014/main" id="{207224DE-B01B-F5D9-27DC-24100920E94D}"/>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9" name="Group 18">
              <a:extLst>
                <a:ext uri="{FF2B5EF4-FFF2-40B4-BE49-F238E27FC236}">
                  <a16:creationId xmlns:a16="http://schemas.microsoft.com/office/drawing/2014/main" id="{60E367FF-15AF-2966-F40E-1C2BB3A05AD6}"/>
                </a:ext>
              </a:extLst>
            </p:cNvPr>
            <p:cNvGrpSpPr/>
            <p:nvPr/>
          </p:nvGrpSpPr>
          <p:grpSpPr>
            <a:xfrm>
              <a:off x="-4829582" y="8354434"/>
              <a:ext cx="3892343" cy="1300903"/>
              <a:chOff x="-3852716" y="5854275"/>
              <a:chExt cx="3185502" cy="1064661"/>
            </a:xfrm>
          </p:grpSpPr>
          <p:sp>
            <p:nvSpPr>
              <p:cNvPr id="25" name="TextBox 24">
                <a:extLst>
                  <a:ext uri="{FF2B5EF4-FFF2-40B4-BE49-F238E27FC236}">
                    <a16:creationId xmlns:a16="http://schemas.microsoft.com/office/drawing/2014/main" id="{DDA98D50-62B7-EDA7-231B-E82294A9A465}"/>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6" name="TextBox 25">
                <a:extLst>
                  <a:ext uri="{FF2B5EF4-FFF2-40B4-BE49-F238E27FC236}">
                    <a16:creationId xmlns:a16="http://schemas.microsoft.com/office/drawing/2014/main" id="{B495D0E9-3FC9-6571-9962-5DC823D3880F}"/>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7" name="Picture 26">
                <a:extLst>
                  <a:ext uri="{FF2B5EF4-FFF2-40B4-BE49-F238E27FC236}">
                    <a16:creationId xmlns:a16="http://schemas.microsoft.com/office/drawing/2014/main" id="{F5DA5E12-4242-69F4-7468-5C1A5A366969}"/>
                  </a:ext>
                </a:extLst>
              </p:cNvPr>
              <p:cNvPicPr>
                <a:picLocks noChangeAspect="1"/>
              </p:cNvPicPr>
              <p:nvPr/>
            </p:nvPicPr>
            <p:blipFill>
              <a:blip r:embed="rId5">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20" name="TextBox 19">
              <a:extLst>
                <a:ext uri="{FF2B5EF4-FFF2-40B4-BE49-F238E27FC236}">
                  <a16:creationId xmlns:a16="http://schemas.microsoft.com/office/drawing/2014/main" id="{8732172A-5671-5573-FF4D-C1A7CE0EF035}"/>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21" name="TextBox 20">
              <a:extLst>
                <a:ext uri="{FF2B5EF4-FFF2-40B4-BE49-F238E27FC236}">
                  <a16:creationId xmlns:a16="http://schemas.microsoft.com/office/drawing/2014/main" id="{E5C50E7F-2D63-8891-CD97-3C4560E14B33}"/>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22" name="Picture 21" descr="Graphical user interface, application&#10;&#10;Description automatically generated">
              <a:extLst>
                <a:ext uri="{FF2B5EF4-FFF2-40B4-BE49-F238E27FC236}">
                  <a16:creationId xmlns:a16="http://schemas.microsoft.com/office/drawing/2014/main" id="{7D7E0041-7747-5093-4157-0A9EB1E40557}"/>
                </a:ext>
              </a:extLst>
            </p:cNvPr>
            <p:cNvPicPr>
              <a:picLocks noChangeAspect="1"/>
            </p:cNvPicPr>
            <p:nvPr/>
          </p:nvPicPr>
          <p:blipFill>
            <a:blip r:embed="rId6"/>
            <a:stretch>
              <a:fillRect/>
            </a:stretch>
          </p:blipFill>
          <p:spPr>
            <a:xfrm>
              <a:off x="-4545224" y="4460268"/>
              <a:ext cx="1930902" cy="1084470"/>
            </a:xfrm>
            <a:prstGeom prst="rect">
              <a:avLst/>
            </a:prstGeom>
          </p:spPr>
        </p:pic>
        <p:pic>
          <p:nvPicPr>
            <p:cNvPr id="23" name="Picture 22" descr="Graphical user interface, application, Word&#10;&#10;Description automatically generated">
              <a:extLst>
                <a:ext uri="{FF2B5EF4-FFF2-40B4-BE49-F238E27FC236}">
                  <a16:creationId xmlns:a16="http://schemas.microsoft.com/office/drawing/2014/main" id="{A019FB8E-EAA7-BB71-E4F7-9FFC1B8C7712}"/>
                </a:ext>
              </a:extLst>
            </p:cNvPr>
            <p:cNvPicPr>
              <a:picLocks noChangeAspect="1"/>
            </p:cNvPicPr>
            <p:nvPr/>
          </p:nvPicPr>
          <p:blipFill>
            <a:blip r:embed="rId7"/>
            <a:stretch>
              <a:fillRect/>
            </a:stretch>
          </p:blipFill>
          <p:spPr>
            <a:xfrm>
              <a:off x="-4539155" y="3689265"/>
              <a:ext cx="3892343" cy="579196"/>
            </a:xfrm>
            <a:prstGeom prst="rect">
              <a:avLst/>
            </a:prstGeom>
          </p:spPr>
        </p:pic>
        <p:sp>
          <p:nvSpPr>
            <p:cNvPr id="24" name="TextBox 23">
              <a:extLst>
                <a:ext uri="{FF2B5EF4-FFF2-40B4-BE49-F238E27FC236}">
                  <a16:creationId xmlns:a16="http://schemas.microsoft.com/office/drawing/2014/main" id="{D2234C67-2BE1-4698-AD26-CC3C302AF742}"/>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1200x627 pixels.</a:t>
              </a:r>
            </a:p>
          </p:txBody>
        </p:sp>
      </p:grpSp>
    </p:spTree>
    <p:extLst>
      <p:ext uri="{BB962C8B-B14F-4D97-AF65-F5344CB8AC3E}">
        <p14:creationId xmlns:p14="http://schemas.microsoft.com/office/powerpoint/2010/main" val="1717995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AD345-0D71-9F60-6A7A-170B20982E29}"/>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F114FAF1-CB22-634B-7884-F77717BF6310}"/>
              </a:ext>
            </a:extLst>
          </p:cNvPr>
          <p:cNvSpPr>
            <a:spLocks noGrp="1" noRot="1" noMove="1" noResize="1" noEditPoints="1" noAdjustHandles="1" noChangeArrowheads="1" noChangeShapeType="1"/>
          </p:cNvSpPr>
          <p:nvPr/>
        </p:nvSpPr>
        <p:spPr>
          <a:xfrm>
            <a:off x="1" y="-35489"/>
            <a:ext cx="12237888" cy="6893489"/>
          </a:xfrm>
          <a:prstGeom prst="roundRect">
            <a:avLst>
              <a:gd name="adj" fmla="val 0"/>
            </a:avLst>
          </a:prstGeom>
          <a:gradFill>
            <a:gsLst>
              <a:gs pos="0">
                <a:schemeClr val="accent4"/>
              </a:gs>
              <a:gs pos="100000">
                <a:schemeClr val="bg1"/>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grpSp>
        <p:nvGrpSpPr>
          <p:cNvPr id="4" name="Group 3">
            <a:extLst>
              <a:ext uri="{FF2B5EF4-FFF2-40B4-BE49-F238E27FC236}">
                <a16:creationId xmlns:a16="http://schemas.microsoft.com/office/drawing/2014/main" id="{F6D410F7-FFFB-5971-FF8E-7466FC3CBF8A}"/>
              </a:ext>
            </a:extLst>
          </p:cNvPr>
          <p:cNvGrpSpPr/>
          <p:nvPr/>
        </p:nvGrpSpPr>
        <p:grpSpPr>
          <a:xfrm>
            <a:off x="5960754" y="703454"/>
            <a:ext cx="6314920" cy="6154546"/>
            <a:chOff x="7569140" y="726182"/>
            <a:chExt cx="7618862" cy="7425373"/>
          </a:xfrm>
        </p:grpSpPr>
        <p:pic>
          <p:nvPicPr>
            <p:cNvPr id="5" name="Picture 4" descr="Two people with laptop">
              <a:extLst>
                <a:ext uri="{FF2B5EF4-FFF2-40B4-BE49-F238E27FC236}">
                  <a16:creationId xmlns:a16="http://schemas.microsoft.com/office/drawing/2014/main" id="{57DA681E-EC07-EED9-AF79-112E08E4BD6D}"/>
                </a:ext>
              </a:extLst>
            </p:cNvPr>
            <p:cNvPicPr/>
            <p:nvPr/>
          </p:nvPicPr>
          <p:blipFill>
            <a:blip r:embed="rId2">
              <a:extLst>
                <a:ext uri="{28A0092B-C50C-407E-A947-70E740481C1C}">
                  <a14:useLocalDpi xmlns:a14="http://schemas.microsoft.com/office/drawing/2010/main" val="0"/>
                </a:ext>
              </a:extLst>
            </a:blip>
            <a:srcRect l="15856" r="15856"/>
            <a:stretch/>
          </p:blipFill>
          <p:spPr>
            <a:xfrm>
              <a:off x="7569140" y="726182"/>
              <a:ext cx="7618862" cy="7425373"/>
            </a:xfrm>
            <a:prstGeom prst="snipRoundRect">
              <a:avLst>
                <a:gd name="adj1" fmla="val 15621"/>
                <a:gd name="adj2" fmla="val 0"/>
              </a:avLst>
            </a:prstGeom>
          </p:spPr>
        </p:pic>
        <p:sp>
          <p:nvSpPr>
            <p:cNvPr id="6" name="Rectangle 5">
              <a:extLst>
                <a:ext uri="{FF2B5EF4-FFF2-40B4-BE49-F238E27FC236}">
                  <a16:creationId xmlns:a16="http://schemas.microsoft.com/office/drawing/2014/main" id="{F5117E0C-65B0-F4AC-025E-41F46B05C755}"/>
                </a:ext>
              </a:extLst>
            </p:cNvPr>
            <p:cNvSpPr/>
            <p:nvPr/>
          </p:nvSpPr>
          <p:spPr>
            <a:xfrm>
              <a:off x="14319250" y="726182"/>
              <a:ext cx="558800" cy="759718"/>
            </a:xfrm>
            <a:prstGeom prst="rect">
              <a:avLst/>
            </a:prstGeom>
            <a:gradFill flip="none" rotWithShape="1">
              <a:gsLst>
                <a:gs pos="1000">
                  <a:srgbClr val="CFD7D8">
                    <a:alpha val="6000"/>
                  </a:srgbClr>
                </a:gs>
                <a:gs pos="50000">
                  <a:srgbClr val="D3DAE0">
                    <a:alpha val="34000"/>
                  </a:srgbClr>
                </a:gs>
                <a:gs pos="100000">
                  <a:schemeClr val="accent1">
                    <a:shade val="100000"/>
                    <a:satMod val="115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 name="Group 6">
            <a:extLst>
              <a:ext uri="{FF2B5EF4-FFF2-40B4-BE49-F238E27FC236}">
                <a16:creationId xmlns:a16="http://schemas.microsoft.com/office/drawing/2014/main" id="{9CB32343-99ED-46E3-ECCB-1F4DA82E02D0}"/>
              </a:ext>
            </a:extLst>
          </p:cNvPr>
          <p:cNvGrpSpPr/>
          <p:nvPr/>
        </p:nvGrpSpPr>
        <p:grpSpPr>
          <a:xfrm>
            <a:off x="440762" y="1333074"/>
            <a:ext cx="2774362" cy="599964"/>
            <a:chOff x="573088" y="587641"/>
            <a:chExt cx="3349858" cy="724417"/>
          </a:xfrm>
        </p:grpSpPr>
        <p:sp>
          <p:nvSpPr>
            <p:cNvPr id="8" name="Rectangle 7">
              <a:extLst>
                <a:ext uri="{FF2B5EF4-FFF2-40B4-BE49-F238E27FC236}">
                  <a16:creationId xmlns:a16="http://schemas.microsoft.com/office/drawing/2014/main" id="{7AC800F5-D8B9-0074-E176-DF01392645D1}"/>
                </a:ext>
              </a:extLst>
            </p:cNvPr>
            <p:cNvSpPr/>
            <p:nvPr/>
          </p:nvSpPr>
          <p:spPr>
            <a:xfrm>
              <a:off x="573088" y="587641"/>
              <a:ext cx="3349858" cy="724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C05D261-634E-C6E6-02FF-DBB3449FFF65}"/>
                </a:ext>
              </a:extLst>
            </p:cNvPr>
            <p:cNvSpPr txBox="1"/>
            <p:nvPr/>
          </p:nvSpPr>
          <p:spPr>
            <a:xfrm>
              <a:off x="646228" y="765182"/>
              <a:ext cx="3228921" cy="445944"/>
            </a:xfrm>
            <a:prstGeom prst="rect">
              <a:avLst/>
            </a:prstGeom>
            <a:noFill/>
          </p:spPr>
          <p:txBody>
            <a:bodyPr wrap="square" rtlCol="0">
              <a:spAutoFit/>
            </a:bodyPr>
            <a:lstStyle/>
            <a:p>
              <a:pPr algn="ctr"/>
              <a:r>
                <a:rPr lang="en-US" dirty="0">
                  <a:solidFill>
                    <a:schemeClr val="bg2"/>
                  </a:solidFill>
                  <a:latin typeface="Manrope" pitchFamily="2" charset="0"/>
                  <a:cs typeface="Arial" panose="020B0604020202020204" pitchFamily="34" charset="0"/>
                </a:rPr>
                <a:t>PARTNER LOGO</a:t>
              </a:r>
            </a:p>
          </p:txBody>
        </p:sp>
      </p:grpSp>
      <p:sp>
        <p:nvSpPr>
          <p:cNvPr id="10" name="Title 1">
            <a:extLst>
              <a:ext uri="{FF2B5EF4-FFF2-40B4-BE49-F238E27FC236}">
                <a16:creationId xmlns:a16="http://schemas.microsoft.com/office/drawing/2014/main" id="{B9F966F4-3B4D-3A17-4E6D-1D68B59FA587}"/>
              </a:ext>
            </a:extLst>
          </p:cNvPr>
          <p:cNvSpPr txBox="1">
            <a:spLocks/>
          </p:cNvSpPr>
          <p:nvPr/>
        </p:nvSpPr>
        <p:spPr>
          <a:xfrm>
            <a:off x="437437" y="2270375"/>
            <a:ext cx="4206126" cy="121390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4000" dirty="0">
                <a:solidFill>
                  <a:schemeClr val="tx1"/>
                </a:solidFill>
                <a:latin typeface="Manrope ExtraBold" pitchFamily="2" charset="0"/>
              </a:rPr>
              <a:t>Real-time insight, zero extra effort </a:t>
            </a:r>
          </a:p>
        </p:txBody>
      </p:sp>
      <p:sp>
        <p:nvSpPr>
          <p:cNvPr id="11" name="TextBox 10">
            <a:extLst>
              <a:ext uri="{FF2B5EF4-FFF2-40B4-BE49-F238E27FC236}">
                <a16:creationId xmlns:a16="http://schemas.microsoft.com/office/drawing/2014/main" id="{FCA2E11E-5BE0-8BAF-09F6-5B34387C4575}"/>
              </a:ext>
            </a:extLst>
          </p:cNvPr>
          <p:cNvSpPr txBox="1"/>
          <p:nvPr/>
        </p:nvSpPr>
        <p:spPr>
          <a:xfrm>
            <a:off x="437436" y="4225951"/>
            <a:ext cx="5061411" cy="830997"/>
          </a:xfrm>
          <a:prstGeom prst="rect">
            <a:avLst/>
          </a:prstGeom>
          <a:noFill/>
        </p:spPr>
        <p:txBody>
          <a:bodyPr wrap="square">
            <a:spAutoFit/>
          </a:bodyPr>
          <a:lstStyle/>
          <a:p>
            <a:pPr fontAlgn="base"/>
            <a:r>
              <a:rPr lang="en-US" sz="1600" dirty="0">
                <a:solidFill>
                  <a:srgbClr val="00214F"/>
                </a:solidFill>
                <a:latin typeface="Manrope" pitchFamily="2" charset="0"/>
                <a:cs typeface="Segoe UI"/>
              </a:rPr>
              <a:t>Consolidated dashboards and detailed reports update instantly across entities, currencies, and fiscal years. </a:t>
            </a:r>
          </a:p>
        </p:txBody>
      </p:sp>
      <p:sp>
        <p:nvSpPr>
          <p:cNvPr id="12" name="TextBox 11">
            <a:extLst>
              <a:ext uri="{FF2B5EF4-FFF2-40B4-BE49-F238E27FC236}">
                <a16:creationId xmlns:a16="http://schemas.microsoft.com/office/drawing/2014/main" id="{3C602B0F-E353-8138-116E-1C49CF603647}"/>
              </a:ext>
            </a:extLst>
          </p:cNvPr>
          <p:cNvSpPr txBox="1"/>
          <p:nvPr/>
        </p:nvSpPr>
        <p:spPr>
          <a:xfrm>
            <a:off x="6746607" y="-35489"/>
            <a:ext cx="2164862"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pic>
        <p:nvPicPr>
          <p:cNvPr id="14" name="Graphic 13">
            <a:extLst>
              <a:ext uri="{FF2B5EF4-FFF2-40B4-BE49-F238E27FC236}">
                <a16:creationId xmlns:a16="http://schemas.microsoft.com/office/drawing/2014/main" id="{0DEA37E7-8D4E-288A-2B93-8137E40B40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615" y="994889"/>
            <a:ext cx="2836300" cy="638167"/>
          </a:xfrm>
          <a:prstGeom prst="rect">
            <a:avLst/>
          </a:prstGeom>
        </p:spPr>
      </p:pic>
      <p:grpSp>
        <p:nvGrpSpPr>
          <p:cNvPr id="2" name="Group 1">
            <a:extLst>
              <a:ext uri="{FF2B5EF4-FFF2-40B4-BE49-F238E27FC236}">
                <a16:creationId xmlns:a16="http://schemas.microsoft.com/office/drawing/2014/main" id="{ECE723BE-4721-275B-85FA-5E300EEBC607}"/>
              </a:ext>
            </a:extLst>
          </p:cNvPr>
          <p:cNvGrpSpPr/>
          <p:nvPr/>
        </p:nvGrpSpPr>
        <p:grpSpPr>
          <a:xfrm>
            <a:off x="-5149821" y="0"/>
            <a:ext cx="4823248" cy="10591800"/>
            <a:chOff x="-5149821" y="0"/>
            <a:chExt cx="4823248" cy="10591800"/>
          </a:xfrm>
        </p:grpSpPr>
        <p:sp>
          <p:nvSpPr>
            <p:cNvPr id="3" name="Rectangle 2">
              <a:extLst>
                <a:ext uri="{FF2B5EF4-FFF2-40B4-BE49-F238E27FC236}">
                  <a16:creationId xmlns:a16="http://schemas.microsoft.com/office/drawing/2014/main" id="{9D8626F6-C842-0599-1BFE-42D3BCF889D7}"/>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15" name="TextBox 14">
              <a:extLst>
                <a:ext uri="{FF2B5EF4-FFF2-40B4-BE49-F238E27FC236}">
                  <a16:creationId xmlns:a16="http://schemas.microsoft.com/office/drawing/2014/main" id="{7D2C03D6-4021-B772-1CF5-ED81B963F651}"/>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6" name="TextBox 15">
              <a:extLst>
                <a:ext uri="{FF2B5EF4-FFF2-40B4-BE49-F238E27FC236}">
                  <a16:creationId xmlns:a16="http://schemas.microsoft.com/office/drawing/2014/main" id="{DA67537D-F8FB-6180-947D-1A376C8360D5}"/>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7" name="Group 16">
              <a:extLst>
                <a:ext uri="{FF2B5EF4-FFF2-40B4-BE49-F238E27FC236}">
                  <a16:creationId xmlns:a16="http://schemas.microsoft.com/office/drawing/2014/main" id="{946291B2-871D-5209-ECDD-ECA20252A486}"/>
                </a:ext>
              </a:extLst>
            </p:cNvPr>
            <p:cNvGrpSpPr/>
            <p:nvPr/>
          </p:nvGrpSpPr>
          <p:grpSpPr>
            <a:xfrm>
              <a:off x="-4829582" y="5963178"/>
              <a:ext cx="3683416" cy="738664"/>
              <a:chOff x="-3852716" y="3897267"/>
              <a:chExt cx="3014516" cy="604524"/>
            </a:xfrm>
          </p:grpSpPr>
          <p:sp>
            <p:nvSpPr>
              <p:cNvPr id="30" name="TextBox 29">
                <a:extLst>
                  <a:ext uri="{FF2B5EF4-FFF2-40B4-BE49-F238E27FC236}">
                    <a16:creationId xmlns:a16="http://schemas.microsoft.com/office/drawing/2014/main" id="{2AF0104E-11F2-3D0C-6B96-A76461297E55}"/>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31" name="TextBox 30">
                <a:extLst>
                  <a:ext uri="{FF2B5EF4-FFF2-40B4-BE49-F238E27FC236}">
                    <a16:creationId xmlns:a16="http://schemas.microsoft.com/office/drawing/2014/main" id="{78EAF1D8-9D8C-4AE0-9C32-4FB8158BB4CF}"/>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8" name="Group 17">
              <a:extLst>
                <a:ext uri="{FF2B5EF4-FFF2-40B4-BE49-F238E27FC236}">
                  <a16:creationId xmlns:a16="http://schemas.microsoft.com/office/drawing/2014/main" id="{991163E5-360A-38FC-D806-4EE65BF4920C}"/>
                </a:ext>
              </a:extLst>
            </p:cNvPr>
            <p:cNvGrpSpPr/>
            <p:nvPr/>
          </p:nvGrpSpPr>
          <p:grpSpPr>
            <a:xfrm>
              <a:off x="-4829582" y="6972136"/>
              <a:ext cx="3767214" cy="1061829"/>
              <a:chOff x="-3852716" y="4723000"/>
              <a:chExt cx="3083096" cy="869003"/>
            </a:xfrm>
          </p:grpSpPr>
          <p:sp>
            <p:nvSpPr>
              <p:cNvPr id="28" name="TextBox 27">
                <a:extLst>
                  <a:ext uri="{FF2B5EF4-FFF2-40B4-BE49-F238E27FC236}">
                    <a16:creationId xmlns:a16="http://schemas.microsoft.com/office/drawing/2014/main" id="{A45B22F8-8731-3ACD-8B69-D30979CD71BB}"/>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 headings, time</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9" name="TextBox 28">
                <a:extLst>
                  <a:ext uri="{FF2B5EF4-FFF2-40B4-BE49-F238E27FC236}">
                    <a16:creationId xmlns:a16="http://schemas.microsoft.com/office/drawing/2014/main" id="{92C92245-7F42-59CB-D960-A85F46722A66}"/>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9" name="Group 18">
              <a:extLst>
                <a:ext uri="{FF2B5EF4-FFF2-40B4-BE49-F238E27FC236}">
                  <a16:creationId xmlns:a16="http://schemas.microsoft.com/office/drawing/2014/main" id="{180F60ED-8BA8-020D-4E62-7807E68FB059}"/>
                </a:ext>
              </a:extLst>
            </p:cNvPr>
            <p:cNvGrpSpPr/>
            <p:nvPr/>
          </p:nvGrpSpPr>
          <p:grpSpPr>
            <a:xfrm>
              <a:off x="-4829582" y="8354434"/>
              <a:ext cx="3892343" cy="1300903"/>
              <a:chOff x="-3852716" y="5854275"/>
              <a:chExt cx="3185502" cy="1064661"/>
            </a:xfrm>
          </p:grpSpPr>
          <p:sp>
            <p:nvSpPr>
              <p:cNvPr id="25" name="TextBox 24">
                <a:extLst>
                  <a:ext uri="{FF2B5EF4-FFF2-40B4-BE49-F238E27FC236}">
                    <a16:creationId xmlns:a16="http://schemas.microsoft.com/office/drawing/2014/main" id="{E806F3A0-9FD5-B7DC-F277-54751AC4FDD0}"/>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6" name="TextBox 25">
                <a:extLst>
                  <a:ext uri="{FF2B5EF4-FFF2-40B4-BE49-F238E27FC236}">
                    <a16:creationId xmlns:a16="http://schemas.microsoft.com/office/drawing/2014/main" id="{02EA4372-0FEC-DBEC-DBB8-5E2D07708560}"/>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7" name="Picture 26">
                <a:extLst>
                  <a:ext uri="{FF2B5EF4-FFF2-40B4-BE49-F238E27FC236}">
                    <a16:creationId xmlns:a16="http://schemas.microsoft.com/office/drawing/2014/main" id="{4E806370-9A3D-5963-1521-7E2B99621280}"/>
                  </a:ext>
                </a:extLst>
              </p:cNvPr>
              <p:cNvPicPr>
                <a:picLocks noChangeAspect="1"/>
              </p:cNvPicPr>
              <p:nvPr/>
            </p:nvPicPr>
            <p:blipFill>
              <a:blip r:embed="rId5">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20" name="TextBox 19">
              <a:extLst>
                <a:ext uri="{FF2B5EF4-FFF2-40B4-BE49-F238E27FC236}">
                  <a16:creationId xmlns:a16="http://schemas.microsoft.com/office/drawing/2014/main" id="{81AE976F-8600-8B3A-250C-10A0BC73957B}"/>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21" name="TextBox 20">
              <a:extLst>
                <a:ext uri="{FF2B5EF4-FFF2-40B4-BE49-F238E27FC236}">
                  <a16:creationId xmlns:a16="http://schemas.microsoft.com/office/drawing/2014/main" id="{F56DF8AE-1D59-6451-879B-6DE38562A51F}"/>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22" name="Picture 21" descr="Graphical user interface, application&#10;&#10;Description automatically generated">
              <a:extLst>
                <a:ext uri="{FF2B5EF4-FFF2-40B4-BE49-F238E27FC236}">
                  <a16:creationId xmlns:a16="http://schemas.microsoft.com/office/drawing/2014/main" id="{902D70C0-AFDC-F320-DEF3-FB82623EA276}"/>
                </a:ext>
              </a:extLst>
            </p:cNvPr>
            <p:cNvPicPr>
              <a:picLocks noChangeAspect="1"/>
            </p:cNvPicPr>
            <p:nvPr/>
          </p:nvPicPr>
          <p:blipFill>
            <a:blip r:embed="rId6"/>
            <a:stretch>
              <a:fillRect/>
            </a:stretch>
          </p:blipFill>
          <p:spPr>
            <a:xfrm>
              <a:off x="-4545224" y="4460268"/>
              <a:ext cx="1930902" cy="1084470"/>
            </a:xfrm>
            <a:prstGeom prst="rect">
              <a:avLst/>
            </a:prstGeom>
          </p:spPr>
        </p:pic>
        <p:pic>
          <p:nvPicPr>
            <p:cNvPr id="23" name="Picture 22" descr="Graphical user interface, application, Word&#10;&#10;Description automatically generated">
              <a:extLst>
                <a:ext uri="{FF2B5EF4-FFF2-40B4-BE49-F238E27FC236}">
                  <a16:creationId xmlns:a16="http://schemas.microsoft.com/office/drawing/2014/main" id="{651467DA-6D3C-4319-A0FA-B06A8FB0A39F}"/>
                </a:ext>
              </a:extLst>
            </p:cNvPr>
            <p:cNvPicPr>
              <a:picLocks noChangeAspect="1"/>
            </p:cNvPicPr>
            <p:nvPr/>
          </p:nvPicPr>
          <p:blipFill>
            <a:blip r:embed="rId7"/>
            <a:stretch>
              <a:fillRect/>
            </a:stretch>
          </p:blipFill>
          <p:spPr>
            <a:xfrm>
              <a:off x="-4539155" y="3689265"/>
              <a:ext cx="3892343" cy="579196"/>
            </a:xfrm>
            <a:prstGeom prst="rect">
              <a:avLst/>
            </a:prstGeom>
          </p:spPr>
        </p:pic>
        <p:sp>
          <p:nvSpPr>
            <p:cNvPr id="24" name="TextBox 23">
              <a:extLst>
                <a:ext uri="{FF2B5EF4-FFF2-40B4-BE49-F238E27FC236}">
                  <a16:creationId xmlns:a16="http://schemas.microsoft.com/office/drawing/2014/main" id="{114F6970-5F5D-EB28-58F7-A4920A616BC4}"/>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1200x627 pixels.</a:t>
              </a:r>
            </a:p>
          </p:txBody>
        </p:sp>
      </p:grpSp>
    </p:spTree>
    <p:extLst>
      <p:ext uri="{BB962C8B-B14F-4D97-AF65-F5344CB8AC3E}">
        <p14:creationId xmlns:p14="http://schemas.microsoft.com/office/powerpoint/2010/main" val="107727989"/>
      </p:ext>
    </p:extLst>
  </p:cSld>
  <p:clrMapOvr>
    <a:masterClrMapping/>
  </p:clrMapOvr>
</p:sld>
</file>

<file path=ppt/theme/theme1.xml><?xml version="1.0" encoding="utf-8"?>
<a:theme xmlns:a="http://schemas.openxmlformats.org/drawingml/2006/main" name="Office Theme">
  <a:themeElements>
    <a:clrScheme name="MEM">
      <a:dk1>
        <a:srgbClr val="D26E02"/>
      </a:dk1>
      <a:lt1>
        <a:srgbClr val="F09908"/>
      </a:lt1>
      <a:dk2>
        <a:srgbClr val="FDEB5F"/>
      </a:dk2>
      <a:lt2>
        <a:srgbClr val="00214F"/>
      </a:lt2>
      <a:accent1>
        <a:srgbClr val="FFFFFF"/>
      </a:accent1>
      <a:accent2>
        <a:srgbClr val="FEFAEC"/>
      </a:accent2>
      <a:accent3>
        <a:srgbClr val="D87603"/>
      </a:accent3>
      <a:accent4>
        <a:srgbClr val="FFFAD9"/>
      </a:accent4>
      <a:accent5>
        <a:srgbClr val="0E2841"/>
      </a:accent5>
      <a:accent6>
        <a:srgbClr val="E38705"/>
      </a:accent6>
      <a:hlink>
        <a:srgbClr val="46788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4507</TotalTime>
  <Words>1589</Words>
  <Application>Microsoft Office PowerPoint</Application>
  <PresentationFormat>Widescreen</PresentationFormat>
  <Paragraphs>97</Paragraphs>
  <Slides>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Aptos</vt:lpstr>
      <vt:lpstr>Aptos Display</vt:lpstr>
      <vt:lpstr>Arial</vt:lpstr>
      <vt:lpstr>Manrope</vt:lpstr>
      <vt:lpstr>Manrope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Saloni Malik;grace@binarystream.com</dc:creator>
  <cp:lastModifiedBy>Grace Kobunnoi</cp:lastModifiedBy>
  <cp:revision>3</cp:revision>
  <dcterms:created xsi:type="dcterms:W3CDTF">2025-07-01T11:40:21Z</dcterms:created>
  <dcterms:modified xsi:type="dcterms:W3CDTF">2025-07-09T17:51:25Z</dcterms:modified>
</cp:coreProperties>
</file>