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7"/>
  </p:notesMasterIdLst>
  <p:sldIdLst>
    <p:sldId id="264" r:id="rId2"/>
    <p:sldId id="262" r:id="rId3"/>
    <p:sldId id="266" r:id="rId4"/>
    <p:sldId id="265" r:id="rId5"/>
    <p:sldId id="267" r:id="rId6"/>
  </p:sldIdLst>
  <p:sldSz cx="11430000" cy="5980113"/>
  <p:notesSz cx="6858000" cy="9144000"/>
  <p:embeddedFontLst>
    <p:embeddedFont>
      <p:font typeface="Manrope" pitchFamily="2" charset="0"/>
      <p:regular r:id="rId8"/>
      <p:bold r:id="rId9"/>
    </p:embeddedFont>
    <p:embeddedFont>
      <p:font typeface="Manrope ExtraBold" pitchFamily="2" charset="0"/>
      <p:bold r:id="rId10"/>
    </p:embeddedFont>
    <p:embeddedFont>
      <p:font typeface="Manrope SemiBold" pitchFamily="2" charset="0"/>
      <p:bold r:id="rId11"/>
    </p:embeddedFont>
    <p:embeddedFont>
      <p:font typeface="Segoe UI" panose="020B0502040204020203" pitchFamily="34" charset="0"/>
      <p:regular r:id="rId12"/>
      <p:bold r:id="rId13"/>
      <p:italic r:id="rId14"/>
      <p:boldItalic r:id="rId15"/>
    </p:embeddedFont>
  </p:embeddedFontLst>
  <p:defaultTextStyle>
    <a:defPPr>
      <a:defRPr lang="en-US"/>
    </a:defPPr>
    <a:lvl1pPr marL="0" algn="l" defTabSz="914341" rtl="0" eaLnBrk="1" latinLnBrk="0" hangingPunct="1">
      <a:defRPr sz="1800" kern="1200">
        <a:solidFill>
          <a:schemeClr val="tx1"/>
        </a:solidFill>
        <a:latin typeface="+mn-lt"/>
        <a:ea typeface="+mn-ea"/>
        <a:cs typeface="+mn-cs"/>
      </a:defRPr>
    </a:lvl1pPr>
    <a:lvl2pPr marL="457171" algn="l" defTabSz="914341" rtl="0" eaLnBrk="1" latinLnBrk="0" hangingPunct="1">
      <a:defRPr sz="1800" kern="1200">
        <a:solidFill>
          <a:schemeClr val="tx1"/>
        </a:solidFill>
        <a:latin typeface="+mn-lt"/>
        <a:ea typeface="+mn-ea"/>
        <a:cs typeface="+mn-cs"/>
      </a:defRPr>
    </a:lvl2pPr>
    <a:lvl3pPr marL="914341" algn="l" defTabSz="914341" rtl="0" eaLnBrk="1" latinLnBrk="0" hangingPunct="1">
      <a:defRPr sz="1800" kern="1200">
        <a:solidFill>
          <a:schemeClr val="tx1"/>
        </a:solidFill>
        <a:latin typeface="+mn-lt"/>
        <a:ea typeface="+mn-ea"/>
        <a:cs typeface="+mn-cs"/>
      </a:defRPr>
    </a:lvl3pPr>
    <a:lvl4pPr marL="1371512" algn="l" defTabSz="914341" rtl="0" eaLnBrk="1" latinLnBrk="0" hangingPunct="1">
      <a:defRPr sz="1800" kern="1200">
        <a:solidFill>
          <a:schemeClr val="tx1"/>
        </a:solidFill>
        <a:latin typeface="+mn-lt"/>
        <a:ea typeface="+mn-ea"/>
        <a:cs typeface="+mn-cs"/>
      </a:defRPr>
    </a:lvl4pPr>
    <a:lvl5pPr marL="1828683" algn="l" defTabSz="914341" rtl="0" eaLnBrk="1" latinLnBrk="0" hangingPunct="1">
      <a:defRPr sz="1800" kern="1200">
        <a:solidFill>
          <a:schemeClr val="tx1"/>
        </a:solidFill>
        <a:latin typeface="+mn-lt"/>
        <a:ea typeface="+mn-ea"/>
        <a:cs typeface="+mn-cs"/>
      </a:defRPr>
    </a:lvl5pPr>
    <a:lvl6pPr marL="2285854" algn="l" defTabSz="914341" rtl="0" eaLnBrk="1" latinLnBrk="0" hangingPunct="1">
      <a:defRPr sz="1800" kern="1200">
        <a:solidFill>
          <a:schemeClr val="tx1"/>
        </a:solidFill>
        <a:latin typeface="+mn-lt"/>
        <a:ea typeface="+mn-ea"/>
        <a:cs typeface="+mn-cs"/>
      </a:defRPr>
    </a:lvl6pPr>
    <a:lvl7pPr marL="2743024" algn="l" defTabSz="914341" rtl="0" eaLnBrk="1" latinLnBrk="0" hangingPunct="1">
      <a:defRPr sz="1800" kern="1200">
        <a:solidFill>
          <a:schemeClr val="tx1"/>
        </a:solidFill>
        <a:latin typeface="+mn-lt"/>
        <a:ea typeface="+mn-ea"/>
        <a:cs typeface="+mn-cs"/>
      </a:defRPr>
    </a:lvl7pPr>
    <a:lvl8pPr marL="3200195" algn="l" defTabSz="914341" rtl="0" eaLnBrk="1" latinLnBrk="0" hangingPunct="1">
      <a:defRPr sz="1800" kern="1200">
        <a:solidFill>
          <a:schemeClr val="tx1"/>
        </a:solidFill>
        <a:latin typeface="+mn-lt"/>
        <a:ea typeface="+mn-ea"/>
        <a:cs typeface="+mn-cs"/>
      </a:defRPr>
    </a:lvl8pPr>
    <a:lvl9pPr marL="3657366" algn="l" defTabSz="914341"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14792"/>
    <a:srgbClr val="004778"/>
    <a:srgbClr val="F1FBFD"/>
    <a:srgbClr val="F1F7FD"/>
    <a:srgbClr val="6AE6ED"/>
    <a:srgbClr val="6D8BED"/>
    <a:srgbClr val="EAECFA"/>
    <a:srgbClr val="F1F5FD"/>
    <a:srgbClr val="0062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BC069C-71B3-4F58-82B3-E28465E24474}" v="14" dt="2025-07-07T21:36:47.0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584" autoAdjust="0"/>
  </p:normalViewPr>
  <p:slideViewPr>
    <p:cSldViewPr snapToGrid="0">
      <p:cViewPr>
        <p:scale>
          <a:sx n="75" d="100"/>
          <a:sy n="75" d="100"/>
        </p:scale>
        <p:origin x="2484" y="5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ce Kobunnoi" userId="e5efa65a-dec3-4bea-b2d7-85cd3db1469f" providerId="ADAL" clId="{D7BC069C-71B3-4F58-82B3-E28465E24474}"/>
    <pc:docChg chg="undo custSel addSld delSld modSld">
      <pc:chgData name="Grace Kobunnoi" userId="e5efa65a-dec3-4bea-b2d7-85cd3db1469f" providerId="ADAL" clId="{D7BC069C-71B3-4F58-82B3-E28465E24474}" dt="2025-07-07T21:37:29.409" v="94" actId="108"/>
      <pc:docMkLst>
        <pc:docMk/>
      </pc:docMkLst>
      <pc:sldChg chg="addSp delSp modSp mod">
        <pc:chgData name="Grace Kobunnoi" userId="e5efa65a-dec3-4bea-b2d7-85cd3db1469f" providerId="ADAL" clId="{D7BC069C-71B3-4F58-82B3-E28465E24474}" dt="2025-07-07T21:34:19.324" v="55"/>
        <pc:sldMkLst>
          <pc:docMk/>
          <pc:sldMk cId="160587394" sldId="262"/>
        </pc:sldMkLst>
        <pc:spChg chg="del">
          <ac:chgData name="Grace Kobunnoi" userId="e5efa65a-dec3-4bea-b2d7-85cd3db1469f" providerId="ADAL" clId="{D7BC069C-71B3-4F58-82B3-E28465E24474}" dt="2025-07-07T21:34:18.655" v="54" actId="478"/>
          <ac:spMkLst>
            <pc:docMk/>
            <pc:sldMk cId="160587394" sldId="262"/>
            <ac:spMk id="2" creationId="{D07EC4A7-FDEB-4BD8-3946-84E4E09AA462}"/>
          </ac:spMkLst>
        </pc:spChg>
        <pc:spChg chg="mod">
          <ac:chgData name="Grace Kobunnoi" userId="e5efa65a-dec3-4bea-b2d7-85cd3db1469f" providerId="ADAL" clId="{D7BC069C-71B3-4F58-82B3-E28465E24474}" dt="2025-07-07T21:29:52.116" v="12" actId="108"/>
          <ac:spMkLst>
            <pc:docMk/>
            <pc:sldMk cId="160587394" sldId="262"/>
            <ac:spMk id="13" creationId="{1FED57F7-F289-F184-C392-82A931145D85}"/>
          </ac:spMkLst>
        </pc:spChg>
        <pc:spChg chg="del">
          <ac:chgData name="Grace Kobunnoi" userId="e5efa65a-dec3-4bea-b2d7-85cd3db1469f" providerId="ADAL" clId="{D7BC069C-71B3-4F58-82B3-E28465E24474}" dt="2025-07-07T21:34:18.655" v="54" actId="478"/>
          <ac:spMkLst>
            <pc:docMk/>
            <pc:sldMk cId="160587394" sldId="262"/>
            <ac:spMk id="17" creationId="{A89CC184-7E92-10F6-39BE-B14F94DF898F}"/>
          </ac:spMkLst>
        </pc:spChg>
        <pc:spChg chg="del">
          <ac:chgData name="Grace Kobunnoi" userId="e5efa65a-dec3-4bea-b2d7-85cd3db1469f" providerId="ADAL" clId="{D7BC069C-71B3-4F58-82B3-E28465E24474}" dt="2025-07-07T21:34:18.655" v="54" actId="478"/>
          <ac:spMkLst>
            <pc:docMk/>
            <pc:sldMk cId="160587394" sldId="262"/>
            <ac:spMk id="19" creationId="{AE42FA2C-2A41-7621-B977-87A03182181E}"/>
          </ac:spMkLst>
        </pc:spChg>
        <pc:spChg chg="del">
          <ac:chgData name="Grace Kobunnoi" userId="e5efa65a-dec3-4bea-b2d7-85cd3db1469f" providerId="ADAL" clId="{D7BC069C-71B3-4F58-82B3-E28465E24474}" dt="2025-07-07T21:34:18.655" v="54" actId="478"/>
          <ac:spMkLst>
            <pc:docMk/>
            <pc:sldMk cId="160587394" sldId="262"/>
            <ac:spMk id="27" creationId="{0A20612B-97B6-6C62-5A49-33BC8A5C11E5}"/>
          </ac:spMkLst>
        </pc:spChg>
        <pc:spChg chg="add del mod">
          <ac:chgData name="Grace Kobunnoi" userId="e5efa65a-dec3-4bea-b2d7-85cd3db1469f" providerId="ADAL" clId="{D7BC069C-71B3-4F58-82B3-E28465E24474}" dt="2025-07-07T21:33:51.072" v="49" actId="478"/>
          <ac:spMkLst>
            <pc:docMk/>
            <pc:sldMk cId="160587394" sldId="262"/>
            <ac:spMk id="34" creationId="{FEAC4D34-0574-E864-A3A3-9E091E608AB9}"/>
          </ac:spMkLst>
        </pc:spChg>
        <pc:spChg chg="add mod">
          <ac:chgData name="Grace Kobunnoi" userId="e5efa65a-dec3-4bea-b2d7-85cd3db1469f" providerId="ADAL" clId="{D7BC069C-71B3-4F58-82B3-E28465E24474}" dt="2025-07-07T21:34:19.324" v="55"/>
          <ac:spMkLst>
            <pc:docMk/>
            <pc:sldMk cId="160587394" sldId="262"/>
            <ac:spMk id="36" creationId="{9FB90903-D652-108B-279E-0C488FC946BF}"/>
          </ac:spMkLst>
        </pc:spChg>
        <pc:spChg chg="add mod">
          <ac:chgData name="Grace Kobunnoi" userId="e5efa65a-dec3-4bea-b2d7-85cd3db1469f" providerId="ADAL" clId="{D7BC069C-71B3-4F58-82B3-E28465E24474}" dt="2025-07-07T21:34:19.324" v="55"/>
          <ac:spMkLst>
            <pc:docMk/>
            <pc:sldMk cId="160587394" sldId="262"/>
            <ac:spMk id="38" creationId="{03F17F91-165E-4137-2195-FB6222EF369A}"/>
          </ac:spMkLst>
        </pc:spChg>
        <pc:spChg chg="add mod">
          <ac:chgData name="Grace Kobunnoi" userId="e5efa65a-dec3-4bea-b2d7-85cd3db1469f" providerId="ADAL" clId="{D7BC069C-71B3-4F58-82B3-E28465E24474}" dt="2025-07-07T21:34:19.324" v="55"/>
          <ac:spMkLst>
            <pc:docMk/>
            <pc:sldMk cId="160587394" sldId="262"/>
            <ac:spMk id="39" creationId="{C7C738FC-D77F-B848-7D85-0813EC958FA3}"/>
          </ac:spMkLst>
        </pc:spChg>
        <pc:spChg chg="add mod">
          <ac:chgData name="Grace Kobunnoi" userId="e5efa65a-dec3-4bea-b2d7-85cd3db1469f" providerId="ADAL" clId="{D7BC069C-71B3-4F58-82B3-E28465E24474}" dt="2025-07-07T21:34:19.324" v="55"/>
          <ac:spMkLst>
            <pc:docMk/>
            <pc:sldMk cId="160587394" sldId="262"/>
            <ac:spMk id="40" creationId="{29CFA835-190A-415B-26BF-BD5AA2EF1F93}"/>
          </ac:spMkLst>
        </pc:spChg>
        <pc:spChg chg="add mod">
          <ac:chgData name="Grace Kobunnoi" userId="e5efa65a-dec3-4bea-b2d7-85cd3db1469f" providerId="ADAL" clId="{D7BC069C-71B3-4F58-82B3-E28465E24474}" dt="2025-07-07T21:34:19.324" v="55"/>
          <ac:spMkLst>
            <pc:docMk/>
            <pc:sldMk cId="160587394" sldId="262"/>
            <ac:spMk id="41" creationId="{E33B2A4A-1694-F0AC-EEC8-297CAB4F7781}"/>
          </ac:spMkLst>
        </pc:spChg>
        <pc:spChg chg="add mod">
          <ac:chgData name="Grace Kobunnoi" userId="e5efa65a-dec3-4bea-b2d7-85cd3db1469f" providerId="ADAL" clId="{D7BC069C-71B3-4F58-82B3-E28465E24474}" dt="2025-07-07T21:34:19.324" v="55"/>
          <ac:spMkLst>
            <pc:docMk/>
            <pc:sldMk cId="160587394" sldId="262"/>
            <ac:spMk id="42" creationId="{F768F4EF-4FC8-A8F0-74C9-2CB0AFE00798}"/>
          </ac:spMkLst>
        </pc:spChg>
        <pc:spChg chg="add mod">
          <ac:chgData name="Grace Kobunnoi" userId="e5efa65a-dec3-4bea-b2d7-85cd3db1469f" providerId="ADAL" clId="{D7BC069C-71B3-4F58-82B3-E28465E24474}" dt="2025-07-07T21:34:19.324" v="55"/>
          <ac:spMkLst>
            <pc:docMk/>
            <pc:sldMk cId="160587394" sldId="262"/>
            <ac:spMk id="43" creationId="{C40D5767-4019-EE25-69E7-1F6E746655C0}"/>
          </ac:spMkLst>
        </pc:spChg>
        <pc:spChg chg="add mod">
          <ac:chgData name="Grace Kobunnoi" userId="e5efa65a-dec3-4bea-b2d7-85cd3db1469f" providerId="ADAL" clId="{D7BC069C-71B3-4F58-82B3-E28465E24474}" dt="2025-07-07T21:34:19.324" v="55"/>
          <ac:spMkLst>
            <pc:docMk/>
            <pc:sldMk cId="160587394" sldId="262"/>
            <ac:spMk id="44" creationId="{6FBF0D26-3B5E-8FBE-D0CB-6998B0582F81}"/>
          </ac:spMkLst>
        </pc:spChg>
        <pc:spChg chg="add mod">
          <ac:chgData name="Grace Kobunnoi" userId="e5efa65a-dec3-4bea-b2d7-85cd3db1469f" providerId="ADAL" clId="{D7BC069C-71B3-4F58-82B3-E28465E24474}" dt="2025-07-07T21:34:19.324" v="55"/>
          <ac:spMkLst>
            <pc:docMk/>
            <pc:sldMk cId="160587394" sldId="262"/>
            <ac:spMk id="45" creationId="{5810DCAC-8F7C-8861-66C7-90C3CBCC2C37}"/>
          </ac:spMkLst>
        </pc:spChg>
        <pc:picChg chg="del">
          <ac:chgData name="Grace Kobunnoi" userId="e5efa65a-dec3-4bea-b2d7-85cd3db1469f" providerId="ADAL" clId="{D7BC069C-71B3-4F58-82B3-E28465E24474}" dt="2025-07-07T21:33:53.085" v="50" actId="478"/>
          <ac:picMkLst>
            <pc:docMk/>
            <pc:sldMk cId="160587394" sldId="262"/>
            <ac:picMk id="4" creationId="{22C43EFD-DA22-D418-4379-4CF941F7FA82}"/>
          </ac:picMkLst>
        </pc:picChg>
        <pc:picChg chg="del">
          <ac:chgData name="Grace Kobunnoi" userId="e5efa65a-dec3-4bea-b2d7-85cd3db1469f" providerId="ADAL" clId="{D7BC069C-71B3-4F58-82B3-E28465E24474}" dt="2025-07-07T21:34:18.655" v="54" actId="478"/>
          <ac:picMkLst>
            <pc:docMk/>
            <pc:sldMk cId="160587394" sldId="262"/>
            <ac:picMk id="6" creationId="{0CFE4B46-B071-D342-FFDA-8E7E85251FAB}"/>
          </ac:picMkLst>
        </pc:picChg>
        <pc:picChg chg="mod">
          <ac:chgData name="Grace Kobunnoi" userId="e5efa65a-dec3-4bea-b2d7-85cd3db1469f" providerId="ADAL" clId="{D7BC069C-71B3-4F58-82B3-E28465E24474}" dt="2025-07-07T21:33:49.004" v="48" actId="14826"/>
          <ac:picMkLst>
            <pc:docMk/>
            <pc:sldMk cId="160587394" sldId="262"/>
            <ac:picMk id="14" creationId="{F8081002-3FC6-2E01-3209-CD31D2545640}"/>
          </ac:picMkLst>
        </pc:picChg>
        <pc:picChg chg="add mod">
          <ac:chgData name="Grace Kobunnoi" userId="e5efa65a-dec3-4bea-b2d7-85cd3db1469f" providerId="ADAL" clId="{D7BC069C-71B3-4F58-82B3-E28465E24474}" dt="2025-07-07T21:34:01.970" v="53" actId="1076"/>
          <ac:picMkLst>
            <pc:docMk/>
            <pc:sldMk cId="160587394" sldId="262"/>
            <ac:picMk id="35" creationId="{B79EFD80-3DE8-9446-154C-74A34AD05E1D}"/>
          </ac:picMkLst>
        </pc:picChg>
        <pc:picChg chg="add mod">
          <ac:chgData name="Grace Kobunnoi" userId="e5efa65a-dec3-4bea-b2d7-85cd3db1469f" providerId="ADAL" clId="{D7BC069C-71B3-4F58-82B3-E28465E24474}" dt="2025-07-07T21:34:19.324" v="55"/>
          <ac:picMkLst>
            <pc:docMk/>
            <pc:sldMk cId="160587394" sldId="262"/>
            <ac:picMk id="46" creationId="{611ABA10-2859-8ECD-D924-D0B87EDA81A5}"/>
          </ac:picMkLst>
        </pc:picChg>
        <pc:cxnChg chg="del">
          <ac:chgData name="Grace Kobunnoi" userId="e5efa65a-dec3-4bea-b2d7-85cd3db1469f" providerId="ADAL" clId="{D7BC069C-71B3-4F58-82B3-E28465E24474}" dt="2025-07-07T21:34:18.655" v="54" actId="478"/>
          <ac:cxnSpMkLst>
            <pc:docMk/>
            <pc:sldMk cId="160587394" sldId="262"/>
            <ac:cxnSpMk id="18" creationId="{238CCFBA-25F7-C966-01D3-791576B7C5E1}"/>
          </ac:cxnSpMkLst>
        </pc:cxnChg>
      </pc:sldChg>
      <pc:sldChg chg="addSp delSp modSp mod">
        <pc:chgData name="Grace Kobunnoi" userId="e5efa65a-dec3-4bea-b2d7-85cd3db1469f" providerId="ADAL" clId="{D7BC069C-71B3-4F58-82B3-E28465E24474}" dt="2025-07-07T21:33:33.888" v="47" actId="1076"/>
        <pc:sldMkLst>
          <pc:docMk/>
          <pc:sldMk cId="3032019238" sldId="264"/>
        </pc:sldMkLst>
        <pc:spChg chg="mod">
          <ac:chgData name="Grace Kobunnoi" userId="e5efa65a-dec3-4bea-b2d7-85cd3db1469f" providerId="ADAL" clId="{D7BC069C-71B3-4F58-82B3-E28465E24474}" dt="2025-07-07T21:21:10.335" v="7" actId="1076"/>
          <ac:spMkLst>
            <pc:docMk/>
            <pc:sldMk cId="3032019238" sldId="264"/>
            <ac:spMk id="7" creationId="{73F8008A-5404-3861-4506-4F627105385D}"/>
          </ac:spMkLst>
        </pc:spChg>
        <pc:spChg chg="mod">
          <ac:chgData name="Grace Kobunnoi" userId="e5efa65a-dec3-4bea-b2d7-85cd3db1469f" providerId="ADAL" clId="{D7BC069C-71B3-4F58-82B3-E28465E24474}" dt="2025-07-07T21:20:19.586" v="3" actId="108"/>
          <ac:spMkLst>
            <pc:docMk/>
            <pc:sldMk cId="3032019238" sldId="264"/>
            <ac:spMk id="13" creationId="{184A2164-122B-74D3-4C6F-B51445C7D68C}"/>
          </ac:spMkLst>
        </pc:spChg>
        <pc:spChg chg="mod">
          <ac:chgData name="Grace Kobunnoi" userId="e5efa65a-dec3-4bea-b2d7-85cd3db1469f" providerId="ADAL" clId="{D7BC069C-71B3-4F58-82B3-E28465E24474}" dt="2025-07-07T21:31:20.619" v="27" actId="255"/>
          <ac:spMkLst>
            <pc:docMk/>
            <pc:sldMk cId="3032019238" sldId="264"/>
            <ac:spMk id="17" creationId="{71625F44-C6B8-7343-E9FB-7151611EB86E}"/>
          </ac:spMkLst>
        </pc:spChg>
        <pc:spChg chg="mod">
          <ac:chgData name="Grace Kobunnoi" userId="e5efa65a-dec3-4bea-b2d7-85cd3db1469f" providerId="ADAL" clId="{D7BC069C-71B3-4F58-82B3-E28465E24474}" dt="2025-07-07T21:31:44.482" v="31" actId="207"/>
          <ac:spMkLst>
            <pc:docMk/>
            <pc:sldMk cId="3032019238" sldId="264"/>
            <ac:spMk id="19" creationId="{212D180A-8BC0-7776-445D-64785161AABC}"/>
          </ac:spMkLst>
        </pc:spChg>
        <pc:spChg chg="mod">
          <ac:chgData name="Grace Kobunnoi" userId="e5efa65a-dec3-4bea-b2d7-85cd3db1469f" providerId="ADAL" clId="{D7BC069C-71B3-4F58-82B3-E28465E24474}" dt="2025-07-07T21:32:41.600" v="43" actId="207"/>
          <ac:spMkLst>
            <pc:docMk/>
            <pc:sldMk cId="3032019238" sldId="264"/>
            <ac:spMk id="22" creationId="{4A61DD00-B200-617D-26A5-9C35AB2D221D}"/>
          </ac:spMkLst>
        </pc:spChg>
        <pc:spChg chg="mod">
          <ac:chgData name="Grace Kobunnoi" userId="e5efa65a-dec3-4bea-b2d7-85cd3db1469f" providerId="ADAL" clId="{D7BC069C-71B3-4F58-82B3-E28465E24474}" dt="2025-07-07T21:32:41.600" v="43" actId="207"/>
          <ac:spMkLst>
            <pc:docMk/>
            <pc:sldMk cId="3032019238" sldId="264"/>
            <ac:spMk id="23" creationId="{16F53705-62C1-3BE8-F38A-38B43AD750ED}"/>
          </ac:spMkLst>
        </pc:spChg>
        <pc:spChg chg="mod">
          <ac:chgData name="Grace Kobunnoi" userId="e5efa65a-dec3-4bea-b2d7-85cd3db1469f" providerId="ADAL" clId="{D7BC069C-71B3-4F58-82B3-E28465E24474}" dt="2025-07-07T21:21:10.335" v="7" actId="1076"/>
          <ac:spMkLst>
            <pc:docMk/>
            <pc:sldMk cId="3032019238" sldId="264"/>
            <ac:spMk id="30" creationId="{C37100FE-3EF5-70A9-EBD2-E52F803B3EFD}"/>
          </ac:spMkLst>
        </pc:spChg>
        <pc:spChg chg="mod">
          <ac:chgData name="Grace Kobunnoi" userId="e5efa65a-dec3-4bea-b2d7-85cd3db1469f" providerId="ADAL" clId="{D7BC069C-71B3-4F58-82B3-E28465E24474}" dt="2025-07-07T21:21:10.335" v="7" actId="1076"/>
          <ac:spMkLst>
            <pc:docMk/>
            <pc:sldMk cId="3032019238" sldId="264"/>
            <ac:spMk id="32" creationId="{428BDF79-D3DF-D291-EEB2-E86460026094}"/>
          </ac:spMkLst>
        </pc:spChg>
        <pc:spChg chg="add del mod">
          <ac:chgData name="Grace Kobunnoi" userId="e5efa65a-dec3-4bea-b2d7-85cd3db1469f" providerId="ADAL" clId="{D7BC069C-71B3-4F58-82B3-E28465E24474}" dt="2025-07-07T21:20:21.197" v="5" actId="478"/>
          <ac:spMkLst>
            <pc:docMk/>
            <pc:sldMk cId="3032019238" sldId="264"/>
            <ac:spMk id="38" creationId="{9937055C-6A46-CFDF-FCC1-5F57EF7C4E0E}"/>
          </ac:spMkLst>
        </pc:spChg>
        <pc:spChg chg="add del">
          <ac:chgData name="Grace Kobunnoi" userId="e5efa65a-dec3-4bea-b2d7-85cd3db1469f" providerId="ADAL" clId="{D7BC069C-71B3-4F58-82B3-E28465E24474}" dt="2025-07-07T21:31:23.458" v="28" actId="478"/>
          <ac:spMkLst>
            <pc:docMk/>
            <pc:sldMk cId="3032019238" sldId="264"/>
            <ac:spMk id="40" creationId="{14A3B153-B423-4C49-C6EC-42826CA3B269}"/>
          </ac:spMkLst>
        </pc:spChg>
        <pc:spChg chg="mod">
          <ac:chgData name="Grace Kobunnoi" userId="e5efa65a-dec3-4bea-b2d7-85cd3db1469f" providerId="ADAL" clId="{D7BC069C-71B3-4F58-82B3-E28465E24474}" dt="2025-07-07T21:32:09.853" v="42" actId="207"/>
          <ac:spMkLst>
            <pc:docMk/>
            <pc:sldMk cId="3032019238" sldId="264"/>
            <ac:spMk id="41" creationId="{517B475A-AA34-0A0E-9BAD-C520D55987C9}"/>
          </ac:spMkLst>
        </pc:spChg>
        <pc:spChg chg="mod">
          <ac:chgData name="Grace Kobunnoi" userId="e5efa65a-dec3-4bea-b2d7-85cd3db1469f" providerId="ADAL" clId="{D7BC069C-71B3-4F58-82B3-E28465E24474}" dt="2025-07-07T21:32:09.853" v="42" actId="207"/>
          <ac:spMkLst>
            <pc:docMk/>
            <pc:sldMk cId="3032019238" sldId="264"/>
            <ac:spMk id="42" creationId="{43E15243-BCEC-8B21-65EE-5D6A67A4E94C}"/>
          </ac:spMkLst>
        </pc:spChg>
        <pc:picChg chg="mod">
          <ac:chgData name="Grace Kobunnoi" userId="e5efa65a-dec3-4bea-b2d7-85cd3db1469f" providerId="ADAL" clId="{D7BC069C-71B3-4F58-82B3-E28465E24474}" dt="2025-07-07T21:33:01.115" v="44" actId="14826"/>
          <ac:picMkLst>
            <pc:docMk/>
            <pc:sldMk cId="3032019238" sldId="264"/>
            <ac:picMk id="2" creationId="{721D1593-3205-9D5F-C34A-E5B1CC22338D}"/>
          </ac:picMkLst>
        </pc:picChg>
        <pc:picChg chg="mod">
          <ac:chgData name="Grace Kobunnoi" userId="e5efa65a-dec3-4bea-b2d7-85cd3db1469f" providerId="ADAL" clId="{D7BC069C-71B3-4F58-82B3-E28465E24474}" dt="2025-07-07T21:33:33.888" v="47" actId="1076"/>
          <ac:picMkLst>
            <pc:docMk/>
            <pc:sldMk cId="3032019238" sldId="264"/>
            <ac:picMk id="9" creationId="{1773512E-827C-DCBC-A3D0-D7868DE33E6F}"/>
          </ac:picMkLst>
        </pc:picChg>
        <pc:picChg chg="mod">
          <ac:chgData name="Grace Kobunnoi" userId="e5efa65a-dec3-4bea-b2d7-85cd3db1469f" providerId="ADAL" clId="{D7BC069C-71B3-4F58-82B3-E28465E24474}" dt="2025-07-07T21:33:27.417" v="45" actId="14826"/>
          <ac:picMkLst>
            <pc:docMk/>
            <pc:sldMk cId="3032019238" sldId="264"/>
            <ac:picMk id="14" creationId="{FF65103F-C74F-EB76-1344-F04456B9839C}"/>
          </ac:picMkLst>
        </pc:picChg>
        <pc:picChg chg="del mod">
          <ac:chgData name="Grace Kobunnoi" userId="e5efa65a-dec3-4bea-b2d7-85cd3db1469f" providerId="ADAL" clId="{D7BC069C-71B3-4F58-82B3-E28465E24474}" dt="2025-07-07T21:32:06.483" v="40" actId="27803"/>
          <ac:picMkLst>
            <pc:docMk/>
            <pc:sldMk cId="3032019238" sldId="264"/>
            <ac:picMk id="24" creationId="{43E15243-BCEC-8B21-65EE-5D6A67A4E94C}"/>
          </ac:picMkLst>
        </pc:picChg>
        <pc:picChg chg="del mod">
          <ac:chgData name="Grace Kobunnoi" userId="e5efa65a-dec3-4bea-b2d7-85cd3db1469f" providerId="ADAL" clId="{D7BC069C-71B3-4F58-82B3-E28465E24474}" dt="2025-07-07T21:32:06.483" v="40" actId="27803"/>
          <ac:picMkLst>
            <pc:docMk/>
            <pc:sldMk cId="3032019238" sldId="264"/>
            <ac:picMk id="25" creationId="{517B475A-AA34-0A0E-9BAD-C520D55987C9}"/>
          </ac:picMkLst>
        </pc:picChg>
        <pc:cxnChg chg="mod">
          <ac:chgData name="Grace Kobunnoi" userId="e5efa65a-dec3-4bea-b2d7-85cd3db1469f" providerId="ADAL" clId="{D7BC069C-71B3-4F58-82B3-E28465E24474}" dt="2025-07-07T21:31:33.946" v="30" actId="692"/>
          <ac:cxnSpMkLst>
            <pc:docMk/>
            <pc:sldMk cId="3032019238" sldId="264"/>
            <ac:cxnSpMk id="18" creationId="{2A11668F-ADA8-1BFD-CE11-B91BFAC4FCA4}"/>
          </ac:cxnSpMkLst>
        </pc:cxnChg>
      </pc:sldChg>
      <pc:sldChg chg="addSp delSp modSp add del mod">
        <pc:chgData name="Grace Kobunnoi" userId="e5efa65a-dec3-4bea-b2d7-85cd3db1469f" providerId="ADAL" clId="{D7BC069C-71B3-4F58-82B3-E28465E24474}" dt="2025-07-07T21:36:14.971" v="83" actId="478"/>
        <pc:sldMkLst>
          <pc:docMk/>
          <pc:sldMk cId="3691592106" sldId="265"/>
        </pc:sldMkLst>
        <pc:spChg chg="mod">
          <ac:chgData name="Grace Kobunnoi" userId="e5efa65a-dec3-4bea-b2d7-85cd3db1469f" providerId="ADAL" clId="{D7BC069C-71B3-4F58-82B3-E28465E24474}" dt="2025-07-07T21:30:05.396" v="17" actId="108"/>
          <ac:spMkLst>
            <pc:docMk/>
            <pc:sldMk cId="3691592106" sldId="265"/>
            <ac:spMk id="2" creationId="{2CF18E8E-3A49-A8AA-12F3-641EA284EDC2}"/>
          </ac:spMkLst>
        </pc:spChg>
        <pc:spChg chg="del">
          <ac:chgData name="Grace Kobunnoi" userId="e5efa65a-dec3-4bea-b2d7-85cd3db1469f" providerId="ADAL" clId="{D7BC069C-71B3-4F58-82B3-E28465E24474}" dt="2025-07-07T21:35:52.724" v="78" actId="478"/>
          <ac:spMkLst>
            <pc:docMk/>
            <pc:sldMk cId="3691592106" sldId="265"/>
            <ac:spMk id="3" creationId="{875E226D-A423-9D2E-35C0-38B7658EA803}"/>
          </ac:spMkLst>
        </pc:spChg>
        <pc:spChg chg="del mod">
          <ac:chgData name="Grace Kobunnoi" userId="e5efa65a-dec3-4bea-b2d7-85cd3db1469f" providerId="ADAL" clId="{D7BC069C-71B3-4F58-82B3-E28465E24474}" dt="2025-07-07T21:35:52.724" v="78" actId="478"/>
          <ac:spMkLst>
            <pc:docMk/>
            <pc:sldMk cId="3691592106" sldId="265"/>
            <ac:spMk id="4" creationId="{D0421C17-2EFC-6FEB-DECA-BA459B003FA9}"/>
          </ac:spMkLst>
        </pc:spChg>
        <pc:spChg chg="del">
          <ac:chgData name="Grace Kobunnoi" userId="e5efa65a-dec3-4bea-b2d7-85cd3db1469f" providerId="ADAL" clId="{D7BC069C-71B3-4F58-82B3-E28465E24474}" dt="2025-07-07T21:35:47.941" v="77" actId="478"/>
          <ac:spMkLst>
            <pc:docMk/>
            <pc:sldMk cId="3691592106" sldId="265"/>
            <ac:spMk id="8" creationId="{00A2A494-6571-DD24-2C79-DD1549EAE691}"/>
          </ac:spMkLst>
        </pc:spChg>
        <pc:spChg chg="del">
          <ac:chgData name="Grace Kobunnoi" userId="e5efa65a-dec3-4bea-b2d7-85cd3db1469f" providerId="ADAL" clId="{D7BC069C-71B3-4F58-82B3-E28465E24474}" dt="2025-07-07T21:35:52.724" v="78" actId="478"/>
          <ac:spMkLst>
            <pc:docMk/>
            <pc:sldMk cId="3691592106" sldId="265"/>
            <ac:spMk id="11" creationId="{2302B2BE-6BA4-CAD8-B1A0-AF84647B4A40}"/>
          </ac:spMkLst>
        </pc:spChg>
        <pc:spChg chg="del">
          <ac:chgData name="Grace Kobunnoi" userId="e5efa65a-dec3-4bea-b2d7-85cd3db1469f" providerId="ADAL" clId="{D7BC069C-71B3-4F58-82B3-E28465E24474}" dt="2025-07-07T21:35:47.941" v="77" actId="478"/>
          <ac:spMkLst>
            <pc:docMk/>
            <pc:sldMk cId="3691592106" sldId="265"/>
            <ac:spMk id="12" creationId="{66DC4D72-C0A6-86DA-62A1-4C7C637EB99E}"/>
          </ac:spMkLst>
        </pc:spChg>
        <pc:spChg chg="mod">
          <ac:chgData name="Grace Kobunnoi" userId="e5efa65a-dec3-4bea-b2d7-85cd3db1469f" providerId="ADAL" clId="{D7BC069C-71B3-4F58-82B3-E28465E24474}" dt="2025-07-07T21:30:28.668" v="19" actId="207"/>
          <ac:spMkLst>
            <pc:docMk/>
            <pc:sldMk cId="3691592106" sldId="265"/>
            <ac:spMk id="13" creationId="{50EB10A3-814F-8DEC-9DEF-E7ACF92EB59F}"/>
          </ac:spMkLst>
        </pc:spChg>
        <pc:spChg chg="del">
          <ac:chgData name="Grace Kobunnoi" userId="e5efa65a-dec3-4bea-b2d7-85cd3db1469f" providerId="ADAL" clId="{D7BC069C-71B3-4F58-82B3-E28465E24474}" dt="2025-07-07T21:35:52.724" v="78" actId="478"/>
          <ac:spMkLst>
            <pc:docMk/>
            <pc:sldMk cId="3691592106" sldId="265"/>
            <ac:spMk id="17" creationId="{CBF8EEF9-2801-6005-9FD0-AAD20ED6562B}"/>
          </ac:spMkLst>
        </pc:spChg>
        <pc:spChg chg="del">
          <ac:chgData name="Grace Kobunnoi" userId="e5efa65a-dec3-4bea-b2d7-85cd3db1469f" providerId="ADAL" clId="{D7BC069C-71B3-4F58-82B3-E28465E24474}" dt="2025-07-07T21:35:47.941" v="77" actId="478"/>
          <ac:spMkLst>
            <pc:docMk/>
            <pc:sldMk cId="3691592106" sldId="265"/>
            <ac:spMk id="19" creationId="{A8715792-0193-2B7F-2906-7FAF0A5CC97E}"/>
          </ac:spMkLst>
        </pc:spChg>
        <pc:spChg chg="del">
          <ac:chgData name="Grace Kobunnoi" userId="e5efa65a-dec3-4bea-b2d7-85cd3db1469f" providerId="ADAL" clId="{D7BC069C-71B3-4F58-82B3-E28465E24474}" dt="2025-07-07T21:35:47.941" v="77" actId="478"/>
          <ac:spMkLst>
            <pc:docMk/>
            <pc:sldMk cId="3691592106" sldId="265"/>
            <ac:spMk id="21" creationId="{2389096C-94A8-3E90-5897-196E70EBA146}"/>
          </ac:spMkLst>
        </pc:spChg>
        <pc:spChg chg="del">
          <ac:chgData name="Grace Kobunnoi" userId="e5efa65a-dec3-4bea-b2d7-85cd3db1469f" providerId="ADAL" clId="{D7BC069C-71B3-4F58-82B3-E28465E24474}" dt="2025-07-07T21:35:47.941" v="77" actId="478"/>
          <ac:spMkLst>
            <pc:docMk/>
            <pc:sldMk cId="3691592106" sldId="265"/>
            <ac:spMk id="22" creationId="{97B398F4-FD00-C6B4-035A-CBD38D301CB3}"/>
          </ac:spMkLst>
        </pc:spChg>
        <pc:spChg chg="del">
          <ac:chgData name="Grace Kobunnoi" userId="e5efa65a-dec3-4bea-b2d7-85cd3db1469f" providerId="ADAL" clId="{D7BC069C-71B3-4F58-82B3-E28465E24474}" dt="2025-07-07T21:35:47.941" v="77" actId="478"/>
          <ac:spMkLst>
            <pc:docMk/>
            <pc:sldMk cId="3691592106" sldId="265"/>
            <ac:spMk id="23" creationId="{CB03D365-135A-7283-8E01-84EAF1BC7A39}"/>
          </ac:spMkLst>
        </pc:spChg>
        <pc:spChg chg="del">
          <ac:chgData name="Grace Kobunnoi" userId="e5efa65a-dec3-4bea-b2d7-85cd3db1469f" providerId="ADAL" clId="{D7BC069C-71B3-4F58-82B3-E28465E24474}" dt="2025-07-07T21:35:47.941" v="77" actId="478"/>
          <ac:spMkLst>
            <pc:docMk/>
            <pc:sldMk cId="3691592106" sldId="265"/>
            <ac:spMk id="32" creationId="{7542FC04-24CB-2BC4-EE9D-1DF91BD43518}"/>
          </ac:spMkLst>
        </pc:spChg>
        <pc:spChg chg="add mod">
          <ac:chgData name="Grace Kobunnoi" userId="e5efa65a-dec3-4bea-b2d7-85cd3db1469f" providerId="ADAL" clId="{D7BC069C-71B3-4F58-82B3-E28465E24474}" dt="2025-07-07T21:35:57.441" v="79"/>
          <ac:spMkLst>
            <pc:docMk/>
            <pc:sldMk cId="3691592106" sldId="265"/>
            <ac:spMk id="33" creationId="{E0D4E789-D280-9557-18E7-D6D91EC15368}"/>
          </ac:spMkLst>
        </pc:spChg>
        <pc:spChg chg="del">
          <ac:chgData name="Grace Kobunnoi" userId="e5efa65a-dec3-4bea-b2d7-85cd3db1469f" providerId="ADAL" clId="{D7BC069C-71B3-4F58-82B3-E28465E24474}" dt="2025-07-07T21:35:47.941" v="77" actId="478"/>
          <ac:spMkLst>
            <pc:docMk/>
            <pc:sldMk cId="3691592106" sldId="265"/>
            <ac:spMk id="34" creationId="{3C428CBB-46D9-F2AA-60DE-7E6DA4A36923}"/>
          </ac:spMkLst>
        </pc:spChg>
        <pc:spChg chg="add mod">
          <ac:chgData name="Grace Kobunnoi" userId="e5efa65a-dec3-4bea-b2d7-85cd3db1469f" providerId="ADAL" clId="{D7BC069C-71B3-4F58-82B3-E28465E24474}" dt="2025-07-07T21:35:57.441" v="79"/>
          <ac:spMkLst>
            <pc:docMk/>
            <pc:sldMk cId="3691592106" sldId="265"/>
            <ac:spMk id="46" creationId="{845E1A99-B553-4119-7C0D-72021B7D3251}"/>
          </ac:spMkLst>
        </pc:spChg>
        <pc:spChg chg="add mod">
          <ac:chgData name="Grace Kobunnoi" userId="e5efa65a-dec3-4bea-b2d7-85cd3db1469f" providerId="ADAL" clId="{D7BC069C-71B3-4F58-82B3-E28465E24474}" dt="2025-07-07T21:35:57.441" v="79"/>
          <ac:spMkLst>
            <pc:docMk/>
            <pc:sldMk cId="3691592106" sldId="265"/>
            <ac:spMk id="47" creationId="{CC44E317-C9D1-7747-347C-23A44B73218C}"/>
          </ac:spMkLst>
        </pc:spChg>
        <pc:spChg chg="add mod">
          <ac:chgData name="Grace Kobunnoi" userId="e5efa65a-dec3-4bea-b2d7-85cd3db1469f" providerId="ADAL" clId="{D7BC069C-71B3-4F58-82B3-E28465E24474}" dt="2025-07-07T21:35:57.441" v="79"/>
          <ac:spMkLst>
            <pc:docMk/>
            <pc:sldMk cId="3691592106" sldId="265"/>
            <ac:spMk id="50" creationId="{E78DC158-95FF-7DDC-5232-776A4A4E04ED}"/>
          </ac:spMkLst>
        </pc:spChg>
        <pc:spChg chg="add mod">
          <ac:chgData name="Grace Kobunnoi" userId="e5efa65a-dec3-4bea-b2d7-85cd3db1469f" providerId="ADAL" clId="{D7BC069C-71B3-4F58-82B3-E28465E24474}" dt="2025-07-07T21:35:57.441" v="79"/>
          <ac:spMkLst>
            <pc:docMk/>
            <pc:sldMk cId="3691592106" sldId="265"/>
            <ac:spMk id="58" creationId="{44A18D54-BAA8-D43C-EF99-834EA417A0E5}"/>
          </ac:spMkLst>
        </pc:spChg>
        <pc:spChg chg="add mod">
          <ac:chgData name="Grace Kobunnoi" userId="e5efa65a-dec3-4bea-b2d7-85cd3db1469f" providerId="ADAL" clId="{D7BC069C-71B3-4F58-82B3-E28465E24474}" dt="2025-07-07T21:35:57.441" v="79"/>
          <ac:spMkLst>
            <pc:docMk/>
            <pc:sldMk cId="3691592106" sldId="265"/>
            <ac:spMk id="59" creationId="{A7BD9E71-AC46-A011-A5EF-8EC9E85242CE}"/>
          </ac:spMkLst>
        </pc:spChg>
        <pc:spChg chg="add mod">
          <ac:chgData name="Grace Kobunnoi" userId="e5efa65a-dec3-4bea-b2d7-85cd3db1469f" providerId="ADAL" clId="{D7BC069C-71B3-4F58-82B3-E28465E24474}" dt="2025-07-07T21:35:57.441" v="79"/>
          <ac:spMkLst>
            <pc:docMk/>
            <pc:sldMk cId="3691592106" sldId="265"/>
            <ac:spMk id="60" creationId="{1060DEE5-781B-A1D4-CA3C-BD95147F9809}"/>
          </ac:spMkLst>
        </pc:spChg>
        <pc:spChg chg="add mod">
          <ac:chgData name="Grace Kobunnoi" userId="e5efa65a-dec3-4bea-b2d7-85cd3db1469f" providerId="ADAL" clId="{D7BC069C-71B3-4F58-82B3-E28465E24474}" dt="2025-07-07T21:35:57.441" v="79"/>
          <ac:spMkLst>
            <pc:docMk/>
            <pc:sldMk cId="3691592106" sldId="265"/>
            <ac:spMk id="61" creationId="{9B117793-475D-67FF-9C12-7081E2DBC81A}"/>
          </ac:spMkLst>
        </pc:spChg>
        <pc:spChg chg="add mod">
          <ac:chgData name="Grace Kobunnoi" userId="e5efa65a-dec3-4bea-b2d7-85cd3db1469f" providerId="ADAL" clId="{D7BC069C-71B3-4F58-82B3-E28465E24474}" dt="2025-07-07T21:35:57.441" v="79"/>
          <ac:spMkLst>
            <pc:docMk/>
            <pc:sldMk cId="3691592106" sldId="265"/>
            <ac:spMk id="62" creationId="{4D0BB9D4-BE4E-3EA6-F3D9-B855F1EAA57B}"/>
          </ac:spMkLst>
        </pc:spChg>
        <pc:spChg chg="add mod">
          <ac:chgData name="Grace Kobunnoi" userId="e5efa65a-dec3-4bea-b2d7-85cd3db1469f" providerId="ADAL" clId="{D7BC069C-71B3-4F58-82B3-E28465E24474}" dt="2025-07-07T21:35:57.441" v="79"/>
          <ac:spMkLst>
            <pc:docMk/>
            <pc:sldMk cId="3691592106" sldId="265"/>
            <ac:spMk id="65" creationId="{3BEB6333-404E-DFB4-1291-6A00F57AB032}"/>
          </ac:spMkLst>
        </pc:spChg>
        <pc:picChg chg="del">
          <ac:chgData name="Grace Kobunnoi" userId="e5efa65a-dec3-4bea-b2d7-85cd3db1469f" providerId="ADAL" clId="{D7BC069C-71B3-4F58-82B3-E28465E24474}" dt="2025-07-07T21:35:52.724" v="78" actId="478"/>
          <ac:picMkLst>
            <pc:docMk/>
            <pc:sldMk cId="3691592106" sldId="265"/>
            <ac:picMk id="24" creationId="{CDEF64DC-A6DD-60D7-FA77-4D095856F77B}"/>
          </ac:picMkLst>
        </pc:picChg>
        <pc:picChg chg="del">
          <ac:chgData name="Grace Kobunnoi" userId="e5efa65a-dec3-4bea-b2d7-85cd3db1469f" providerId="ADAL" clId="{D7BC069C-71B3-4F58-82B3-E28465E24474}" dt="2025-07-07T21:35:47.941" v="77" actId="478"/>
          <ac:picMkLst>
            <pc:docMk/>
            <pc:sldMk cId="3691592106" sldId="265"/>
            <ac:picMk id="25" creationId="{386D9E24-55EB-11F4-478A-CAFE84D9EF3F}"/>
          </ac:picMkLst>
        </pc:picChg>
        <pc:picChg chg="del">
          <ac:chgData name="Grace Kobunnoi" userId="e5efa65a-dec3-4bea-b2d7-85cd3db1469f" providerId="ADAL" clId="{D7BC069C-71B3-4F58-82B3-E28465E24474}" dt="2025-07-07T21:35:47.941" v="77" actId="478"/>
          <ac:picMkLst>
            <pc:docMk/>
            <pc:sldMk cId="3691592106" sldId="265"/>
            <ac:picMk id="35" creationId="{88389222-E015-48B4-9F9C-C1FB4C09F398}"/>
          </ac:picMkLst>
        </pc:picChg>
        <pc:picChg chg="del">
          <ac:chgData name="Grace Kobunnoi" userId="e5efa65a-dec3-4bea-b2d7-85cd3db1469f" providerId="ADAL" clId="{D7BC069C-71B3-4F58-82B3-E28465E24474}" dt="2025-07-07T21:36:14.971" v="83" actId="478"/>
          <ac:picMkLst>
            <pc:docMk/>
            <pc:sldMk cId="3691592106" sldId="265"/>
            <ac:picMk id="55" creationId="{81BE63F4-E31D-5168-4FA9-051E3EEDD27C}"/>
          </ac:picMkLst>
        </pc:picChg>
      </pc:sldChg>
      <pc:sldChg chg="addSp delSp modSp mod">
        <pc:chgData name="Grace Kobunnoi" userId="e5efa65a-dec3-4bea-b2d7-85cd3db1469f" providerId="ADAL" clId="{D7BC069C-71B3-4F58-82B3-E28465E24474}" dt="2025-07-07T21:36:17.570" v="84" actId="478"/>
        <pc:sldMkLst>
          <pc:docMk/>
          <pc:sldMk cId="1381768907" sldId="266"/>
        </pc:sldMkLst>
        <pc:spChg chg="add del">
          <ac:chgData name="Grace Kobunnoi" userId="e5efa65a-dec3-4bea-b2d7-85cd3db1469f" providerId="ADAL" clId="{D7BC069C-71B3-4F58-82B3-E28465E24474}" dt="2025-07-07T21:34:29.005" v="58" actId="478"/>
          <ac:spMkLst>
            <pc:docMk/>
            <pc:sldMk cId="1381768907" sldId="266"/>
            <ac:spMk id="4" creationId="{F61D2F74-31A4-F047-B38E-BC46CF77FDF5}"/>
          </ac:spMkLst>
        </pc:spChg>
        <pc:spChg chg="mod">
          <ac:chgData name="Grace Kobunnoi" userId="e5efa65a-dec3-4bea-b2d7-85cd3db1469f" providerId="ADAL" clId="{D7BC069C-71B3-4F58-82B3-E28465E24474}" dt="2025-07-07T21:35:24.484" v="71" actId="552"/>
          <ac:spMkLst>
            <pc:docMk/>
            <pc:sldMk cId="1381768907" sldId="266"/>
            <ac:spMk id="12" creationId="{DA71E4D9-CAC4-1961-2A79-315DAD6ACC31}"/>
          </ac:spMkLst>
        </pc:spChg>
        <pc:spChg chg="add del mod">
          <ac:chgData name="Grace Kobunnoi" userId="e5efa65a-dec3-4bea-b2d7-85cd3db1469f" providerId="ADAL" clId="{D7BC069C-71B3-4F58-82B3-E28465E24474}" dt="2025-07-07T21:34:27.070" v="57" actId="478"/>
          <ac:spMkLst>
            <pc:docMk/>
            <pc:sldMk cId="1381768907" sldId="266"/>
            <ac:spMk id="13" creationId="{DC8D3A79-FDD3-A94D-977B-9E54406E88E3}"/>
          </ac:spMkLst>
        </pc:spChg>
        <pc:spChg chg="add del">
          <ac:chgData name="Grace Kobunnoi" userId="e5efa65a-dec3-4bea-b2d7-85cd3db1469f" providerId="ADAL" clId="{D7BC069C-71B3-4F58-82B3-E28465E24474}" dt="2025-07-07T21:34:29.005" v="58" actId="478"/>
          <ac:spMkLst>
            <pc:docMk/>
            <pc:sldMk cId="1381768907" sldId="266"/>
            <ac:spMk id="17" creationId="{C946C5F7-2093-312D-18D4-25D0AF3E1628}"/>
          </ac:spMkLst>
        </pc:spChg>
        <pc:spChg chg="mod">
          <ac:chgData name="Grace Kobunnoi" userId="e5efa65a-dec3-4bea-b2d7-85cd3db1469f" providerId="ADAL" clId="{D7BC069C-71B3-4F58-82B3-E28465E24474}" dt="2025-07-07T21:35:24.484" v="71" actId="552"/>
          <ac:spMkLst>
            <pc:docMk/>
            <pc:sldMk cId="1381768907" sldId="266"/>
            <ac:spMk id="19" creationId="{45DCBEDF-339E-CEF7-205D-D238EFE01346}"/>
          </ac:spMkLst>
        </pc:spChg>
        <pc:spChg chg="mod">
          <ac:chgData name="Grace Kobunnoi" userId="e5efa65a-dec3-4bea-b2d7-85cd3db1469f" providerId="ADAL" clId="{D7BC069C-71B3-4F58-82B3-E28465E24474}" dt="2025-07-07T21:35:24.484" v="71" actId="552"/>
          <ac:spMkLst>
            <pc:docMk/>
            <pc:sldMk cId="1381768907" sldId="266"/>
            <ac:spMk id="21" creationId="{E1F893F2-8BA0-BB04-FDEA-A6E8A0E08F20}"/>
          </ac:spMkLst>
        </pc:spChg>
        <pc:spChg chg="del">
          <ac:chgData name="Grace Kobunnoi" userId="e5efa65a-dec3-4bea-b2d7-85cd3db1469f" providerId="ADAL" clId="{D7BC069C-71B3-4F58-82B3-E28465E24474}" dt="2025-07-07T21:34:38.468" v="62" actId="478"/>
          <ac:spMkLst>
            <pc:docMk/>
            <pc:sldMk cId="1381768907" sldId="266"/>
            <ac:spMk id="24" creationId="{345FCC0E-7947-1ECC-12E0-515BB9AC1C68}"/>
          </ac:spMkLst>
        </pc:spChg>
        <pc:spChg chg="add del">
          <ac:chgData name="Grace Kobunnoi" userId="e5efa65a-dec3-4bea-b2d7-85cd3db1469f" providerId="ADAL" clId="{D7BC069C-71B3-4F58-82B3-E28465E24474}" dt="2025-07-07T21:34:29.005" v="58" actId="478"/>
          <ac:spMkLst>
            <pc:docMk/>
            <pc:sldMk cId="1381768907" sldId="266"/>
            <ac:spMk id="25" creationId="{A6D0408A-5D0E-1AD3-19FC-1D254CC57CDA}"/>
          </ac:spMkLst>
        </pc:spChg>
        <pc:spChg chg="add del">
          <ac:chgData name="Grace Kobunnoi" userId="e5efa65a-dec3-4bea-b2d7-85cd3db1469f" providerId="ADAL" clId="{D7BC069C-71B3-4F58-82B3-E28465E24474}" dt="2025-07-07T21:34:29.005" v="58" actId="478"/>
          <ac:spMkLst>
            <pc:docMk/>
            <pc:sldMk cId="1381768907" sldId="266"/>
            <ac:spMk id="27" creationId="{7403074A-C077-7907-1E41-B0EDFEB6368E}"/>
          </ac:spMkLst>
        </pc:spChg>
        <pc:spChg chg="mod">
          <ac:chgData name="Grace Kobunnoi" userId="e5efa65a-dec3-4bea-b2d7-85cd3db1469f" providerId="ADAL" clId="{D7BC069C-71B3-4F58-82B3-E28465E24474}" dt="2025-07-07T21:34:56.539" v="67" actId="207"/>
          <ac:spMkLst>
            <pc:docMk/>
            <pc:sldMk cId="1381768907" sldId="266"/>
            <ac:spMk id="34" creationId="{D9B9A66B-33EA-21E1-12EA-50D39E22CD46}"/>
          </ac:spMkLst>
        </pc:spChg>
        <pc:spChg chg="add mod">
          <ac:chgData name="Grace Kobunnoi" userId="e5efa65a-dec3-4bea-b2d7-85cd3db1469f" providerId="ADAL" clId="{D7BC069C-71B3-4F58-82B3-E28465E24474}" dt="2025-07-07T21:34:29.552" v="59"/>
          <ac:spMkLst>
            <pc:docMk/>
            <pc:sldMk cId="1381768907" sldId="266"/>
            <ac:spMk id="44" creationId="{0E06CD04-9F83-D4DB-3038-8B77C0344ED6}"/>
          </ac:spMkLst>
        </pc:spChg>
        <pc:spChg chg="add mod">
          <ac:chgData name="Grace Kobunnoi" userId="e5efa65a-dec3-4bea-b2d7-85cd3db1469f" providerId="ADAL" clId="{D7BC069C-71B3-4F58-82B3-E28465E24474}" dt="2025-07-07T21:34:29.552" v="59"/>
          <ac:spMkLst>
            <pc:docMk/>
            <pc:sldMk cId="1381768907" sldId="266"/>
            <ac:spMk id="46" creationId="{C493700B-78C0-C2C9-B0F2-BB795862ADA6}"/>
          </ac:spMkLst>
        </pc:spChg>
        <pc:spChg chg="add mod">
          <ac:chgData name="Grace Kobunnoi" userId="e5efa65a-dec3-4bea-b2d7-85cd3db1469f" providerId="ADAL" clId="{D7BC069C-71B3-4F58-82B3-E28465E24474}" dt="2025-07-07T21:34:29.552" v="59"/>
          <ac:spMkLst>
            <pc:docMk/>
            <pc:sldMk cId="1381768907" sldId="266"/>
            <ac:spMk id="47" creationId="{34232D79-D8AC-2D15-7B92-26BB1014939A}"/>
          </ac:spMkLst>
        </pc:spChg>
        <pc:spChg chg="add mod">
          <ac:chgData name="Grace Kobunnoi" userId="e5efa65a-dec3-4bea-b2d7-85cd3db1469f" providerId="ADAL" clId="{D7BC069C-71B3-4F58-82B3-E28465E24474}" dt="2025-07-07T21:34:29.552" v="59"/>
          <ac:spMkLst>
            <pc:docMk/>
            <pc:sldMk cId="1381768907" sldId="266"/>
            <ac:spMk id="48" creationId="{E30570ED-2C31-66EB-E30C-9FCBB58AEE37}"/>
          </ac:spMkLst>
        </pc:spChg>
        <pc:spChg chg="add mod">
          <ac:chgData name="Grace Kobunnoi" userId="e5efa65a-dec3-4bea-b2d7-85cd3db1469f" providerId="ADAL" clId="{D7BC069C-71B3-4F58-82B3-E28465E24474}" dt="2025-07-07T21:34:29.552" v="59"/>
          <ac:spMkLst>
            <pc:docMk/>
            <pc:sldMk cId="1381768907" sldId="266"/>
            <ac:spMk id="49" creationId="{9568CAA5-542F-ECAC-17CE-A60479D1C909}"/>
          </ac:spMkLst>
        </pc:spChg>
        <pc:spChg chg="add mod">
          <ac:chgData name="Grace Kobunnoi" userId="e5efa65a-dec3-4bea-b2d7-85cd3db1469f" providerId="ADAL" clId="{D7BC069C-71B3-4F58-82B3-E28465E24474}" dt="2025-07-07T21:34:29.552" v="59"/>
          <ac:spMkLst>
            <pc:docMk/>
            <pc:sldMk cId="1381768907" sldId="266"/>
            <ac:spMk id="50" creationId="{D2632BD8-B952-3FB0-EA12-520AC72A7223}"/>
          </ac:spMkLst>
        </pc:spChg>
        <pc:spChg chg="add mod">
          <ac:chgData name="Grace Kobunnoi" userId="e5efa65a-dec3-4bea-b2d7-85cd3db1469f" providerId="ADAL" clId="{D7BC069C-71B3-4F58-82B3-E28465E24474}" dt="2025-07-07T21:34:29.552" v="59"/>
          <ac:spMkLst>
            <pc:docMk/>
            <pc:sldMk cId="1381768907" sldId="266"/>
            <ac:spMk id="51" creationId="{0E037439-F911-3A9D-C0A3-4A8C42D619EE}"/>
          </ac:spMkLst>
        </pc:spChg>
        <pc:spChg chg="add mod">
          <ac:chgData name="Grace Kobunnoi" userId="e5efa65a-dec3-4bea-b2d7-85cd3db1469f" providerId="ADAL" clId="{D7BC069C-71B3-4F58-82B3-E28465E24474}" dt="2025-07-07T21:34:29.552" v="59"/>
          <ac:spMkLst>
            <pc:docMk/>
            <pc:sldMk cId="1381768907" sldId="266"/>
            <ac:spMk id="52" creationId="{745EFBCB-A440-0E6C-C11B-08533E29DA0A}"/>
          </ac:spMkLst>
        </pc:spChg>
        <pc:spChg chg="add mod">
          <ac:chgData name="Grace Kobunnoi" userId="e5efa65a-dec3-4bea-b2d7-85cd3db1469f" providerId="ADAL" clId="{D7BC069C-71B3-4F58-82B3-E28465E24474}" dt="2025-07-07T21:34:29.552" v="59"/>
          <ac:spMkLst>
            <pc:docMk/>
            <pc:sldMk cId="1381768907" sldId="266"/>
            <ac:spMk id="53" creationId="{526587ED-3B8D-6FAA-719A-9B8C669D7C78}"/>
          </ac:spMkLst>
        </pc:spChg>
        <pc:spChg chg="add mod">
          <ac:chgData name="Grace Kobunnoi" userId="e5efa65a-dec3-4bea-b2d7-85cd3db1469f" providerId="ADAL" clId="{D7BC069C-71B3-4F58-82B3-E28465E24474}" dt="2025-07-07T21:34:33.717" v="61"/>
          <ac:spMkLst>
            <pc:docMk/>
            <pc:sldMk cId="1381768907" sldId="266"/>
            <ac:spMk id="55" creationId="{E26931B0-AFA7-7D86-3625-44F073472E0C}"/>
          </ac:spMkLst>
        </pc:spChg>
        <pc:spChg chg="add mod">
          <ac:chgData name="Grace Kobunnoi" userId="e5efa65a-dec3-4bea-b2d7-85cd3db1469f" providerId="ADAL" clId="{D7BC069C-71B3-4F58-82B3-E28465E24474}" dt="2025-07-07T21:34:33.717" v="61"/>
          <ac:spMkLst>
            <pc:docMk/>
            <pc:sldMk cId="1381768907" sldId="266"/>
            <ac:spMk id="57" creationId="{5027949D-C5DD-66A8-FCBC-628B71815C7C}"/>
          </ac:spMkLst>
        </pc:spChg>
        <pc:spChg chg="add mod">
          <ac:chgData name="Grace Kobunnoi" userId="e5efa65a-dec3-4bea-b2d7-85cd3db1469f" providerId="ADAL" clId="{D7BC069C-71B3-4F58-82B3-E28465E24474}" dt="2025-07-07T21:34:33.717" v="61"/>
          <ac:spMkLst>
            <pc:docMk/>
            <pc:sldMk cId="1381768907" sldId="266"/>
            <ac:spMk id="58" creationId="{0DFBB2D5-9937-DB2F-227D-3EFC4EAFD223}"/>
          </ac:spMkLst>
        </pc:spChg>
        <pc:spChg chg="add mod">
          <ac:chgData name="Grace Kobunnoi" userId="e5efa65a-dec3-4bea-b2d7-85cd3db1469f" providerId="ADAL" clId="{D7BC069C-71B3-4F58-82B3-E28465E24474}" dt="2025-07-07T21:34:33.717" v="61"/>
          <ac:spMkLst>
            <pc:docMk/>
            <pc:sldMk cId="1381768907" sldId="266"/>
            <ac:spMk id="59" creationId="{C2199349-1823-02D5-70F1-3B2751409079}"/>
          </ac:spMkLst>
        </pc:spChg>
        <pc:spChg chg="add mod">
          <ac:chgData name="Grace Kobunnoi" userId="e5efa65a-dec3-4bea-b2d7-85cd3db1469f" providerId="ADAL" clId="{D7BC069C-71B3-4F58-82B3-E28465E24474}" dt="2025-07-07T21:34:33.717" v="61"/>
          <ac:spMkLst>
            <pc:docMk/>
            <pc:sldMk cId="1381768907" sldId="266"/>
            <ac:spMk id="60" creationId="{DEF8CAD4-9D56-AC46-51CA-56300395F689}"/>
          </ac:spMkLst>
        </pc:spChg>
        <pc:spChg chg="add mod">
          <ac:chgData name="Grace Kobunnoi" userId="e5efa65a-dec3-4bea-b2d7-85cd3db1469f" providerId="ADAL" clId="{D7BC069C-71B3-4F58-82B3-E28465E24474}" dt="2025-07-07T21:34:33.717" v="61"/>
          <ac:spMkLst>
            <pc:docMk/>
            <pc:sldMk cId="1381768907" sldId="266"/>
            <ac:spMk id="61" creationId="{0E80CD65-837D-B063-7F58-9A2008BD5143}"/>
          </ac:spMkLst>
        </pc:spChg>
        <pc:spChg chg="add mod">
          <ac:chgData name="Grace Kobunnoi" userId="e5efa65a-dec3-4bea-b2d7-85cd3db1469f" providerId="ADAL" clId="{D7BC069C-71B3-4F58-82B3-E28465E24474}" dt="2025-07-07T21:34:33.717" v="61"/>
          <ac:spMkLst>
            <pc:docMk/>
            <pc:sldMk cId="1381768907" sldId="266"/>
            <ac:spMk id="62" creationId="{35E840B6-800D-120B-D765-5C50A146A220}"/>
          </ac:spMkLst>
        </pc:spChg>
        <pc:spChg chg="add mod">
          <ac:chgData name="Grace Kobunnoi" userId="e5efa65a-dec3-4bea-b2d7-85cd3db1469f" providerId="ADAL" clId="{D7BC069C-71B3-4F58-82B3-E28465E24474}" dt="2025-07-07T21:34:33.717" v="61"/>
          <ac:spMkLst>
            <pc:docMk/>
            <pc:sldMk cId="1381768907" sldId="266"/>
            <ac:spMk id="63" creationId="{1209E950-5A3B-243E-1B28-210F0939742B}"/>
          </ac:spMkLst>
        </pc:spChg>
        <pc:spChg chg="add mod">
          <ac:chgData name="Grace Kobunnoi" userId="e5efa65a-dec3-4bea-b2d7-85cd3db1469f" providerId="ADAL" clId="{D7BC069C-71B3-4F58-82B3-E28465E24474}" dt="2025-07-07T21:34:33.717" v="61"/>
          <ac:spMkLst>
            <pc:docMk/>
            <pc:sldMk cId="1381768907" sldId="266"/>
            <ac:spMk id="64" creationId="{D0E11EA9-BF67-4410-0C5B-0B8D865E1AF1}"/>
          </ac:spMkLst>
        </pc:spChg>
        <pc:picChg chg="add del mod">
          <ac:chgData name="Grace Kobunnoi" userId="e5efa65a-dec3-4bea-b2d7-85cd3db1469f" providerId="ADAL" clId="{D7BC069C-71B3-4F58-82B3-E28465E24474}" dt="2025-07-07T21:36:17.570" v="84" actId="478"/>
          <ac:picMkLst>
            <pc:docMk/>
            <pc:sldMk cId="1381768907" sldId="266"/>
            <ac:picMk id="2" creationId="{2B852AA7-0101-4A8A-7932-A03B8105F7B6}"/>
          </ac:picMkLst>
        </pc:picChg>
        <pc:picChg chg="add del">
          <ac:chgData name="Grace Kobunnoi" userId="e5efa65a-dec3-4bea-b2d7-85cd3db1469f" providerId="ADAL" clId="{D7BC069C-71B3-4F58-82B3-E28465E24474}" dt="2025-07-07T21:34:29.005" v="58" actId="478"/>
          <ac:picMkLst>
            <pc:docMk/>
            <pc:sldMk cId="1381768907" sldId="266"/>
            <ac:picMk id="28" creationId="{170D353C-9A18-85CC-9CD2-7054A1795750}"/>
          </ac:picMkLst>
        </pc:picChg>
        <pc:picChg chg="del">
          <ac:chgData name="Grace Kobunnoi" userId="e5efa65a-dec3-4bea-b2d7-85cd3db1469f" providerId="ADAL" clId="{D7BC069C-71B3-4F58-82B3-E28465E24474}" dt="2025-07-07T21:34:32.653" v="60" actId="478"/>
          <ac:picMkLst>
            <pc:docMk/>
            <pc:sldMk cId="1381768907" sldId="266"/>
            <ac:picMk id="30" creationId="{B959326C-1E67-BD0F-18A3-B6861E7C5B5C}"/>
          </ac:picMkLst>
        </pc:picChg>
        <pc:picChg chg="add mod">
          <ac:chgData name="Grace Kobunnoi" userId="e5efa65a-dec3-4bea-b2d7-85cd3db1469f" providerId="ADAL" clId="{D7BC069C-71B3-4F58-82B3-E28465E24474}" dt="2025-07-07T21:34:29.552" v="59"/>
          <ac:picMkLst>
            <pc:docMk/>
            <pc:sldMk cId="1381768907" sldId="266"/>
            <ac:picMk id="54" creationId="{7304400E-EF21-BC78-C8E5-14F9A32D6A50}"/>
          </ac:picMkLst>
        </pc:picChg>
        <pc:picChg chg="add mod">
          <ac:chgData name="Grace Kobunnoi" userId="e5efa65a-dec3-4bea-b2d7-85cd3db1469f" providerId="ADAL" clId="{D7BC069C-71B3-4F58-82B3-E28465E24474}" dt="2025-07-07T21:34:33.717" v="61"/>
          <ac:picMkLst>
            <pc:docMk/>
            <pc:sldMk cId="1381768907" sldId="266"/>
            <ac:picMk id="65" creationId="{CF2411AF-8CC8-C575-7FCC-74C6226210EB}"/>
          </ac:picMkLst>
        </pc:picChg>
        <pc:cxnChg chg="mod">
          <ac:chgData name="Grace Kobunnoi" userId="e5efa65a-dec3-4bea-b2d7-85cd3db1469f" providerId="ADAL" clId="{D7BC069C-71B3-4F58-82B3-E28465E24474}" dt="2025-07-07T21:35:24.484" v="71" actId="552"/>
          <ac:cxnSpMkLst>
            <pc:docMk/>
            <pc:sldMk cId="1381768907" sldId="266"/>
            <ac:cxnSpMk id="20" creationId="{62BBDF40-B36D-29C5-CBE1-DF76DCEC4904}"/>
          </ac:cxnSpMkLst>
        </pc:cxnChg>
      </pc:sldChg>
      <pc:sldChg chg="addSp delSp modSp mod">
        <pc:chgData name="Grace Kobunnoi" userId="e5efa65a-dec3-4bea-b2d7-85cd3db1469f" providerId="ADAL" clId="{D7BC069C-71B3-4F58-82B3-E28465E24474}" dt="2025-07-07T21:37:29.409" v="94" actId="108"/>
        <pc:sldMkLst>
          <pc:docMk/>
          <pc:sldMk cId="2170033958" sldId="267"/>
        </pc:sldMkLst>
        <pc:spChg chg="mod">
          <ac:chgData name="Grace Kobunnoi" userId="e5efa65a-dec3-4bea-b2d7-85cd3db1469f" providerId="ADAL" clId="{D7BC069C-71B3-4F58-82B3-E28465E24474}" dt="2025-07-07T21:30:08.820" v="18" actId="108"/>
          <ac:spMkLst>
            <pc:docMk/>
            <pc:sldMk cId="2170033958" sldId="267"/>
            <ac:spMk id="2" creationId="{01A65945-D52C-15D1-AE9C-3452E4B06315}"/>
          </ac:spMkLst>
        </pc:spChg>
        <pc:spChg chg="del">
          <ac:chgData name="Grace Kobunnoi" userId="e5efa65a-dec3-4bea-b2d7-85cd3db1469f" providerId="ADAL" clId="{D7BC069C-71B3-4F58-82B3-E28465E24474}" dt="2025-07-07T21:36:05.923" v="80" actId="478"/>
          <ac:spMkLst>
            <pc:docMk/>
            <pc:sldMk cId="2170033958" sldId="267"/>
            <ac:spMk id="3" creationId="{FF5C2A0E-627F-8B69-3F8C-99A3B3069868}"/>
          </ac:spMkLst>
        </pc:spChg>
        <pc:spChg chg="del">
          <ac:chgData name="Grace Kobunnoi" userId="e5efa65a-dec3-4bea-b2d7-85cd3db1469f" providerId="ADAL" clId="{D7BC069C-71B3-4F58-82B3-E28465E24474}" dt="2025-07-07T21:36:09.545" v="82" actId="478"/>
          <ac:spMkLst>
            <pc:docMk/>
            <pc:sldMk cId="2170033958" sldId="267"/>
            <ac:spMk id="4" creationId="{D822B2DE-D9E2-AEA2-5502-E0B4F9E7CE36}"/>
          </ac:spMkLst>
        </pc:spChg>
        <pc:spChg chg="del">
          <ac:chgData name="Grace Kobunnoi" userId="e5efa65a-dec3-4bea-b2d7-85cd3db1469f" providerId="ADAL" clId="{D7BC069C-71B3-4F58-82B3-E28465E24474}" dt="2025-07-07T21:36:05.923" v="80" actId="478"/>
          <ac:spMkLst>
            <pc:docMk/>
            <pc:sldMk cId="2170033958" sldId="267"/>
            <ac:spMk id="11" creationId="{EA9FD534-CD2D-35C5-3FDD-BC431C7CC73C}"/>
          </ac:spMkLst>
        </pc:spChg>
        <pc:spChg chg="add mod">
          <ac:chgData name="Grace Kobunnoi" userId="e5efa65a-dec3-4bea-b2d7-85cd3db1469f" providerId="ADAL" clId="{D7BC069C-71B3-4F58-82B3-E28465E24474}" dt="2025-07-07T21:36:24.616" v="85"/>
          <ac:spMkLst>
            <pc:docMk/>
            <pc:sldMk cId="2170033958" sldId="267"/>
            <ac:spMk id="12" creationId="{37AAA2BE-22DE-5503-00F3-6556D5CF19D5}"/>
          </ac:spMkLst>
        </pc:spChg>
        <pc:spChg chg="mod">
          <ac:chgData name="Grace Kobunnoi" userId="e5efa65a-dec3-4bea-b2d7-85cd3db1469f" providerId="ADAL" clId="{D7BC069C-71B3-4F58-82B3-E28465E24474}" dt="2025-07-07T21:30:33.019" v="20" actId="207"/>
          <ac:spMkLst>
            <pc:docMk/>
            <pc:sldMk cId="2170033958" sldId="267"/>
            <ac:spMk id="13" creationId="{9BBBFEAD-F7C0-DD19-3CAA-43AA35F8DFEA}"/>
          </ac:spMkLst>
        </pc:spChg>
        <pc:spChg chg="del">
          <ac:chgData name="Grace Kobunnoi" userId="e5efa65a-dec3-4bea-b2d7-85cd3db1469f" providerId="ADAL" clId="{D7BC069C-71B3-4F58-82B3-E28465E24474}" dt="2025-07-07T21:36:09.545" v="82" actId="478"/>
          <ac:spMkLst>
            <pc:docMk/>
            <pc:sldMk cId="2170033958" sldId="267"/>
            <ac:spMk id="17" creationId="{65FCF2BD-A561-FD44-7AEE-F456FE8B5AD2}"/>
          </ac:spMkLst>
        </pc:spChg>
        <pc:spChg chg="mod">
          <ac:chgData name="Grace Kobunnoi" userId="e5efa65a-dec3-4bea-b2d7-85cd3db1469f" providerId="ADAL" clId="{D7BC069C-71B3-4F58-82B3-E28465E24474}" dt="2025-07-07T21:37:25.841" v="93" actId="255"/>
          <ac:spMkLst>
            <pc:docMk/>
            <pc:sldMk cId="2170033958" sldId="267"/>
            <ac:spMk id="19" creationId="{72729FEF-99A7-4B52-95F9-964F45A61B15}"/>
          </ac:spMkLst>
        </pc:spChg>
        <pc:spChg chg="add mod">
          <ac:chgData name="Grace Kobunnoi" userId="e5efa65a-dec3-4bea-b2d7-85cd3db1469f" providerId="ADAL" clId="{D7BC069C-71B3-4F58-82B3-E28465E24474}" dt="2025-07-07T21:36:24.616" v="85"/>
          <ac:spMkLst>
            <pc:docMk/>
            <pc:sldMk cId="2170033958" sldId="267"/>
            <ac:spMk id="20" creationId="{30AEBEFB-7A81-4B8A-51F4-EEDD434D1CF2}"/>
          </ac:spMkLst>
        </pc:spChg>
        <pc:spChg chg="del">
          <ac:chgData name="Grace Kobunnoi" userId="e5efa65a-dec3-4bea-b2d7-85cd3db1469f" providerId="ADAL" clId="{D7BC069C-71B3-4F58-82B3-E28465E24474}" dt="2025-07-07T21:36:05.923" v="80" actId="478"/>
          <ac:spMkLst>
            <pc:docMk/>
            <pc:sldMk cId="2170033958" sldId="267"/>
            <ac:spMk id="22" creationId="{EDC02C6F-37A3-F881-8616-4032253573F5}"/>
          </ac:spMkLst>
        </pc:spChg>
        <pc:spChg chg="del mod">
          <ac:chgData name="Grace Kobunnoi" userId="e5efa65a-dec3-4bea-b2d7-85cd3db1469f" providerId="ADAL" clId="{D7BC069C-71B3-4F58-82B3-E28465E24474}" dt="2025-07-07T21:36:09.545" v="82" actId="478"/>
          <ac:spMkLst>
            <pc:docMk/>
            <pc:sldMk cId="2170033958" sldId="267"/>
            <ac:spMk id="23" creationId="{441FAA5B-1541-2546-B343-25A802797751}"/>
          </ac:spMkLst>
        </pc:spChg>
        <pc:spChg chg="mod topLvl">
          <ac:chgData name="Grace Kobunnoi" userId="e5efa65a-dec3-4bea-b2d7-85cd3db1469f" providerId="ADAL" clId="{D7BC069C-71B3-4F58-82B3-E28465E24474}" dt="2025-07-07T21:36:53.322" v="88" actId="108"/>
          <ac:spMkLst>
            <pc:docMk/>
            <pc:sldMk cId="2170033958" sldId="267"/>
            <ac:spMk id="34" creationId="{4DEA4A83-5CBE-7DF8-409F-4CC94C3C0951}"/>
          </ac:spMkLst>
        </pc:spChg>
        <pc:spChg chg="add mod">
          <ac:chgData name="Grace Kobunnoi" userId="e5efa65a-dec3-4bea-b2d7-85cd3db1469f" providerId="ADAL" clId="{D7BC069C-71B3-4F58-82B3-E28465E24474}" dt="2025-07-07T21:36:24.616" v="85"/>
          <ac:spMkLst>
            <pc:docMk/>
            <pc:sldMk cId="2170033958" sldId="267"/>
            <ac:spMk id="45" creationId="{1A486090-D530-741C-2256-71E052FB90AF}"/>
          </ac:spMkLst>
        </pc:spChg>
        <pc:spChg chg="mod topLvl">
          <ac:chgData name="Grace Kobunnoi" userId="e5efa65a-dec3-4bea-b2d7-85cd3db1469f" providerId="ADAL" clId="{D7BC069C-71B3-4F58-82B3-E28465E24474}" dt="2025-07-07T21:36:58.563" v="89" actId="108"/>
          <ac:spMkLst>
            <pc:docMk/>
            <pc:sldMk cId="2170033958" sldId="267"/>
            <ac:spMk id="47" creationId="{3F38E94C-B3E3-4A5F-F98E-79392A2548FB}"/>
          </ac:spMkLst>
        </pc:spChg>
        <pc:spChg chg="mod">
          <ac:chgData name="Grace Kobunnoi" userId="e5efa65a-dec3-4bea-b2d7-85cd3db1469f" providerId="ADAL" clId="{D7BC069C-71B3-4F58-82B3-E28465E24474}" dt="2025-07-07T21:37:29.409" v="94" actId="108"/>
          <ac:spMkLst>
            <pc:docMk/>
            <pc:sldMk cId="2170033958" sldId="267"/>
            <ac:spMk id="49" creationId="{BDD32E4C-CAA3-D720-56F9-AE1D86771286}"/>
          </ac:spMkLst>
        </pc:spChg>
        <pc:spChg chg="add mod">
          <ac:chgData name="Grace Kobunnoi" userId="e5efa65a-dec3-4bea-b2d7-85cd3db1469f" providerId="ADAL" clId="{D7BC069C-71B3-4F58-82B3-E28465E24474}" dt="2025-07-07T21:36:24.616" v="85"/>
          <ac:spMkLst>
            <pc:docMk/>
            <pc:sldMk cId="2170033958" sldId="267"/>
            <ac:spMk id="51" creationId="{DEEA4F9C-B0A7-B3F1-9397-D1A6F50EB5A6}"/>
          </ac:spMkLst>
        </pc:spChg>
        <pc:spChg chg="add mod">
          <ac:chgData name="Grace Kobunnoi" userId="e5efa65a-dec3-4bea-b2d7-85cd3db1469f" providerId="ADAL" clId="{D7BC069C-71B3-4F58-82B3-E28465E24474}" dt="2025-07-07T21:36:24.616" v="85"/>
          <ac:spMkLst>
            <pc:docMk/>
            <pc:sldMk cId="2170033958" sldId="267"/>
            <ac:spMk id="52" creationId="{BE74FEB1-C58C-F274-94BF-D18538A8AB4C}"/>
          </ac:spMkLst>
        </pc:spChg>
        <pc:spChg chg="add mod">
          <ac:chgData name="Grace Kobunnoi" userId="e5efa65a-dec3-4bea-b2d7-85cd3db1469f" providerId="ADAL" clId="{D7BC069C-71B3-4F58-82B3-E28465E24474}" dt="2025-07-07T21:36:24.616" v="85"/>
          <ac:spMkLst>
            <pc:docMk/>
            <pc:sldMk cId="2170033958" sldId="267"/>
            <ac:spMk id="53" creationId="{DD818F6C-2EEC-AD7C-C420-1F98A3652120}"/>
          </ac:spMkLst>
        </pc:spChg>
        <pc:spChg chg="add mod">
          <ac:chgData name="Grace Kobunnoi" userId="e5efa65a-dec3-4bea-b2d7-85cd3db1469f" providerId="ADAL" clId="{D7BC069C-71B3-4F58-82B3-E28465E24474}" dt="2025-07-07T21:36:24.616" v="85"/>
          <ac:spMkLst>
            <pc:docMk/>
            <pc:sldMk cId="2170033958" sldId="267"/>
            <ac:spMk id="54" creationId="{C3BC68BC-7798-AA5B-0BA5-5ECA5B4F5227}"/>
          </ac:spMkLst>
        </pc:spChg>
        <pc:spChg chg="add mod">
          <ac:chgData name="Grace Kobunnoi" userId="e5efa65a-dec3-4bea-b2d7-85cd3db1469f" providerId="ADAL" clId="{D7BC069C-71B3-4F58-82B3-E28465E24474}" dt="2025-07-07T21:36:24.616" v="85"/>
          <ac:spMkLst>
            <pc:docMk/>
            <pc:sldMk cId="2170033958" sldId="267"/>
            <ac:spMk id="55" creationId="{0E3F748B-51E0-882B-E542-F5150A9998FD}"/>
          </ac:spMkLst>
        </pc:spChg>
        <pc:spChg chg="add mod">
          <ac:chgData name="Grace Kobunnoi" userId="e5efa65a-dec3-4bea-b2d7-85cd3db1469f" providerId="ADAL" clId="{D7BC069C-71B3-4F58-82B3-E28465E24474}" dt="2025-07-07T21:36:24.616" v="85"/>
          <ac:spMkLst>
            <pc:docMk/>
            <pc:sldMk cId="2170033958" sldId="267"/>
            <ac:spMk id="56" creationId="{5247A5DD-23EA-3E11-CAFD-EAB5AD11F25D}"/>
          </ac:spMkLst>
        </pc:spChg>
        <pc:spChg chg="add mod">
          <ac:chgData name="Grace Kobunnoi" userId="e5efa65a-dec3-4bea-b2d7-85cd3db1469f" providerId="ADAL" clId="{D7BC069C-71B3-4F58-82B3-E28465E24474}" dt="2025-07-07T21:36:29.519" v="86"/>
          <ac:spMkLst>
            <pc:docMk/>
            <pc:sldMk cId="2170033958" sldId="267"/>
            <ac:spMk id="58" creationId="{C4A4F1F5-A3A0-8B48-CF73-F5025DA48B44}"/>
          </ac:spMkLst>
        </pc:spChg>
        <pc:grpChg chg="del">
          <ac:chgData name="Grace Kobunnoi" userId="e5efa65a-dec3-4bea-b2d7-85cd3db1469f" providerId="ADAL" clId="{D7BC069C-71B3-4F58-82B3-E28465E24474}" dt="2025-07-07T21:36:47.082" v="87" actId="165"/>
          <ac:grpSpMkLst>
            <pc:docMk/>
            <pc:sldMk cId="2170033958" sldId="267"/>
            <ac:grpSpMk id="33" creationId="{D0F5395D-0920-3585-4E74-57161943FA97}"/>
          </ac:grpSpMkLst>
        </pc:grpChg>
        <pc:grpChg chg="del">
          <ac:chgData name="Grace Kobunnoi" userId="e5efa65a-dec3-4bea-b2d7-85cd3db1469f" providerId="ADAL" clId="{D7BC069C-71B3-4F58-82B3-E28465E24474}" dt="2025-07-07T21:36:47.082" v="87" actId="165"/>
          <ac:grpSpMkLst>
            <pc:docMk/>
            <pc:sldMk cId="2170033958" sldId="267"/>
            <ac:grpSpMk id="46" creationId="{9CAD6051-CE23-C978-DBFE-BFB29EA19E0B}"/>
          </ac:grpSpMkLst>
        </pc:grpChg>
        <pc:picChg chg="del">
          <ac:chgData name="Grace Kobunnoi" userId="e5efa65a-dec3-4bea-b2d7-85cd3db1469f" providerId="ADAL" clId="{D7BC069C-71B3-4F58-82B3-E28465E24474}" dt="2025-07-07T21:36:05.923" v="80" actId="478"/>
          <ac:picMkLst>
            <pc:docMk/>
            <pc:sldMk cId="2170033958" sldId="267"/>
            <ac:picMk id="5" creationId="{9C78A503-1749-F9A3-D966-94B9C1F1C63F}"/>
          </ac:picMkLst>
        </pc:picChg>
        <pc:picChg chg="del">
          <ac:chgData name="Grace Kobunnoi" userId="e5efa65a-dec3-4bea-b2d7-85cd3db1469f" providerId="ADAL" clId="{D7BC069C-71B3-4F58-82B3-E28465E24474}" dt="2025-07-07T21:36:05.923" v="80" actId="478"/>
          <ac:picMkLst>
            <pc:docMk/>
            <pc:sldMk cId="2170033958" sldId="267"/>
            <ac:picMk id="24" creationId="{A46C40ED-A145-329D-5976-319A55E58845}"/>
          </ac:picMkLst>
        </pc:picChg>
        <pc:picChg chg="del">
          <ac:chgData name="Grace Kobunnoi" userId="e5efa65a-dec3-4bea-b2d7-85cd3db1469f" providerId="ADAL" clId="{D7BC069C-71B3-4F58-82B3-E28465E24474}" dt="2025-07-07T21:36:05.923" v="80" actId="478"/>
          <ac:picMkLst>
            <pc:docMk/>
            <pc:sldMk cId="2170033958" sldId="267"/>
            <ac:picMk id="25" creationId="{74465CF6-93DD-FAAF-5256-F07219D021B5}"/>
          </ac:picMkLst>
        </pc:picChg>
        <pc:picChg chg="mod topLvl">
          <ac:chgData name="Grace Kobunnoi" userId="e5efa65a-dec3-4bea-b2d7-85cd3db1469f" providerId="ADAL" clId="{D7BC069C-71B3-4F58-82B3-E28465E24474}" dt="2025-07-07T21:36:47.082" v="87" actId="165"/>
          <ac:picMkLst>
            <pc:docMk/>
            <pc:sldMk cId="2170033958" sldId="267"/>
            <ac:picMk id="35" creationId="{F3DF55A3-ACCF-5E5B-0534-7EFDB993222E}"/>
          </ac:picMkLst>
        </pc:picChg>
        <pc:picChg chg="mod topLvl">
          <ac:chgData name="Grace Kobunnoi" userId="e5efa65a-dec3-4bea-b2d7-85cd3db1469f" providerId="ADAL" clId="{D7BC069C-71B3-4F58-82B3-E28465E24474}" dt="2025-07-07T21:36:47.082" v="87" actId="165"/>
          <ac:picMkLst>
            <pc:docMk/>
            <pc:sldMk cId="2170033958" sldId="267"/>
            <ac:picMk id="48" creationId="{64F9F7B3-22FD-8825-FEAC-2258039E2E44}"/>
          </ac:picMkLst>
        </pc:picChg>
        <pc:picChg chg="add mod">
          <ac:chgData name="Grace Kobunnoi" userId="e5efa65a-dec3-4bea-b2d7-85cd3db1469f" providerId="ADAL" clId="{D7BC069C-71B3-4F58-82B3-E28465E24474}" dt="2025-07-07T21:36:24.616" v="85"/>
          <ac:picMkLst>
            <pc:docMk/>
            <pc:sldMk cId="2170033958" sldId="267"/>
            <ac:picMk id="57" creationId="{47B9A9B8-7275-9605-BAB9-813C8EFD491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57D95-FAB2-4C35-A7DE-15078306B4AB}" type="datetimeFigureOut">
              <a:rPr lang="en-IN" smtClean="0"/>
              <a:t>07-07-2025</a:t>
            </a:fld>
            <a:endParaRPr lang="en-IN"/>
          </a:p>
        </p:txBody>
      </p:sp>
      <p:sp>
        <p:nvSpPr>
          <p:cNvPr id="4" name="Slide Image Placeholder 3"/>
          <p:cNvSpPr>
            <a:spLocks noGrp="1" noRot="1" noChangeAspect="1"/>
          </p:cNvSpPr>
          <p:nvPr>
            <p:ph type="sldImg" idx="2"/>
          </p:nvPr>
        </p:nvSpPr>
        <p:spPr>
          <a:xfrm>
            <a:off x="481013" y="1143000"/>
            <a:ext cx="5895975"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38D043-7702-40C7-BD53-B13FD515A6BE}" type="slidenum">
              <a:rPr lang="en-IN" smtClean="0"/>
              <a:t>‹#›</a:t>
            </a:fld>
            <a:endParaRPr lang="en-IN"/>
          </a:p>
        </p:txBody>
      </p:sp>
    </p:spTree>
    <p:extLst>
      <p:ext uri="{BB962C8B-B14F-4D97-AF65-F5344CB8AC3E}">
        <p14:creationId xmlns:p14="http://schemas.microsoft.com/office/powerpoint/2010/main" val="1425953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8530E-553D-A8B0-4C91-D084955404CB}"/>
              </a:ext>
            </a:extLst>
          </p:cNvPr>
          <p:cNvSpPr>
            <a:spLocks noGrp="1"/>
          </p:cNvSpPr>
          <p:nvPr>
            <p:ph type="ctrTitle"/>
          </p:nvPr>
        </p:nvSpPr>
        <p:spPr>
          <a:xfrm>
            <a:off x="1428750" y="978690"/>
            <a:ext cx="8572500" cy="2081965"/>
          </a:xfrm>
        </p:spPr>
        <p:txBody>
          <a:bodyPr anchor="b"/>
          <a:lstStyle>
            <a:lvl1pPr algn="ctr">
              <a:defRPr sz="5232"/>
            </a:lvl1pPr>
          </a:lstStyle>
          <a:p>
            <a:r>
              <a:rPr lang="en-US"/>
              <a:t>Click to edit Master title style</a:t>
            </a:r>
            <a:endParaRPr lang="en-IN"/>
          </a:p>
        </p:txBody>
      </p:sp>
      <p:sp>
        <p:nvSpPr>
          <p:cNvPr id="3" name="Subtitle 2">
            <a:extLst>
              <a:ext uri="{FF2B5EF4-FFF2-40B4-BE49-F238E27FC236}">
                <a16:creationId xmlns:a16="http://schemas.microsoft.com/office/drawing/2014/main" id="{94DEA262-BAEF-F9A8-23EF-F5FB0FB66CC9}"/>
              </a:ext>
            </a:extLst>
          </p:cNvPr>
          <p:cNvSpPr>
            <a:spLocks noGrp="1"/>
          </p:cNvSpPr>
          <p:nvPr>
            <p:ph type="subTitle" idx="1"/>
          </p:nvPr>
        </p:nvSpPr>
        <p:spPr>
          <a:xfrm>
            <a:off x="1428750" y="3140944"/>
            <a:ext cx="8572500" cy="1443809"/>
          </a:xfrm>
        </p:spPr>
        <p:txBody>
          <a:bodyPr/>
          <a:lstStyle>
            <a:lvl1pPr marL="0" indent="0" algn="ctr">
              <a:buNone/>
              <a:defRPr sz="2093"/>
            </a:lvl1pPr>
            <a:lvl2pPr marL="398678" indent="0" algn="ctr">
              <a:buNone/>
              <a:defRPr sz="1744"/>
            </a:lvl2pPr>
            <a:lvl3pPr marL="797357" indent="0" algn="ctr">
              <a:buNone/>
              <a:defRPr sz="1570"/>
            </a:lvl3pPr>
            <a:lvl4pPr marL="1196035" indent="0" algn="ctr">
              <a:buNone/>
              <a:defRPr sz="1395"/>
            </a:lvl4pPr>
            <a:lvl5pPr marL="1594714" indent="0" algn="ctr">
              <a:buNone/>
              <a:defRPr sz="1395"/>
            </a:lvl5pPr>
            <a:lvl6pPr marL="1993392" indent="0" algn="ctr">
              <a:buNone/>
              <a:defRPr sz="1395"/>
            </a:lvl6pPr>
            <a:lvl7pPr marL="2392070" indent="0" algn="ctr">
              <a:buNone/>
              <a:defRPr sz="1395"/>
            </a:lvl7pPr>
            <a:lvl8pPr marL="2790749" indent="0" algn="ctr">
              <a:buNone/>
              <a:defRPr sz="1395"/>
            </a:lvl8pPr>
            <a:lvl9pPr marL="3189427" indent="0" algn="ctr">
              <a:buNone/>
              <a:defRPr sz="1395"/>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D55D557-9FD0-2038-9602-D50230747732}"/>
              </a:ext>
            </a:extLst>
          </p:cNvPr>
          <p:cNvSpPr>
            <a:spLocks noGrp="1"/>
          </p:cNvSpPr>
          <p:nvPr>
            <p:ph type="dt" sz="half" idx="10"/>
          </p:nvPr>
        </p:nvSpPr>
        <p:spPr/>
        <p:txBody>
          <a:bodyPr/>
          <a:lstStyle/>
          <a:p>
            <a:fld id="{A8CEE6DB-AA7C-416A-A3F8-CF5280AFC861}" type="datetimeFigureOut">
              <a:rPr lang="en-IN" smtClean="0"/>
              <a:t>07-07-2025</a:t>
            </a:fld>
            <a:endParaRPr lang="en-IN"/>
          </a:p>
        </p:txBody>
      </p:sp>
      <p:sp>
        <p:nvSpPr>
          <p:cNvPr id="5" name="Footer Placeholder 4">
            <a:extLst>
              <a:ext uri="{FF2B5EF4-FFF2-40B4-BE49-F238E27FC236}">
                <a16:creationId xmlns:a16="http://schemas.microsoft.com/office/drawing/2014/main" id="{542AD12C-2413-AAF4-BB3C-05CB677ABBB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20DF4C8-27AE-8DFF-7B50-52EFD9328B7B}"/>
              </a:ext>
            </a:extLst>
          </p:cNvPr>
          <p:cNvSpPr>
            <a:spLocks noGrp="1"/>
          </p:cNvSpPr>
          <p:nvPr>
            <p:ph type="sldNum" sz="quarter" idx="12"/>
          </p:nvPr>
        </p:nvSpPr>
        <p:spPr/>
        <p:txBody>
          <a:bodyPr/>
          <a:lstStyle/>
          <a:p>
            <a:fld id="{0F12948F-5A52-4ED2-92AC-BC20901F4141}" type="slidenum">
              <a:rPr lang="en-IN" smtClean="0"/>
              <a:t>‹#›</a:t>
            </a:fld>
            <a:endParaRPr lang="en-IN"/>
          </a:p>
        </p:txBody>
      </p:sp>
    </p:spTree>
    <p:extLst>
      <p:ext uri="{BB962C8B-B14F-4D97-AF65-F5344CB8AC3E}">
        <p14:creationId xmlns:p14="http://schemas.microsoft.com/office/powerpoint/2010/main" val="199725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B8811-561F-4D26-295B-2A7949093C9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BBCAC512-A580-5B35-9E68-F6ECE96D8B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C635715-2904-5BE8-2DC2-EDE3FBDC0274}"/>
              </a:ext>
            </a:extLst>
          </p:cNvPr>
          <p:cNvSpPr>
            <a:spLocks noGrp="1"/>
          </p:cNvSpPr>
          <p:nvPr>
            <p:ph type="dt" sz="half" idx="10"/>
          </p:nvPr>
        </p:nvSpPr>
        <p:spPr/>
        <p:txBody>
          <a:bodyPr/>
          <a:lstStyle/>
          <a:p>
            <a:fld id="{A8CEE6DB-AA7C-416A-A3F8-CF5280AFC861}" type="datetimeFigureOut">
              <a:rPr lang="en-IN" smtClean="0"/>
              <a:t>07-07-2025</a:t>
            </a:fld>
            <a:endParaRPr lang="en-IN"/>
          </a:p>
        </p:txBody>
      </p:sp>
      <p:sp>
        <p:nvSpPr>
          <p:cNvPr id="5" name="Footer Placeholder 4">
            <a:extLst>
              <a:ext uri="{FF2B5EF4-FFF2-40B4-BE49-F238E27FC236}">
                <a16:creationId xmlns:a16="http://schemas.microsoft.com/office/drawing/2014/main" id="{A4FD910F-5B94-FA3F-89C9-30B437C139D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009526F-896F-A5D0-3442-11796354BA16}"/>
              </a:ext>
            </a:extLst>
          </p:cNvPr>
          <p:cNvSpPr>
            <a:spLocks noGrp="1"/>
          </p:cNvSpPr>
          <p:nvPr>
            <p:ph type="sldNum" sz="quarter" idx="12"/>
          </p:nvPr>
        </p:nvSpPr>
        <p:spPr/>
        <p:txBody>
          <a:bodyPr/>
          <a:lstStyle/>
          <a:p>
            <a:fld id="{0F12948F-5A52-4ED2-92AC-BC20901F4141}" type="slidenum">
              <a:rPr lang="en-IN" smtClean="0"/>
              <a:t>‹#›</a:t>
            </a:fld>
            <a:endParaRPr lang="en-IN"/>
          </a:p>
        </p:txBody>
      </p:sp>
    </p:spTree>
    <p:extLst>
      <p:ext uri="{BB962C8B-B14F-4D97-AF65-F5344CB8AC3E}">
        <p14:creationId xmlns:p14="http://schemas.microsoft.com/office/powerpoint/2010/main" val="24597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EF87A8-ACB9-8812-6294-7BF7C8624CC9}"/>
              </a:ext>
            </a:extLst>
          </p:cNvPr>
          <p:cNvSpPr>
            <a:spLocks noGrp="1"/>
          </p:cNvSpPr>
          <p:nvPr>
            <p:ph type="title" orient="vert"/>
          </p:nvPr>
        </p:nvSpPr>
        <p:spPr>
          <a:xfrm>
            <a:off x="8179594" y="318386"/>
            <a:ext cx="2464594" cy="5067869"/>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D012AEA-58E1-F6C9-7D90-C30F126B4EBA}"/>
              </a:ext>
            </a:extLst>
          </p:cNvPr>
          <p:cNvSpPr>
            <a:spLocks noGrp="1"/>
          </p:cNvSpPr>
          <p:nvPr>
            <p:ph type="body" orient="vert" idx="1"/>
          </p:nvPr>
        </p:nvSpPr>
        <p:spPr>
          <a:xfrm>
            <a:off x="785813" y="318386"/>
            <a:ext cx="7250906" cy="5067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137B124B-0CB9-04CE-043C-9775D4E9D89D}"/>
              </a:ext>
            </a:extLst>
          </p:cNvPr>
          <p:cNvSpPr>
            <a:spLocks noGrp="1"/>
          </p:cNvSpPr>
          <p:nvPr>
            <p:ph type="dt" sz="half" idx="10"/>
          </p:nvPr>
        </p:nvSpPr>
        <p:spPr/>
        <p:txBody>
          <a:bodyPr/>
          <a:lstStyle/>
          <a:p>
            <a:fld id="{A8CEE6DB-AA7C-416A-A3F8-CF5280AFC861}" type="datetimeFigureOut">
              <a:rPr lang="en-IN" smtClean="0"/>
              <a:t>07-07-2025</a:t>
            </a:fld>
            <a:endParaRPr lang="en-IN"/>
          </a:p>
        </p:txBody>
      </p:sp>
      <p:sp>
        <p:nvSpPr>
          <p:cNvPr id="5" name="Footer Placeholder 4">
            <a:extLst>
              <a:ext uri="{FF2B5EF4-FFF2-40B4-BE49-F238E27FC236}">
                <a16:creationId xmlns:a16="http://schemas.microsoft.com/office/drawing/2014/main" id="{03F9D8D5-977A-2B7B-5C7E-3A25614D9CF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C132EDD-BE2C-4028-B9F9-481E6AE8A174}"/>
              </a:ext>
            </a:extLst>
          </p:cNvPr>
          <p:cNvSpPr>
            <a:spLocks noGrp="1"/>
          </p:cNvSpPr>
          <p:nvPr>
            <p:ph type="sldNum" sz="quarter" idx="12"/>
          </p:nvPr>
        </p:nvSpPr>
        <p:spPr/>
        <p:txBody>
          <a:bodyPr/>
          <a:lstStyle/>
          <a:p>
            <a:fld id="{0F12948F-5A52-4ED2-92AC-BC20901F4141}" type="slidenum">
              <a:rPr lang="en-IN" smtClean="0"/>
              <a:t>‹#›</a:t>
            </a:fld>
            <a:endParaRPr lang="en-IN"/>
          </a:p>
        </p:txBody>
      </p:sp>
    </p:spTree>
    <p:extLst>
      <p:ext uri="{BB962C8B-B14F-4D97-AF65-F5344CB8AC3E}">
        <p14:creationId xmlns:p14="http://schemas.microsoft.com/office/powerpoint/2010/main" val="3384159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58424-7E2E-9FF5-1787-A17BA5E5D97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05139AAC-FB2E-5DD3-98F4-72CF3557AE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1BB24C4-55E1-6968-DBDC-D03748D350E4}"/>
              </a:ext>
            </a:extLst>
          </p:cNvPr>
          <p:cNvSpPr>
            <a:spLocks noGrp="1"/>
          </p:cNvSpPr>
          <p:nvPr>
            <p:ph type="dt" sz="half" idx="10"/>
          </p:nvPr>
        </p:nvSpPr>
        <p:spPr/>
        <p:txBody>
          <a:bodyPr/>
          <a:lstStyle/>
          <a:p>
            <a:fld id="{A8CEE6DB-AA7C-416A-A3F8-CF5280AFC861}" type="datetimeFigureOut">
              <a:rPr lang="en-IN" smtClean="0"/>
              <a:t>07-07-2025</a:t>
            </a:fld>
            <a:endParaRPr lang="en-IN"/>
          </a:p>
        </p:txBody>
      </p:sp>
      <p:sp>
        <p:nvSpPr>
          <p:cNvPr id="5" name="Footer Placeholder 4">
            <a:extLst>
              <a:ext uri="{FF2B5EF4-FFF2-40B4-BE49-F238E27FC236}">
                <a16:creationId xmlns:a16="http://schemas.microsoft.com/office/drawing/2014/main" id="{7DD50142-1155-38D1-A794-D700301C7AD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542F0FC-92E7-C3DA-766D-75E8304F0B76}"/>
              </a:ext>
            </a:extLst>
          </p:cNvPr>
          <p:cNvSpPr>
            <a:spLocks noGrp="1"/>
          </p:cNvSpPr>
          <p:nvPr>
            <p:ph type="sldNum" sz="quarter" idx="12"/>
          </p:nvPr>
        </p:nvSpPr>
        <p:spPr/>
        <p:txBody>
          <a:bodyPr/>
          <a:lstStyle/>
          <a:p>
            <a:fld id="{0F12948F-5A52-4ED2-92AC-BC20901F4141}" type="slidenum">
              <a:rPr lang="en-IN" smtClean="0"/>
              <a:t>‹#›</a:t>
            </a:fld>
            <a:endParaRPr lang="en-IN"/>
          </a:p>
        </p:txBody>
      </p:sp>
    </p:spTree>
    <p:extLst>
      <p:ext uri="{BB962C8B-B14F-4D97-AF65-F5344CB8AC3E}">
        <p14:creationId xmlns:p14="http://schemas.microsoft.com/office/powerpoint/2010/main" val="6974312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157AA-0162-EC74-6642-22C0D22F234E}"/>
              </a:ext>
            </a:extLst>
          </p:cNvPr>
          <p:cNvSpPr>
            <a:spLocks noGrp="1"/>
          </p:cNvSpPr>
          <p:nvPr>
            <p:ph type="title"/>
          </p:nvPr>
        </p:nvSpPr>
        <p:spPr>
          <a:xfrm>
            <a:off x="779859" y="1490877"/>
            <a:ext cx="9858375" cy="2487560"/>
          </a:xfrm>
        </p:spPr>
        <p:txBody>
          <a:bodyPr anchor="b"/>
          <a:lstStyle>
            <a:lvl1pPr>
              <a:defRPr sz="5232"/>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5031E13-F54B-EFB2-1E67-9D9ABD48355A}"/>
              </a:ext>
            </a:extLst>
          </p:cNvPr>
          <p:cNvSpPr>
            <a:spLocks noGrp="1"/>
          </p:cNvSpPr>
          <p:nvPr>
            <p:ph type="body" idx="1"/>
          </p:nvPr>
        </p:nvSpPr>
        <p:spPr>
          <a:xfrm>
            <a:off x="779859" y="4001971"/>
            <a:ext cx="9858375" cy="1308149"/>
          </a:xfrm>
        </p:spPr>
        <p:txBody>
          <a:bodyPr/>
          <a:lstStyle>
            <a:lvl1pPr marL="0" indent="0">
              <a:buNone/>
              <a:defRPr sz="2093">
                <a:solidFill>
                  <a:schemeClr val="tx1">
                    <a:tint val="82000"/>
                  </a:schemeClr>
                </a:solidFill>
              </a:defRPr>
            </a:lvl1pPr>
            <a:lvl2pPr marL="398678" indent="0">
              <a:buNone/>
              <a:defRPr sz="1744">
                <a:solidFill>
                  <a:schemeClr val="tx1">
                    <a:tint val="82000"/>
                  </a:schemeClr>
                </a:solidFill>
              </a:defRPr>
            </a:lvl2pPr>
            <a:lvl3pPr marL="797357" indent="0">
              <a:buNone/>
              <a:defRPr sz="1570">
                <a:solidFill>
                  <a:schemeClr val="tx1">
                    <a:tint val="82000"/>
                  </a:schemeClr>
                </a:solidFill>
              </a:defRPr>
            </a:lvl3pPr>
            <a:lvl4pPr marL="1196035" indent="0">
              <a:buNone/>
              <a:defRPr sz="1395">
                <a:solidFill>
                  <a:schemeClr val="tx1">
                    <a:tint val="82000"/>
                  </a:schemeClr>
                </a:solidFill>
              </a:defRPr>
            </a:lvl4pPr>
            <a:lvl5pPr marL="1594714" indent="0">
              <a:buNone/>
              <a:defRPr sz="1395">
                <a:solidFill>
                  <a:schemeClr val="tx1">
                    <a:tint val="82000"/>
                  </a:schemeClr>
                </a:solidFill>
              </a:defRPr>
            </a:lvl5pPr>
            <a:lvl6pPr marL="1993392" indent="0">
              <a:buNone/>
              <a:defRPr sz="1395">
                <a:solidFill>
                  <a:schemeClr val="tx1">
                    <a:tint val="82000"/>
                  </a:schemeClr>
                </a:solidFill>
              </a:defRPr>
            </a:lvl6pPr>
            <a:lvl7pPr marL="2392070" indent="0">
              <a:buNone/>
              <a:defRPr sz="1395">
                <a:solidFill>
                  <a:schemeClr val="tx1">
                    <a:tint val="82000"/>
                  </a:schemeClr>
                </a:solidFill>
              </a:defRPr>
            </a:lvl7pPr>
            <a:lvl8pPr marL="2790749" indent="0">
              <a:buNone/>
              <a:defRPr sz="1395">
                <a:solidFill>
                  <a:schemeClr val="tx1">
                    <a:tint val="82000"/>
                  </a:schemeClr>
                </a:solidFill>
              </a:defRPr>
            </a:lvl8pPr>
            <a:lvl9pPr marL="3189427" indent="0">
              <a:buNone/>
              <a:defRPr sz="1395">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CD8FE6-1746-016D-A2DE-050B4118997D}"/>
              </a:ext>
            </a:extLst>
          </p:cNvPr>
          <p:cNvSpPr>
            <a:spLocks noGrp="1"/>
          </p:cNvSpPr>
          <p:nvPr>
            <p:ph type="dt" sz="half" idx="10"/>
          </p:nvPr>
        </p:nvSpPr>
        <p:spPr/>
        <p:txBody>
          <a:bodyPr/>
          <a:lstStyle/>
          <a:p>
            <a:fld id="{A8CEE6DB-AA7C-416A-A3F8-CF5280AFC861}" type="datetimeFigureOut">
              <a:rPr lang="en-IN" smtClean="0"/>
              <a:t>07-07-2025</a:t>
            </a:fld>
            <a:endParaRPr lang="en-IN"/>
          </a:p>
        </p:txBody>
      </p:sp>
      <p:sp>
        <p:nvSpPr>
          <p:cNvPr id="5" name="Footer Placeholder 4">
            <a:extLst>
              <a:ext uri="{FF2B5EF4-FFF2-40B4-BE49-F238E27FC236}">
                <a16:creationId xmlns:a16="http://schemas.microsoft.com/office/drawing/2014/main" id="{33C8EFE2-D21C-4402-162E-8076076F681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98A5E83-FE23-2F4F-DE77-1FEBA46879F4}"/>
              </a:ext>
            </a:extLst>
          </p:cNvPr>
          <p:cNvSpPr>
            <a:spLocks noGrp="1"/>
          </p:cNvSpPr>
          <p:nvPr>
            <p:ph type="sldNum" sz="quarter" idx="12"/>
          </p:nvPr>
        </p:nvSpPr>
        <p:spPr/>
        <p:txBody>
          <a:bodyPr/>
          <a:lstStyle/>
          <a:p>
            <a:fld id="{0F12948F-5A52-4ED2-92AC-BC20901F4141}" type="slidenum">
              <a:rPr lang="en-IN" smtClean="0"/>
              <a:t>‹#›</a:t>
            </a:fld>
            <a:endParaRPr lang="en-IN"/>
          </a:p>
        </p:txBody>
      </p:sp>
    </p:spTree>
    <p:extLst>
      <p:ext uri="{BB962C8B-B14F-4D97-AF65-F5344CB8AC3E}">
        <p14:creationId xmlns:p14="http://schemas.microsoft.com/office/powerpoint/2010/main" val="2029985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C485A-8113-E9BA-ADD9-8A089110E82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332E72B-DBCF-0BB1-6D82-5699F90D15F8}"/>
              </a:ext>
            </a:extLst>
          </p:cNvPr>
          <p:cNvSpPr>
            <a:spLocks noGrp="1"/>
          </p:cNvSpPr>
          <p:nvPr>
            <p:ph sz="half" idx="1"/>
          </p:nvPr>
        </p:nvSpPr>
        <p:spPr>
          <a:xfrm>
            <a:off x="785813" y="1591928"/>
            <a:ext cx="4857750" cy="3794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6187F983-ECE3-718E-FB29-2301738552EF}"/>
              </a:ext>
            </a:extLst>
          </p:cNvPr>
          <p:cNvSpPr>
            <a:spLocks noGrp="1"/>
          </p:cNvSpPr>
          <p:nvPr>
            <p:ph sz="half" idx="2"/>
          </p:nvPr>
        </p:nvSpPr>
        <p:spPr>
          <a:xfrm>
            <a:off x="5786438" y="1591928"/>
            <a:ext cx="4857750" cy="37943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1AD7A9AC-950E-9E3F-B528-32B9EED39D11}"/>
              </a:ext>
            </a:extLst>
          </p:cNvPr>
          <p:cNvSpPr>
            <a:spLocks noGrp="1"/>
          </p:cNvSpPr>
          <p:nvPr>
            <p:ph type="dt" sz="half" idx="10"/>
          </p:nvPr>
        </p:nvSpPr>
        <p:spPr/>
        <p:txBody>
          <a:bodyPr/>
          <a:lstStyle/>
          <a:p>
            <a:fld id="{A8CEE6DB-AA7C-416A-A3F8-CF5280AFC861}" type="datetimeFigureOut">
              <a:rPr lang="en-IN" smtClean="0"/>
              <a:t>07-07-2025</a:t>
            </a:fld>
            <a:endParaRPr lang="en-IN"/>
          </a:p>
        </p:txBody>
      </p:sp>
      <p:sp>
        <p:nvSpPr>
          <p:cNvPr id="6" name="Footer Placeholder 5">
            <a:extLst>
              <a:ext uri="{FF2B5EF4-FFF2-40B4-BE49-F238E27FC236}">
                <a16:creationId xmlns:a16="http://schemas.microsoft.com/office/drawing/2014/main" id="{1F5BB496-6A12-7CC8-2A04-D46CF3B6F50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44977A-89DD-3CBB-028C-3365D37D47BA}"/>
              </a:ext>
            </a:extLst>
          </p:cNvPr>
          <p:cNvSpPr>
            <a:spLocks noGrp="1"/>
          </p:cNvSpPr>
          <p:nvPr>
            <p:ph type="sldNum" sz="quarter" idx="12"/>
          </p:nvPr>
        </p:nvSpPr>
        <p:spPr/>
        <p:txBody>
          <a:bodyPr/>
          <a:lstStyle/>
          <a:p>
            <a:fld id="{0F12948F-5A52-4ED2-92AC-BC20901F4141}" type="slidenum">
              <a:rPr lang="en-IN" smtClean="0"/>
              <a:t>‹#›</a:t>
            </a:fld>
            <a:endParaRPr lang="en-IN"/>
          </a:p>
        </p:txBody>
      </p:sp>
    </p:spTree>
    <p:extLst>
      <p:ext uri="{BB962C8B-B14F-4D97-AF65-F5344CB8AC3E}">
        <p14:creationId xmlns:p14="http://schemas.microsoft.com/office/powerpoint/2010/main" val="7130126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2904-86C5-236A-5307-4B314E80E1D9}"/>
              </a:ext>
            </a:extLst>
          </p:cNvPr>
          <p:cNvSpPr>
            <a:spLocks noGrp="1"/>
          </p:cNvSpPr>
          <p:nvPr>
            <p:ph type="title"/>
          </p:nvPr>
        </p:nvSpPr>
        <p:spPr>
          <a:xfrm>
            <a:off x="787301" y="318387"/>
            <a:ext cx="9858375" cy="1155879"/>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9F36F6E-5E1E-FB0D-28C5-05E6C266C5B8}"/>
              </a:ext>
            </a:extLst>
          </p:cNvPr>
          <p:cNvSpPr>
            <a:spLocks noGrp="1"/>
          </p:cNvSpPr>
          <p:nvPr>
            <p:ph type="body" idx="1"/>
          </p:nvPr>
        </p:nvSpPr>
        <p:spPr>
          <a:xfrm>
            <a:off x="787302" y="1465959"/>
            <a:ext cx="4835425" cy="718444"/>
          </a:xfrm>
        </p:spPr>
        <p:txBody>
          <a:bodyPr anchor="b"/>
          <a:lstStyle>
            <a:lvl1pPr marL="0" indent="0">
              <a:buNone/>
              <a:defRPr sz="2093" b="1"/>
            </a:lvl1pPr>
            <a:lvl2pPr marL="398678" indent="0">
              <a:buNone/>
              <a:defRPr sz="1744" b="1"/>
            </a:lvl2pPr>
            <a:lvl3pPr marL="797357" indent="0">
              <a:buNone/>
              <a:defRPr sz="1570" b="1"/>
            </a:lvl3pPr>
            <a:lvl4pPr marL="1196035" indent="0">
              <a:buNone/>
              <a:defRPr sz="1395" b="1"/>
            </a:lvl4pPr>
            <a:lvl5pPr marL="1594714" indent="0">
              <a:buNone/>
              <a:defRPr sz="1395" b="1"/>
            </a:lvl5pPr>
            <a:lvl6pPr marL="1993392" indent="0">
              <a:buNone/>
              <a:defRPr sz="1395" b="1"/>
            </a:lvl6pPr>
            <a:lvl7pPr marL="2392070" indent="0">
              <a:buNone/>
              <a:defRPr sz="1395" b="1"/>
            </a:lvl7pPr>
            <a:lvl8pPr marL="2790749" indent="0">
              <a:buNone/>
              <a:defRPr sz="1395" b="1"/>
            </a:lvl8pPr>
            <a:lvl9pPr marL="3189427" indent="0">
              <a:buNone/>
              <a:defRPr sz="1395" b="1"/>
            </a:lvl9pPr>
          </a:lstStyle>
          <a:p>
            <a:pPr lvl="0"/>
            <a:r>
              <a:rPr lang="en-US"/>
              <a:t>Click to edit Master text styles</a:t>
            </a:r>
          </a:p>
        </p:txBody>
      </p:sp>
      <p:sp>
        <p:nvSpPr>
          <p:cNvPr id="4" name="Content Placeholder 3">
            <a:extLst>
              <a:ext uri="{FF2B5EF4-FFF2-40B4-BE49-F238E27FC236}">
                <a16:creationId xmlns:a16="http://schemas.microsoft.com/office/drawing/2014/main" id="{EEC603D9-0ED1-C498-0FD4-D0351406C286}"/>
              </a:ext>
            </a:extLst>
          </p:cNvPr>
          <p:cNvSpPr>
            <a:spLocks noGrp="1"/>
          </p:cNvSpPr>
          <p:nvPr>
            <p:ph sz="half" idx="2"/>
          </p:nvPr>
        </p:nvSpPr>
        <p:spPr>
          <a:xfrm>
            <a:off x="787302" y="2184402"/>
            <a:ext cx="4835425" cy="3212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12F80F94-B1AB-7C3F-3982-EA83E4DB2AFA}"/>
              </a:ext>
            </a:extLst>
          </p:cNvPr>
          <p:cNvSpPr>
            <a:spLocks noGrp="1"/>
          </p:cNvSpPr>
          <p:nvPr>
            <p:ph type="body" sz="quarter" idx="3"/>
          </p:nvPr>
        </p:nvSpPr>
        <p:spPr>
          <a:xfrm>
            <a:off x="5786438" y="1465959"/>
            <a:ext cx="4859239" cy="718444"/>
          </a:xfrm>
        </p:spPr>
        <p:txBody>
          <a:bodyPr anchor="b"/>
          <a:lstStyle>
            <a:lvl1pPr marL="0" indent="0">
              <a:buNone/>
              <a:defRPr sz="2093" b="1"/>
            </a:lvl1pPr>
            <a:lvl2pPr marL="398678" indent="0">
              <a:buNone/>
              <a:defRPr sz="1744" b="1"/>
            </a:lvl2pPr>
            <a:lvl3pPr marL="797357" indent="0">
              <a:buNone/>
              <a:defRPr sz="1570" b="1"/>
            </a:lvl3pPr>
            <a:lvl4pPr marL="1196035" indent="0">
              <a:buNone/>
              <a:defRPr sz="1395" b="1"/>
            </a:lvl4pPr>
            <a:lvl5pPr marL="1594714" indent="0">
              <a:buNone/>
              <a:defRPr sz="1395" b="1"/>
            </a:lvl5pPr>
            <a:lvl6pPr marL="1993392" indent="0">
              <a:buNone/>
              <a:defRPr sz="1395" b="1"/>
            </a:lvl6pPr>
            <a:lvl7pPr marL="2392070" indent="0">
              <a:buNone/>
              <a:defRPr sz="1395" b="1"/>
            </a:lvl7pPr>
            <a:lvl8pPr marL="2790749" indent="0">
              <a:buNone/>
              <a:defRPr sz="1395" b="1"/>
            </a:lvl8pPr>
            <a:lvl9pPr marL="3189427" indent="0">
              <a:buNone/>
              <a:defRPr sz="1395" b="1"/>
            </a:lvl9pPr>
          </a:lstStyle>
          <a:p>
            <a:pPr lvl="0"/>
            <a:r>
              <a:rPr lang="en-US"/>
              <a:t>Click to edit Master text styles</a:t>
            </a:r>
          </a:p>
        </p:txBody>
      </p:sp>
      <p:sp>
        <p:nvSpPr>
          <p:cNvPr id="6" name="Content Placeholder 5">
            <a:extLst>
              <a:ext uri="{FF2B5EF4-FFF2-40B4-BE49-F238E27FC236}">
                <a16:creationId xmlns:a16="http://schemas.microsoft.com/office/drawing/2014/main" id="{254100ED-616F-6CA2-DDF4-7DE6F477C275}"/>
              </a:ext>
            </a:extLst>
          </p:cNvPr>
          <p:cNvSpPr>
            <a:spLocks noGrp="1"/>
          </p:cNvSpPr>
          <p:nvPr>
            <p:ph sz="quarter" idx="4"/>
          </p:nvPr>
        </p:nvSpPr>
        <p:spPr>
          <a:xfrm>
            <a:off x="5786438" y="2184402"/>
            <a:ext cx="4859239" cy="32129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106B73F-8C37-F0C2-5112-3A2C283DB295}"/>
              </a:ext>
            </a:extLst>
          </p:cNvPr>
          <p:cNvSpPr>
            <a:spLocks noGrp="1"/>
          </p:cNvSpPr>
          <p:nvPr>
            <p:ph type="dt" sz="half" idx="10"/>
          </p:nvPr>
        </p:nvSpPr>
        <p:spPr/>
        <p:txBody>
          <a:bodyPr/>
          <a:lstStyle/>
          <a:p>
            <a:fld id="{A8CEE6DB-AA7C-416A-A3F8-CF5280AFC861}" type="datetimeFigureOut">
              <a:rPr lang="en-IN" smtClean="0"/>
              <a:t>07-07-2025</a:t>
            </a:fld>
            <a:endParaRPr lang="en-IN"/>
          </a:p>
        </p:txBody>
      </p:sp>
      <p:sp>
        <p:nvSpPr>
          <p:cNvPr id="8" name="Footer Placeholder 7">
            <a:extLst>
              <a:ext uri="{FF2B5EF4-FFF2-40B4-BE49-F238E27FC236}">
                <a16:creationId xmlns:a16="http://schemas.microsoft.com/office/drawing/2014/main" id="{76B8BAC6-428F-EC6F-1125-9211A06CB1FB}"/>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F358A89-2979-69C5-A907-29C73D1BC861}"/>
              </a:ext>
            </a:extLst>
          </p:cNvPr>
          <p:cNvSpPr>
            <a:spLocks noGrp="1"/>
          </p:cNvSpPr>
          <p:nvPr>
            <p:ph type="sldNum" sz="quarter" idx="12"/>
          </p:nvPr>
        </p:nvSpPr>
        <p:spPr/>
        <p:txBody>
          <a:bodyPr/>
          <a:lstStyle/>
          <a:p>
            <a:fld id="{0F12948F-5A52-4ED2-92AC-BC20901F4141}" type="slidenum">
              <a:rPr lang="en-IN" smtClean="0"/>
              <a:t>‹#›</a:t>
            </a:fld>
            <a:endParaRPr lang="en-IN"/>
          </a:p>
        </p:txBody>
      </p:sp>
    </p:spTree>
    <p:extLst>
      <p:ext uri="{BB962C8B-B14F-4D97-AF65-F5344CB8AC3E}">
        <p14:creationId xmlns:p14="http://schemas.microsoft.com/office/powerpoint/2010/main" val="235285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492F-5472-4711-9106-3FCA116FE7AA}"/>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77C202B-08BC-6C4C-6D72-43A422EFF0F3}"/>
              </a:ext>
            </a:extLst>
          </p:cNvPr>
          <p:cNvSpPr>
            <a:spLocks noGrp="1"/>
          </p:cNvSpPr>
          <p:nvPr>
            <p:ph type="dt" sz="half" idx="10"/>
          </p:nvPr>
        </p:nvSpPr>
        <p:spPr/>
        <p:txBody>
          <a:bodyPr/>
          <a:lstStyle/>
          <a:p>
            <a:fld id="{A8CEE6DB-AA7C-416A-A3F8-CF5280AFC861}" type="datetimeFigureOut">
              <a:rPr lang="en-IN" smtClean="0"/>
              <a:t>07-07-2025</a:t>
            </a:fld>
            <a:endParaRPr lang="en-IN"/>
          </a:p>
        </p:txBody>
      </p:sp>
      <p:sp>
        <p:nvSpPr>
          <p:cNvPr id="4" name="Footer Placeholder 3">
            <a:extLst>
              <a:ext uri="{FF2B5EF4-FFF2-40B4-BE49-F238E27FC236}">
                <a16:creationId xmlns:a16="http://schemas.microsoft.com/office/drawing/2014/main" id="{08D2E572-627D-CC32-F6F2-17A9ADDC07A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0C66189-0A5C-FEF6-A3A7-33B83F5F114B}"/>
              </a:ext>
            </a:extLst>
          </p:cNvPr>
          <p:cNvSpPr>
            <a:spLocks noGrp="1"/>
          </p:cNvSpPr>
          <p:nvPr>
            <p:ph type="sldNum" sz="quarter" idx="12"/>
          </p:nvPr>
        </p:nvSpPr>
        <p:spPr/>
        <p:txBody>
          <a:bodyPr/>
          <a:lstStyle/>
          <a:p>
            <a:fld id="{0F12948F-5A52-4ED2-92AC-BC20901F4141}" type="slidenum">
              <a:rPr lang="en-IN" smtClean="0"/>
              <a:t>‹#›</a:t>
            </a:fld>
            <a:endParaRPr lang="en-IN"/>
          </a:p>
        </p:txBody>
      </p:sp>
    </p:spTree>
    <p:extLst>
      <p:ext uri="{BB962C8B-B14F-4D97-AF65-F5344CB8AC3E}">
        <p14:creationId xmlns:p14="http://schemas.microsoft.com/office/powerpoint/2010/main" val="3945730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64FE7E-45EB-3C9C-134C-1C5B13662357}"/>
              </a:ext>
            </a:extLst>
          </p:cNvPr>
          <p:cNvSpPr>
            <a:spLocks noGrp="1"/>
          </p:cNvSpPr>
          <p:nvPr>
            <p:ph type="dt" sz="half" idx="10"/>
          </p:nvPr>
        </p:nvSpPr>
        <p:spPr/>
        <p:txBody>
          <a:bodyPr/>
          <a:lstStyle/>
          <a:p>
            <a:fld id="{A8CEE6DB-AA7C-416A-A3F8-CF5280AFC861}" type="datetimeFigureOut">
              <a:rPr lang="en-IN" smtClean="0"/>
              <a:t>07-07-2025</a:t>
            </a:fld>
            <a:endParaRPr lang="en-IN"/>
          </a:p>
        </p:txBody>
      </p:sp>
      <p:sp>
        <p:nvSpPr>
          <p:cNvPr id="3" name="Footer Placeholder 2">
            <a:extLst>
              <a:ext uri="{FF2B5EF4-FFF2-40B4-BE49-F238E27FC236}">
                <a16:creationId xmlns:a16="http://schemas.microsoft.com/office/drawing/2014/main" id="{446EBD48-986B-22D3-58CC-BDAAD91E787E}"/>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2EB1174C-050D-598A-B1D9-6711074B6CDE}"/>
              </a:ext>
            </a:extLst>
          </p:cNvPr>
          <p:cNvSpPr>
            <a:spLocks noGrp="1"/>
          </p:cNvSpPr>
          <p:nvPr>
            <p:ph type="sldNum" sz="quarter" idx="12"/>
          </p:nvPr>
        </p:nvSpPr>
        <p:spPr/>
        <p:txBody>
          <a:bodyPr/>
          <a:lstStyle/>
          <a:p>
            <a:fld id="{0F12948F-5A52-4ED2-92AC-BC20901F4141}" type="slidenum">
              <a:rPr lang="en-IN" smtClean="0"/>
              <a:t>‹#›</a:t>
            </a:fld>
            <a:endParaRPr lang="en-IN"/>
          </a:p>
        </p:txBody>
      </p:sp>
    </p:spTree>
    <p:extLst>
      <p:ext uri="{BB962C8B-B14F-4D97-AF65-F5344CB8AC3E}">
        <p14:creationId xmlns:p14="http://schemas.microsoft.com/office/powerpoint/2010/main" val="3263333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2D41A-BC02-11A4-999C-22D04A6B1143}"/>
              </a:ext>
            </a:extLst>
          </p:cNvPr>
          <p:cNvSpPr>
            <a:spLocks noGrp="1"/>
          </p:cNvSpPr>
          <p:nvPr>
            <p:ph type="title"/>
          </p:nvPr>
        </p:nvSpPr>
        <p:spPr>
          <a:xfrm>
            <a:off x="787303" y="398674"/>
            <a:ext cx="3686472" cy="1395360"/>
          </a:xfrm>
        </p:spPr>
        <p:txBody>
          <a:bodyPr anchor="b"/>
          <a:lstStyle>
            <a:lvl1pPr>
              <a:defRPr sz="279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19FFDCF-BA4D-7F78-4C67-E75A17ECB537}"/>
              </a:ext>
            </a:extLst>
          </p:cNvPr>
          <p:cNvSpPr>
            <a:spLocks noGrp="1"/>
          </p:cNvSpPr>
          <p:nvPr>
            <p:ph idx="1"/>
          </p:nvPr>
        </p:nvSpPr>
        <p:spPr>
          <a:xfrm>
            <a:off x="4859239" y="861027"/>
            <a:ext cx="5786438" cy="4249756"/>
          </a:xfrm>
        </p:spPr>
        <p:txBody>
          <a:bodyPr/>
          <a:lstStyle>
            <a:lvl1pPr>
              <a:defRPr sz="2790"/>
            </a:lvl1pPr>
            <a:lvl2pPr>
              <a:defRPr sz="2442"/>
            </a:lvl2pPr>
            <a:lvl3pPr>
              <a:defRPr sz="2093"/>
            </a:lvl3pPr>
            <a:lvl4pPr>
              <a:defRPr sz="1744"/>
            </a:lvl4pPr>
            <a:lvl5pPr>
              <a:defRPr sz="1744"/>
            </a:lvl5pPr>
            <a:lvl6pPr>
              <a:defRPr sz="1744"/>
            </a:lvl6pPr>
            <a:lvl7pPr>
              <a:defRPr sz="1744"/>
            </a:lvl7pPr>
            <a:lvl8pPr>
              <a:defRPr sz="1744"/>
            </a:lvl8pPr>
            <a:lvl9pPr>
              <a:defRPr sz="174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0C95D3B-0452-C13C-F720-97E09ED45BCF}"/>
              </a:ext>
            </a:extLst>
          </p:cNvPr>
          <p:cNvSpPr>
            <a:spLocks noGrp="1"/>
          </p:cNvSpPr>
          <p:nvPr>
            <p:ph type="body" sz="half" idx="2"/>
          </p:nvPr>
        </p:nvSpPr>
        <p:spPr>
          <a:xfrm>
            <a:off x="787303" y="1794034"/>
            <a:ext cx="3686472" cy="3323670"/>
          </a:xfrm>
        </p:spPr>
        <p:txBody>
          <a:bodyPr/>
          <a:lstStyle>
            <a:lvl1pPr marL="0" indent="0">
              <a:buNone/>
              <a:defRPr sz="1395"/>
            </a:lvl1pPr>
            <a:lvl2pPr marL="398678" indent="0">
              <a:buNone/>
              <a:defRPr sz="1221"/>
            </a:lvl2pPr>
            <a:lvl3pPr marL="797357" indent="0">
              <a:buNone/>
              <a:defRPr sz="1046"/>
            </a:lvl3pPr>
            <a:lvl4pPr marL="1196035" indent="0">
              <a:buNone/>
              <a:defRPr sz="872"/>
            </a:lvl4pPr>
            <a:lvl5pPr marL="1594714" indent="0">
              <a:buNone/>
              <a:defRPr sz="872"/>
            </a:lvl5pPr>
            <a:lvl6pPr marL="1993392" indent="0">
              <a:buNone/>
              <a:defRPr sz="872"/>
            </a:lvl6pPr>
            <a:lvl7pPr marL="2392070" indent="0">
              <a:buNone/>
              <a:defRPr sz="872"/>
            </a:lvl7pPr>
            <a:lvl8pPr marL="2790749" indent="0">
              <a:buNone/>
              <a:defRPr sz="872"/>
            </a:lvl8pPr>
            <a:lvl9pPr marL="3189427" indent="0">
              <a:buNone/>
              <a:defRPr sz="872"/>
            </a:lvl9pPr>
          </a:lstStyle>
          <a:p>
            <a:pPr lvl="0"/>
            <a:r>
              <a:rPr lang="en-US"/>
              <a:t>Click to edit Master text styles</a:t>
            </a:r>
          </a:p>
        </p:txBody>
      </p:sp>
      <p:sp>
        <p:nvSpPr>
          <p:cNvPr id="5" name="Date Placeholder 4">
            <a:extLst>
              <a:ext uri="{FF2B5EF4-FFF2-40B4-BE49-F238E27FC236}">
                <a16:creationId xmlns:a16="http://schemas.microsoft.com/office/drawing/2014/main" id="{1EA8715D-CC65-56F9-5F9C-FC5E31E310A6}"/>
              </a:ext>
            </a:extLst>
          </p:cNvPr>
          <p:cNvSpPr>
            <a:spLocks noGrp="1"/>
          </p:cNvSpPr>
          <p:nvPr>
            <p:ph type="dt" sz="half" idx="10"/>
          </p:nvPr>
        </p:nvSpPr>
        <p:spPr/>
        <p:txBody>
          <a:bodyPr/>
          <a:lstStyle/>
          <a:p>
            <a:fld id="{A8CEE6DB-AA7C-416A-A3F8-CF5280AFC861}" type="datetimeFigureOut">
              <a:rPr lang="en-IN" smtClean="0"/>
              <a:t>07-07-2025</a:t>
            </a:fld>
            <a:endParaRPr lang="en-IN"/>
          </a:p>
        </p:txBody>
      </p:sp>
      <p:sp>
        <p:nvSpPr>
          <p:cNvPr id="6" name="Footer Placeholder 5">
            <a:extLst>
              <a:ext uri="{FF2B5EF4-FFF2-40B4-BE49-F238E27FC236}">
                <a16:creationId xmlns:a16="http://schemas.microsoft.com/office/drawing/2014/main" id="{85A2000A-BAA0-2F77-5033-1DB8C28C898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C6DDA926-96A5-A050-01E3-90C19DE8C76B}"/>
              </a:ext>
            </a:extLst>
          </p:cNvPr>
          <p:cNvSpPr>
            <a:spLocks noGrp="1"/>
          </p:cNvSpPr>
          <p:nvPr>
            <p:ph type="sldNum" sz="quarter" idx="12"/>
          </p:nvPr>
        </p:nvSpPr>
        <p:spPr/>
        <p:txBody>
          <a:bodyPr/>
          <a:lstStyle/>
          <a:p>
            <a:fld id="{0F12948F-5A52-4ED2-92AC-BC20901F4141}" type="slidenum">
              <a:rPr lang="en-IN" smtClean="0"/>
              <a:t>‹#›</a:t>
            </a:fld>
            <a:endParaRPr lang="en-IN"/>
          </a:p>
        </p:txBody>
      </p:sp>
    </p:spTree>
    <p:extLst>
      <p:ext uri="{BB962C8B-B14F-4D97-AF65-F5344CB8AC3E}">
        <p14:creationId xmlns:p14="http://schemas.microsoft.com/office/powerpoint/2010/main" val="1454225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C068F-F1D3-DB86-287F-C4B508032AFE}"/>
              </a:ext>
            </a:extLst>
          </p:cNvPr>
          <p:cNvSpPr>
            <a:spLocks noGrp="1"/>
          </p:cNvSpPr>
          <p:nvPr>
            <p:ph type="title"/>
          </p:nvPr>
        </p:nvSpPr>
        <p:spPr>
          <a:xfrm>
            <a:off x="787303" y="398674"/>
            <a:ext cx="3686472" cy="1395360"/>
          </a:xfrm>
        </p:spPr>
        <p:txBody>
          <a:bodyPr anchor="b"/>
          <a:lstStyle>
            <a:lvl1pPr>
              <a:defRPr sz="279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03A9662C-2891-7C5D-C5B5-9D0AECDEFB52}"/>
              </a:ext>
            </a:extLst>
          </p:cNvPr>
          <p:cNvSpPr>
            <a:spLocks noGrp="1"/>
          </p:cNvSpPr>
          <p:nvPr>
            <p:ph type="pic" idx="1"/>
          </p:nvPr>
        </p:nvSpPr>
        <p:spPr>
          <a:xfrm>
            <a:off x="4859239" y="861027"/>
            <a:ext cx="5786438" cy="4249756"/>
          </a:xfrm>
        </p:spPr>
        <p:txBody>
          <a:bodyPr/>
          <a:lstStyle>
            <a:lvl1pPr marL="0" indent="0">
              <a:buNone/>
              <a:defRPr sz="2790"/>
            </a:lvl1pPr>
            <a:lvl2pPr marL="398678" indent="0">
              <a:buNone/>
              <a:defRPr sz="2442"/>
            </a:lvl2pPr>
            <a:lvl3pPr marL="797357" indent="0">
              <a:buNone/>
              <a:defRPr sz="2093"/>
            </a:lvl3pPr>
            <a:lvl4pPr marL="1196035" indent="0">
              <a:buNone/>
              <a:defRPr sz="1744"/>
            </a:lvl4pPr>
            <a:lvl5pPr marL="1594714" indent="0">
              <a:buNone/>
              <a:defRPr sz="1744"/>
            </a:lvl5pPr>
            <a:lvl6pPr marL="1993392" indent="0">
              <a:buNone/>
              <a:defRPr sz="1744"/>
            </a:lvl6pPr>
            <a:lvl7pPr marL="2392070" indent="0">
              <a:buNone/>
              <a:defRPr sz="1744"/>
            </a:lvl7pPr>
            <a:lvl8pPr marL="2790749" indent="0">
              <a:buNone/>
              <a:defRPr sz="1744"/>
            </a:lvl8pPr>
            <a:lvl9pPr marL="3189427" indent="0">
              <a:buNone/>
              <a:defRPr sz="1744"/>
            </a:lvl9pPr>
          </a:lstStyle>
          <a:p>
            <a:r>
              <a:rPr lang="en-US"/>
              <a:t>Click icon to add picture</a:t>
            </a:r>
            <a:endParaRPr lang="en-IN"/>
          </a:p>
        </p:txBody>
      </p:sp>
      <p:sp>
        <p:nvSpPr>
          <p:cNvPr id="4" name="Text Placeholder 3">
            <a:extLst>
              <a:ext uri="{FF2B5EF4-FFF2-40B4-BE49-F238E27FC236}">
                <a16:creationId xmlns:a16="http://schemas.microsoft.com/office/drawing/2014/main" id="{C3795847-4C95-C4A4-5266-FBBF680D6404}"/>
              </a:ext>
            </a:extLst>
          </p:cNvPr>
          <p:cNvSpPr>
            <a:spLocks noGrp="1"/>
          </p:cNvSpPr>
          <p:nvPr>
            <p:ph type="body" sz="half" idx="2"/>
          </p:nvPr>
        </p:nvSpPr>
        <p:spPr>
          <a:xfrm>
            <a:off x="787303" y="1794034"/>
            <a:ext cx="3686472" cy="3323670"/>
          </a:xfrm>
        </p:spPr>
        <p:txBody>
          <a:bodyPr/>
          <a:lstStyle>
            <a:lvl1pPr marL="0" indent="0">
              <a:buNone/>
              <a:defRPr sz="1395"/>
            </a:lvl1pPr>
            <a:lvl2pPr marL="398678" indent="0">
              <a:buNone/>
              <a:defRPr sz="1221"/>
            </a:lvl2pPr>
            <a:lvl3pPr marL="797357" indent="0">
              <a:buNone/>
              <a:defRPr sz="1046"/>
            </a:lvl3pPr>
            <a:lvl4pPr marL="1196035" indent="0">
              <a:buNone/>
              <a:defRPr sz="872"/>
            </a:lvl4pPr>
            <a:lvl5pPr marL="1594714" indent="0">
              <a:buNone/>
              <a:defRPr sz="872"/>
            </a:lvl5pPr>
            <a:lvl6pPr marL="1993392" indent="0">
              <a:buNone/>
              <a:defRPr sz="872"/>
            </a:lvl6pPr>
            <a:lvl7pPr marL="2392070" indent="0">
              <a:buNone/>
              <a:defRPr sz="872"/>
            </a:lvl7pPr>
            <a:lvl8pPr marL="2790749" indent="0">
              <a:buNone/>
              <a:defRPr sz="872"/>
            </a:lvl8pPr>
            <a:lvl9pPr marL="3189427" indent="0">
              <a:buNone/>
              <a:defRPr sz="872"/>
            </a:lvl9pPr>
          </a:lstStyle>
          <a:p>
            <a:pPr lvl="0"/>
            <a:r>
              <a:rPr lang="en-US"/>
              <a:t>Click to edit Master text styles</a:t>
            </a:r>
          </a:p>
        </p:txBody>
      </p:sp>
      <p:sp>
        <p:nvSpPr>
          <p:cNvPr id="5" name="Date Placeholder 4">
            <a:extLst>
              <a:ext uri="{FF2B5EF4-FFF2-40B4-BE49-F238E27FC236}">
                <a16:creationId xmlns:a16="http://schemas.microsoft.com/office/drawing/2014/main" id="{EE7D4C3A-9E06-2CB5-B375-E54D433C1F31}"/>
              </a:ext>
            </a:extLst>
          </p:cNvPr>
          <p:cNvSpPr>
            <a:spLocks noGrp="1"/>
          </p:cNvSpPr>
          <p:nvPr>
            <p:ph type="dt" sz="half" idx="10"/>
          </p:nvPr>
        </p:nvSpPr>
        <p:spPr/>
        <p:txBody>
          <a:bodyPr/>
          <a:lstStyle/>
          <a:p>
            <a:fld id="{A8CEE6DB-AA7C-416A-A3F8-CF5280AFC861}" type="datetimeFigureOut">
              <a:rPr lang="en-IN" smtClean="0"/>
              <a:t>07-07-2025</a:t>
            </a:fld>
            <a:endParaRPr lang="en-IN"/>
          </a:p>
        </p:txBody>
      </p:sp>
      <p:sp>
        <p:nvSpPr>
          <p:cNvPr id="6" name="Footer Placeholder 5">
            <a:extLst>
              <a:ext uri="{FF2B5EF4-FFF2-40B4-BE49-F238E27FC236}">
                <a16:creationId xmlns:a16="http://schemas.microsoft.com/office/drawing/2014/main" id="{6401F8E1-7DC9-CD04-4915-FDD6D8766E3E}"/>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493A672-F6BF-43AB-62D3-8CB2EEE36156}"/>
              </a:ext>
            </a:extLst>
          </p:cNvPr>
          <p:cNvSpPr>
            <a:spLocks noGrp="1"/>
          </p:cNvSpPr>
          <p:nvPr>
            <p:ph type="sldNum" sz="quarter" idx="12"/>
          </p:nvPr>
        </p:nvSpPr>
        <p:spPr/>
        <p:txBody>
          <a:bodyPr/>
          <a:lstStyle/>
          <a:p>
            <a:fld id="{0F12948F-5A52-4ED2-92AC-BC20901F4141}" type="slidenum">
              <a:rPr lang="en-IN" smtClean="0"/>
              <a:t>‹#›</a:t>
            </a:fld>
            <a:endParaRPr lang="en-IN"/>
          </a:p>
        </p:txBody>
      </p:sp>
    </p:spTree>
    <p:extLst>
      <p:ext uri="{BB962C8B-B14F-4D97-AF65-F5344CB8AC3E}">
        <p14:creationId xmlns:p14="http://schemas.microsoft.com/office/powerpoint/2010/main" val="786723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24507A-7836-8E27-6C90-79ABD4DCAA2A}"/>
              </a:ext>
            </a:extLst>
          </p:cNvPr>
          <p:cNvSpPr>
            <a:spLocks noGrp="1"/>
          </p:cNvSpPr>
          <p:nvPr>
            <p:ph type="title"/>
          </p:nvPr>
        </p:nvSpPr>
        <p:spPr>
          <a:xfrm>
            <a:off x="785813" y="318387"/>
            <a:ext cx="9858375" cy="1155879"/>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533EF86-FF9D-ED90-4325-722933A404C8}"/>
              </a:ext>
            </a:extLst>
          </p:cNvPr>
          <p:cNvSpPr>
            <a:spLocks noGrp="1"/>
          </p:cNvSpPr>
          <p:nvPr>
            <p:ph type="body" idx="1"/>
          </p:nvPr>
        </p:nvSpPr>
        <p:spPr>
          <a:xfrm>
            <a:off x="785813" y="1591928"/>
            <a:ext cx="9858375" cy="37943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B82AF7A-587D-C09E-F73E-312A5C45F54C}"/>
              </a:ext>
            </a:extLst>
          </p:cNvPr>
          <p:cNvSpPr>
            <a:spLocks noGrp="1"/>
          </p:cNvSpPr>
          <p:nvPr>
            <p:ph type="dt" sz="half" idx="2"/>
          </p:nvPr>
        </p:nvSpPr>
        <p:spPr>
          <a:xfrm>
            <a:off x="785813" y="5542680"/>
            <a:ext cx="2571750" cy="318386"/>
          </a:xfrm>
          <a:prstGeom prst="rect">
            <a:avLst/>
          </a:prstGeom>
        </p:spPr>
        <p:txBody>
          <a:bodyPr vert="horz" lIns="91440" tIns="45720" rIns="91440" bIns="45720" rtlCol="0" anchor="ctr"/>
          <a:lstStyle>
            <a:lvl1pPr algn="l">
              <a:defRPr sz="1046">
                <a:solidFill>
                  <a:schemeClr val="tx1">
                    <a:tint val="82000"/>
                  </a:schemeClr>
                </a:solidFill>
              </a:defRPr>
            </a:lvl1pPr>
          </a:lstStyle>
          <a:p>
            <a:fld id="{A8CEE6DB-AA7C-416A-A3F8-CF5280AFC861}" type="datetimeFigureOut">
              <a:rPr lang="en-IN" smtClean="0"/>
              <a:t>07-07-2025</a:t>
            </a:fld>
            <a:endParaRPr lang="en-IN"/>
          </a:p>
        </p:txBody>
      </p:sp>
      <p:sp>
        <p:nvSpPr>
          <p:cNvPr id="5" name="Footer Placeholder 4">
            <a:extLst>
              <a:ext uri="{FF2B5EF4-FFF2-40B4-BE49-F238E27FC236}">
                <a16:creationId xmlns:a16="http://schemas.microsoft.com/office/drawing/2014/main" id="{F5E4420E-5D82-F2FB-2922-4F35C682ADAF}"/>
              </a:ext>
            </a:extLst>
          </p:cNvPr>
          <p:cNvSpPr>
            <a:spLocks noGrp="1"/>
          </p:cNvSpPr>
          <p:nvPr>
            <p:ph type="ftr" sz="quarter" idx="3"/>
          </p:nvPr>
        </p:nvSpPr>
        <p:spPr>
          <a:xfrm>
            <a:off x="3786188" y="5542680"/>
            <a:ext cx="3857625" cy="318386"/>
          </a:xfrm>
          <a:prstGeom prst="rect">
            <a:avLst/>
          </a:prstGeom>
        </p:spPr>
        <p:txBody>
          <a:bodyPr vert="horz" lIns="91440" tIns="45720" rIns="91440" bIns="45720" rtlCol="0" anchor="ctr"/>
          <a:lstStyle>
            <a:lvl1pPr algn="ctr">
              <a:defRPr sz="1046">
                <a:solidFill>
                  <a:schemeClr val="tx1">
                    <a:tint val="82000"/>
                  </a:schemeClr>
                </a:solidFill>
              </a:defRPr>
            </a:lvl1pPr>
          </a:lstStyle>
          <a:p>
            <a:endParaRPr lang="en-IN"/>
          </a:p>
        </p:txBody>
      </p:sp>
      <p:sp>
        <p:nvSpPr>
          <p:cNvPr id="6" name="Slide Number Placeholder 5">
            <a:extLst>
              <a:ext uri="{FF2B5EF4-FFF2-40B4-BE49-F238E27FC236}">
                <a16:creationId xmlns:a16="http://schemas.microsoft.com/office/drawing/2014/main" id="{24BCBC5B-74FE-AB4D-C071-E82E8AAA14F8}"/>
              </a:ext>
            </a:extLst>
          </p:cNvPr>
          <p:cNvSpPr>
            <a:spLocks noGrp="1"/>
          </p:cNvSpPr>
          <p:nvPr>
            <p:ph type="sldNum" sz="quarter" idx="4"/>
          </p:nvPr>
        </p:nvSpPr>
        <p:spPr>
          <a:xfrm>
            <a:off x="8072438" y="5542680"/>
            <a:ext cx="2571750" cy="318386"/>
          </a:xfrm>
          <a:prstGeom prst="rect">
            <a:avLst/>
          </a:prstGeom>
        </p:spPr>
        <p:txBody>
          <a:bodyPr vert="horz" lIns="91440" tIns="45720" rIns="91440" bIns="45720" rtlCol="0" anchor="ctr"/>
          <a:lstStyle>
            <a:lvl1pPr algn="r">
              <a:defRPr sz="1046">
                <a:solidFill>
                  <a:schemeClr val="tx1">
                    <a:tint val="82000"/>
                  </a:schemeClr>
                </a:solidFill>
              </a:defRPr>
            </a:lvl1pPr>
          </a:lstStyle>
          <a:p>
            <a:fld id="{0F12948F-5A52-4ED2-92AC-BC20901F4141}" type="slidenum">
              <a:rPr lang="en-IN" smtClean="0"/>
              <a:t>‹#›</a:t>
            </a:fld>
            <a:endParaRPr lang="en-IN"/>
          </a:p>
        </p:txBody>
      </p:sp>
    </p:spTree>
    <p:extLst>
      <p:ext uri="{BB962C8B-B14F-4D97-AF65-F5344CB8AC3E}">
        <p14:creationId xmlns:p14="http://schemas.microsoft.com/office/powerpoint/2010/main" val="42157769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97357" rtl="0" eaLnBrk="1" latinLnBrk="0" hangingPunct="1">
        <a:lnSpc>
          <a:spcPct val="90000"/>
        </a:lnSpc>
        <a:spcBef>
          <a:spcPct val="0"/>
        </a:spcBef>
        <a:buNone/>
        <a:defRPr sz="3837" kern="1200">
          <a:solidFill>
            <a:schemeClr val="tx1"/>
          </a:solidFill>
          <a:latin typeface="+mj-lt"/>
          <a:ea typeface="+mj-ea"/>
          <a:cs typeface="+mj-cs"/>
        </a:defRPr>
      </a:lvl1pPr>
    </p:titleStyle>
    <p:bodyStyle>
      <a:lvl1pPr marL="199339" indent="-199339" algn="l" defTabSz="797357" rtl="0" eaLnBrk="1" latinLnBrk="0" hangingPunct="1">
        <a:lnSpc>
          <a:spcPct val="90000"/>
        </a:lnSpc>
        <a:spcBef>
          <a:spcPts val="872"/>
        </a:spcBef>
        <a:buFont typeface="Arial" panose="020B0604020202020204" pitchFamily="34" charset="0"/>
        <a:buChar char="•"/>
        <a:defRPr sz="2442" kern="1200">
          <a:solidFill>
            <a:schemeClr val="tx1"/>
          </a:solidFill>
          <a:latin typeface="+mn-lt"/>
          <a:ea typeface="+mn-ea"/>
          <a:cs typeface="+mn-cs"/>
        </a:defRPr>
      </a:lvl1pPr>
      <a:lvl2pPr marL="598018" indent="-199339" algn="l" defTabSz="797357" rtl="0" eaLnBrk="1" latinLnBrk="0" hangingPunct="1">
        <a:lnSpc>
          <a:spcPct val="90000"/>
        </a:lnSpc>
        <a:spcBef>
          <a:spcPts val="436"/>
        </a:spcBef>
        <a:buFont typeface="Arial" panose="020B0604020202020204" pitchFamily="34" charset="0"/>
        <a:buChar char="•"/>
        <a:defRPr sz="2093" kern="1200">
          <a:solidFill>
            <a:schemeClr val="tx1"/>
          </a:solidFill>
          <a:latin typeface="+mn-lt"/>
          <a:ea typeface="+mn-ea"/>
          <a:cs typeface="+mn-cs"/>
        </a:defRPr>
      </a:lvl2pPr>
      <a:lvl3pPr marL="996696" indent="-199339" algn="l" defTabSz="797357" rtl="0" eaLnBrk="1" latinLnBrk="0" hangingPunct="1">
        <a:lnSpc>
          <a:spcPct val="90000"/>
        </a:lnSpc>
        <a:spcBef>
          <a:spcPts val="436"/>
        </a:spcBef>
        <a:buFont typeface="Arial" panose="020B0604020202020204" pitchFamily="34" charset="0"/>
        <a:buChar char="•"/>
        <a:defRPr sz="1744" kern="1200">
          <a:solidFill>
            <a:schemeClr val="tx1"/>
          </a:solidFill>
          <a:latin typeface="+mn-lt"/>
          <a:ea typeface="+mn-ea"/>
          <a:cs typeface="+mn-cs"/>
        </a:defRPr>
      </a:lvl3pPr>
      <a:lvl4pPr marL="1395374" indent="-199339" algn="l" defTabSz="797357" rtl="0" eaLnBrk="1" latinLnBrk="0" hangingPunct="1">
        <a:lnSpc>
          <a:spcPct val="90000"/>
        </a:lnSpc>
        <a:spcBef>
          <a:spcPts val="436"/>
        </a:spcBef>
        <a:buFont typeface="Arial" panose="020B0604020202020204" pitchFamily="34" charset="0"/>
        <a:buChar char="•"/>
        <a:defRPr sz="1570" kern="1200">
          <a:solidFill>
            <a:schemeClr val="tx1"/>
          </a:solidFill>
          <a:latin typeface="+mn-lt"/>
          <a:ea typeface="+mn-ea"/>
          <a:cs typeface="+mn-cs"/>
        </a:defRPr>
      </a:lvl4pPr>
      <a:lvl5pPr marL="1794053" indent="-199339" algn="l" defTabSz="797357" rtl="0" eaLnBrk="1" latinLnBrk="0" hangingPunct="1">
        <a:lnSpc>
          <a:spcPct val="90000"/>
        </a:lnSpc>
        <a:spcBef>
          <a:spcPts val="436"/>
        </a:spcBef>
        <a:buFont typeface="Arial" panose="020B0604020202020204" pitchFamily="34" charset="0"/>
        <a:buChar char="•"/>
        <a:defRPr sz="1570" kern="1200">
          <a:solidFill>
            <a:schemeClr val="tx1"/>
          </a:solidFill>
          <a:latin typeface="+mn-lt"/>
          <a:ea typeface="+mn-ea"/>
          <a:cs typeface="+mn-cs"/>
        </a:defRPr>
      </a:lvl5pPr>
      <a:lvl6pPr marL="2192731" indent="-199339" algn="l" defTabSz="797357" rtl="0" eaLnBrk="1" latinLnBrk="0" hangingPunct="1">
        <a:lnSpc>
          <a:spcPct val="90000"/>
        </a:lnSpc>
        <a:spcBef>
          <a:spcPts val="436"/>
        </a:spcBef>
        <a:buFont typeface="Arial" panose="020B0604020202020204" pitchFamily="34" charset="0"/>
        <a:buChar char="•"/>
        <a:defRPr sz="1570" kern="1200">
          <a:solidFill>
            <a:schemeClr val="tx1"/>
          </a:solidFill>
          <a:latin typeface="+mn-lt"/>
          <a:ea typeface="+mn-ea"/>
          <a:cs typeface="+mn-cs"/>
        </a:defRPr>
      </a:lvl6pPr>
      <a:lvl7pPr marL="2591410" indent="-199339" algn="l" defTabSz="797357" rtl="0" eaLnBrk="1" latinLnBrk="0" hangingPunct="1">
        <a:lnSpc>
          <a:spcPct val="90000"/>
        </a:lnSpc>
        <a:spcBef>
          <a:spcPts val="436"/>
        </a:spcBef>
        <a:buFont typeface="Arial" panose="020B0604020202020204" pitchFamily="34" charset="0"/>
        <a:buChar char="•"/>
        <a:defRPr sz="1570" kern="1200">
          <a:solidFill>
            <a:schemeClr val="tx1"/>
          </a:solidFill>
          <a:latin typeface="+mn-lt"/>
          <a:ea typeface="+mn-ea"/>
          <a:cs typeface="+mn-cs"/>
        </a:defRPr>
      </a:lvl7pPr>
      <a:lvl8pPr marL="2990088" indent="-199339" algn="l" defTabSz="797357" rtl="0" eaLnBrk="1" latinLnBrk="0" hangingPunct="1">
        <a:lnSpc>
          <a:spcPct val="90000"/>
        </a:lnSpc>
        <a:spcBef>
          <a:spcPts val="436"/>
        </a:spcBef>
        <a:buFont typeface="Arial" panose="020B0604020202020204" pitchFamily="34" charset="0"/>
        <a:buChar char="•"/>
        <a:defRPr sz="1570" kern="1200">
          <a:solidFill>
            <a:schemeClr val="tx1"/>
          </a:solidFill>
          <a:latin typeface="+mn-lt"/>
          <a:ea typeface="+mn-ea"/>
          <a:cs typeface="+mn-cs"/>
        </a:defRPr>
      </a:lvl8pPr>
      <a:lvl9pPr marL="3388766" indent="-199339" algn="l" defTabSz="797357" rtl="0" eaLnBrk="1" latinLnBrk="0" hangingPunct="1">
        <a:lnSpc>
          <a:spcPct val="90000"/>
        </a:lnSpc>
        <a:spcBef>
          <a:spcPts val="436"/>
        </a:spcBef>
        <a:buFont typeface="Arial" panose="020B0604020202020204" pitchFamily="34" charset="0"/>
        <a:buChar char="•"/>
        <a:defRPr sz="1570" kern="1200">
          <a:solidFill>
            <a:schemeClr val="tx1"/>
          </a:solidFill>
          <a:latin typeface="+mn-lt"/>
          <a:ea typeface="+mn-ea"/>
          <a:cs typeface="+mn-cs"/>
        </a:defRPr>
      </a:lvl9pPr>
    </p:bodyStyle>
    <p:otherStyle>
      <a:defPPr>
        <a:defRPr lang="en-US"/>
      </a:defPPr>
      <a:lvl1pPr marL="0" algn="l" defTabSz="797357" rtl="0" eaLnBrk="1" latinLnBrk="0" hangingPunct="1">
        <a:defRPr sz="1570" kern="1200">
          <a:solidFill>
            <a:schemeClr val="tx1"/>
          </a:solidFill>
          <a:latin typeface="+mn-lt"/>
          <a:ea typeface="+mn-ea"/>
          <a:cs typeface="+mn-cs"/>
        </a:defRPr>
      </a:lvl1pPr>
      <a:lvl2pPr marL="398678" algn="l" defTabSz="797357" rtl="0" eaLnBrk="1" latinLnBrk="0" hangingPunct="1">
        <a:defRPr sz="1570" kern="1200">
          <a:solidFill>
            <a:schemeClr val="tx1"/>
          </a:solidFill>
          <a:latin typeface="+mn-lt"/>
          <a:ea typeface="+mn-ea"/>
          <a:cs typeface="+mn-cs"/>
        </a:defRPr>
      </a:lvl2pPr>
      <a:lvl3pPr marL="797357" algn="l" defTabSz="797357" rtl="0" eaLnBrk="1" latinLnBrk="0" hangingPunct="1">
        <a:defRPr sz="1570" kern="1200">
          <a:solidFill>
            <a:schemeClr val="tx1"/>
          </a:solidFill>
          <a:latin typeface="+mn-lt"/>
          <a:ea typeface="+mn-ea"/>
          <a:cs typeface="+mn-cs"/>
        </a:defRPr>
      </a:lvl3pPr>
      <a:lvl4pPr marL="1196035" algn="l" defTabSz="797357" rtl="0" eaLnBrk="1" latinLnBrk="0" hangingPunct="1">
        <a:defRPr sz="1570" kern="1200">
          <a:solidFill>
            <a:schemeClr val="tx1"/>
          </a:solidFill>
          <a:latin typeface="+mn-lt"/>
          <a:ea typeface="+mn-ea"/>
          <a:cs typeface="+mn-cs"/>
        </a:defRPr>
      </a:lvl4pPr>
      <a:lvl5pPr marL="1594714" algn="l" defTabSz="797357" rtl="0" eaLnBrk="1" latinLnBrk="0" hangingPunct="1">
        <a:defRPr sz="1570" kern="1200">
          <a:solidFill>
            <a:schemeClr val="tx1"/>
          </a:solidFill>
          <a:latin typeface="+mn-lt"/>
          <a:ea typeface="+mn-ea"/>
          <a:cs typeface="+mn-cs"/>
        </a:defRPr>
      </a:lvl5pPr>
      <a:lvl6pPr marL="1993392" algn="l" defTabSz="797357" rtl="0" eaLnBrk="1" latinLnBrk="0" hangingPunct="1">
        <a:defRPr sz="1570" kern="1200">
          <a:solidFill>
            <a:schemeClr val="tx1"/>
          </a:solidFill>
          <a:latin typeface="+mn-lt"/>
          <a:ea typeface="+mn-ea"/>
          <a:cs typeface="+mn-cs"/>
        </a:defRPr>
      </a:lvl6pPr>
      <a:lvl7pPr marL="2392070" algn="l" defTabSz="797357" rtl="0" eaLnBrk="1" latinLnBrk="0" hangingPunct="1">
        <a:defRPr sz="1570" kern="1200">
          <a:solidFill>
            <a:schemeClr val="tx1"/>
          </a:solidFill>
          <a:latin typeface="+mn-lt"/>
          <a:ea typeface="+mn-ea"/>
          <a:cs typeface="+mn-cs"/>
        </a:defRPr>
      </a:lvl7pPr>
      <a:lvl8pPr marL="2790749" algn="l" defTabSz="797357" rtl="0" eaLnBrk="1" latinLnBrk="0" hangingPunct="1">
        <a:defRPr sz="1570" kern="1200">
          <a:solidFill>
            <a:schemeClr val="tx1"/>
          </a:solidFill>
          <a:latin typeface="+mn-lt"/>
          <a:ea typeface="+mn-ea"/>
          <a:cs typeface="+mn-cs"/>
        </a:defRPr>
      </a:lvl8pPr>
      <a:lvl9pPr marL="3189427" algn="l" defTabSz="797357" rtl="0" eaLnBrk="1" latinLnBrk="0" hangingPunct="1">
        <a:defRPr sz="1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7.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3.svg"/><Relationship Id="rId10" Type="http://schemas.openxmlformats.org/officeDocument/2006/relationships/image" Target="../media/image5.svg"/><Relationship Id="rId4" Type="http://schemas.openxmlformats.org/officeDocument/2006/relationships/image" Target="../media/image2.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5.svg"/><Relationship Id="rId5" Type="http://schemas.openxmlformats.org/officeDocument/2006/relationships/image" Target="../media/image2.png"/><Relationship Id="rId10" Type="http://schemas.openxmlformats.org/officeDocument/2006/relationships/image" Target="../media/image4.png"/><Relationship Id="rId4" Type="http://schemas.openxmlformats.org/officeDocument/2006/relationships/image" Target="../media/image13.jp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2.png"/><Relationship Id="rId7" Type="http://schemas.openxmlformats.org/officeDocument/2006/relationships/image" Target="../media/image13.jp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5.svg"/><Relationship Id="rId5" Type="http://schemas.openxmlformats.org/officeDocument/2006/relationships/image" Target="../media/image7.png"/><Relationship Id="rId10"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3.sv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2.png"/><Relationship Id="rId7" Type="http://schemas.openxmlformats.org/officeDocument/2006/relationships/image" Target="../media/image6.png"/><Relationship Id="rId12" Type="http://schemas.openxmlformats.org/officeDocument/2006/relationships/image" Target="../media/image5.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3.svg"/><Relationship Id="rId11" Type="http://schemas.openxmlformats.org/officeDocument/2006/relationships/image" Target="../media/image4.png"/><Relationship Id="rId5" Type="http://schemas.openxmlformats.org/officeDocument/2006/relationships/image" Target="../media/image2.png"/><Relationship Id="rId10" Type="http://schemas.openxmlformats.org/officeDocument/2006/relationships/image" Target="../media/image15.jpeg"/><Relationship Id="rId4" Type="http://schemas.openxmlformats.org/officeDocument/2006/relationships/image" Target="../media/image14.jp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F7128-7AC0-9B79-CC03-536EB1733B5C}"/>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84A2164-122B-74D3-4C6F-B51445C7D68C}"/>
              </a:ext>
            </a:extLst>
          </p:cNvPr>
          <p:cNvSpPr>
            <a:spLocks/>
          </p:cNvSpPr>
          <p:nvPr/>
        </p:nvSpPr>
        <p:spPr>
          <a:xfrm>
            <a:off x="1" y="0"/>
            <a:ext cx="11430000" cy="5980113"/>
          </a:xfrm>
          <a:prstGeom prst="roundRect">
            <a:avLst>
              <a:gd name="adj" fmla="val 0"/>
            </a:avLst>
          </a:prstGeom>
          <a:gradFill>
            <a:gsLst>
              <a:gs pos="0">
                <a:schemeClr val="accent4"/>
              </a:gs>
              <a:gs pos="100000">
                <a:schemeClr val="bg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000" baseline="-25000" dirty="0"/>
          </a:p>
        </p:txBody>
      </p:sp>
      <p:grpSp>
        <p:nvGrpSpPr>
          <p:cNvPr id="20" name="Group 19">
            <a:extLst>
              <a:ext uri="{FF2B5EF4-FFF2-40B4-BE49-F238E27FC236}">
                <a16:creationId xmlns:a16="http://schemas.microsoft.com/office/drawing/2014/main" id="{C1644B1C-C271-752E-8BEF-F725DDC9F1A0}"/>
              </a:ext>
            </a:extLst>
          </p:cNvPr>
          <p:cNvGrpSpPr>
            <a:grpSpLocks noGrp="1" noUngrp="1" noRot="1" noMove="1" noResize="1"/>
          </p:cNvGrpSpPr>
          <p:nvPr/>
        </p:nvGrpSpPr>
        <p:grpSpPr>
          <a:xfrm>
            <a:off x="5688900" y="372759"/>
            <a:ext cx="5766499" cy="5620054"/>
            <a:chOff x="5663500" y="360059"/>
            <a:chExt cx="5766499" cy="5620054"/>
          </a:xfrm>
        </p:grpSpPr>
        <p:pic>
          <p:nvPicPr>
            <p:cNvPr id="14" name="Picture 13">
              <a:extLst>
                <a:ext uri="{FF2B5EF4-FFF2-40B4-BE49-F238E27FC236}">
                  <a16:creationId xmlns:a16="http://schemas.microsoft.com/office/drawing/2014/main" id="{FF65103F-C74F-EB76-1344-F04456B9839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 b="3"/>
            <a:stretch/>
          </p:blipFill>
          <p:spPr>
            <a:xfrm>
              <a:off x="5663500" y="360059"/>
              <a:ext cx="5766499" cy="5620054"/>
            </a:xfrm>
            <a:prstGeom prst="snipRoundRect">
              <a:avLst>
                <a:gd name="adj1" fmla="val 15621"/>
                <a:gd name="adj2" fmla="val 0"/>
              </a:avLst>
            </a:prstGeom>
          </p:spPr>
        </p:pic>
        <p:sp>
          <p:nvSpPr>
            <p:cNvPr id="12" name="Rectangle 11">
              <a:extLst>
                <a:ext uri="{FF2B5EF4-FFF2-40B4-BE49-F238E27FC236}">
                  <a16:creationId xmlns:a16="http://schemas.microsoft.com/office/drawing/2014/main" id="{D3315447-46A4-5C86-9001-B74FFD4248DE}"/>
                </a:ext>
              </a:extLst>
            </p:cNvPr>
            <p:cNvSpPr>
              <a:spLocks noGrp="1" noRot="1" noMove="1" noResize="1" noEditPoints="1" noAdjustHandles="1" noChangeArrowheads="1" noChangeShapeType="1"/>
            </p:cNvSpPr>
            <p:nvPr/>
          </p:nvSpPr>
          <p:spPr>
            <a:xfrm rot="21410661">
              <a:off x="10454412" y="548960"/>
              <a:ext cx="204293" cy="400050"/>
            </a:xfrm>
            <a:prstGeom prst="rect">
              <a:avLst/>
            </a:prstGeom>
            <a:gradFill flip="none" rotWithShape="1">
              <a:gsLst>
                <a:gs pos="0">
                  <a:schemeClr val="accent1">
                    <a:tint val="66000"/>
                    <a:satMod val="160000"/>
                    <a:alpha val="0"/>
                  </a:schemeClr>
                </a:gs>
                <a:gs pos="50000">
                  <a:schemeClr val="accent1">
                    <a:tint val="44500"/>
                    <a:satMod val="160000"/>
                    <a:alpha val="39000"/>
                  </a:schemeClr>
                </a:gs>
                <a:gs pos="100000">
                  <a:schemeClr val="accent1">
                    <a:tint val="23500"/>
                    <a:satMod val="160000"/>
                    <a:alpha val="8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8" name="TextBox 7">
            <a:extLst>
              <a:ext uri="{FF2B5EF4-FFF2-40B4-BE49-F238E27FC236}">
                <a16:creationId xmlns:a16="http://schemas.microsoft.com/office/drawing/2014/main" id="{B6A381AE-DDEE-3F8B-567B-96E63E89D7F3}"/>
              </a:ext>
            </a:extLst>
          </p:cNvPr>
          <p:cNvSpPr txBox="1"/>
          <p:nvPr/>
        </p:nvSpPr>
        <p:spPr>
          <a:xfrm>
            <a:off x="6510887" y="0"/>
            <a:ext cx="1947313" cy="1477328"/>
          </a:xfrm>
          <a:prstGeom prst="rect">
            <a:avLst/>
          </a:prstGeom>
          <a:solidFill>
            <a:srgbClr val="FFFF00"/>
          </a:solidFill>
        </p:spPr>
        <p:txBody>
          <a:bodyPr wrap="square" rtlCol="0">
            <a:spAutoFit/>
          </a:bodyPr>
          <a:lstStyle/>
          <a:p>
            <a:pPr algn="ctr"/>
            <a:r>
              <a:rPr lang="en-US" dirty="0">
                <a:solidFill>
                  <a:srgbClr val="2F2F2F"/>
                </a:solidFill>
                <a:latin typeface="+mj-lt"/>
                <a:cs typeface="Arial" panose="020B0604020202020204" pitchFamily="34" charset="0"/>
              </a:rPr>
              <a:t>REPLACE BACKGROUND COLOR WITH PARTNER BRAND COLOR</a:t>
            </a:r>
          </a:p>
        </p:txBody>
      </p:sp>
      <p:sp>
        <p:nvSpPr>
          <p:cNvPr id="17" name="Title 1">
            <a:extLst>
              <a:ext uri="{FF2B5EF4-FFF2-40B4-BE49-F238E27FC236}">
                <a16:creationId xmlns:a16="http://schemas.microsoft.com/office/drawing/2014/main" id="{71625F44-C6B8-7343-E9FB-7151611EB86E}"/>
              </a:ext>
            </a:extLst>
          </p:cNvPr>
          <p:cNvSpPr txBox="1">
            <a:spLocks/>
          </p:cNvSpPr>
          <p:nvPr/>
        </p:nvSpPr>
        <p:spPr>
          <a:xfrm>
            <a:off x="495347" y="2109255"/>
            <a:ext cx="5366218" cy="1264775"/>
          </a:xfrm>
          <a:prstGeom prst="rect">
            <a:avLst/>
          </a:prstGeom>
        </p:spPr>
        <p:txBody>
          <a:bodyPr/>
          <a:lstStyle>
            <a:lvl1pPr marL="0" indent="0" algn="l" defTabSz="914400" rtl="0" eaLnBrk="1" latinLnBrk="0" hangingPunct="1">
              <a:lnSpc>
                <a:spcPct val="90000"/>
              </a:lnSpc>
              <a:spcBef>
                <a:spcPct val="0"/>
              </a:spcBef>
              <a:buFont typeface="Arial" panose="020B0604020202020204" pitchFamily="34" charset="0"/>
              <a:buChar char="​"/>
              <a:defRPr sz="4400" b="1" i="0" kern="1200">
                <a:solidFill>
                  <a:srgbClr val="1B75BC"/>
                </a:solidFill>
                <a:latin typeface="Montserrat" pitchFamily="2" charset="77"/>
                <a:ea typeface="+mj-ea"/>
                <a:cs typeface="+mj-cs"/>
              </a:defRPr>
            </a:lvl1pPr>
          </a:lstStyle>
          <a:p>
            <a:pPr defTabSz="914341">
              <a:buNone/>
            </a:pPr>
            <a:r>
              <a:rPr lang="en-US" sz="3000" dirty="0">
                <a:solidFill>
                  <a:schemeClr val="tx1"/>
                </a:solidFill>
                <a:latin typeface="Manrope ExtraBold" pitchFamily="2" charset="0"/>
                <a:ea typeface="+mn-ea"/>
                <a:cs typeface="+mn-cs"/>
              </a:rPr>
              <a:t>Subscription and revenue management in Dynamics 365 Finance.</a:t>
            </a:r>
          </a:p>
        </p:txBody>
      </p:sp>
      <p:cxnSp>
        <p:nvCxnSpPr>
          <p:cNvPr id="18" name="Straight Connector 17">
            <a:extLst>
              <a:ext uri="{FF2B5EF4-FFF2-40B4-BE49-F238E27FC236}">
                <a16:creationId xmlns:a16="http://schemas.microsoft.com/office/drawing/2014/main" id="{2A11668F-ADA8-1BFD-CE11-B91BFAC4FCA4}"/>
              </a:ext>
              <a:ext uri="{C183D7F6-B498-43B3-948B-1728B52AA6E4}">
                <adec:decorative xmlns:adec="http://schemas.microsoft.com/office/drawing/2017/decorative" val="1"/>
              </a:ext>
            </a:extLst>
          </p:cNvPr>
          <p:cNvCxnSpPr>
            <a:cxnSpLocks/>
          </p:cNvCxnSpPr>
          <p:nvPr/>
        </p:nvCxnSpPr>
        <p:spPr>
          <a:xfrm>
            <a:off x="600122" y="3512633"/>
            <a:ext cx="4577241" cy="0"/>
          </a:xfrm>
          <a:prstGeom prst="line">
            <a:avLst/>
          </a:prstGeom>
          <a:solidFill>
            <a:schemeClr val="bg1">
              <a:alpha val="80000"/>
            </a:schemeClr>
          </a:solidFill>
          <a:ln w="15875">
            <a:gradFill flip="none" rotWithShape="1">
              <a:gsLst>
                <a:gs pos="29000">
                  <a:schemeClr val="tx1"/>
                </a:gs>
                <a:gs pos="100000">
                  <a:schemeClr val="bg1"/>
                </a:gs>
              </a:gsLst>
              <a:lin ang="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19" name="TextBox 18">
            <a:extLst>
              <a:ext uri="{FF2B5EF4-FFF2-40B4-BE49-F238E27FC236}">
                <a16:creationId xmlns:a16="http://schemas.microsoft.com/office/drawing/2014/main" id="{212D180A-8BC0-7776-445D-64785161AABC}"/>
              </a:ext>
            </a:extLst>
          </p:cNvPr>
          <p:cNvSpPr txBox="1"/>
          <p:nvPr/>
        </p:nvSpPr>
        <p:spPr>
          <a:xfrm>
            <a:off x="495347" y="3650718"/>
            <a:ext cx="5740659" cy="338554"/>
          </a:xfrm>
          <a:prstGeom prst="rect">
            <a:avLst/>
          </a:prstGeom>
          <a:noFill/>
        </p:spPr>
        <p:txBody>
          <a:bodyPr wrap="square">
            <a:spAutoFit/>
          </a:bodyPr>
          <a:lstStyle/>
          <a:p>
            <a:pPr defTabSz="914400"/>
            <a:r>
              <a:rPr lang="en-IN" sz="1600" dirty="0">
                <a:solidFill>
                  <a:schemeClr val="bg2"/>
                </a:solidFill>
                <a:latin typeface="Manrope "/>
              </a:rPr>
              <a:t>Microsoft Business Applications.</a:t>
            </a:r>
            <a:endParaRPr lang="en-US" sz="1600" u="sng" dirty="0">
              <a:solidFill>
                <a:schemeClr val="bg2"/>
              </a:solidFill>
              <a:latin typeface="Manrope "/>
            </a:endParaRPr>
          </a:p>
        </p:txBody>
      </p:sp>
      <p:sp>
        <p:nvSpPr>
          <p:cNvPr id="7" name="Rounded Rectangle 32">
            <a:extLst>
              <a:ext uri="{FF2B5EF4-FFF2-40B4-BE49-F238E27FC236}">
                <a16:creationId xmlns:a16="http://schemas.microsoft.com/office/drawing/2014/main" id="{73F8008A-5404-3861-4506-4F627105385D}"/>
              </a:ext>
            </a:extLst>
          </p:cNvPr>
          <p:cNvSpPr/>
          <p:nvPr/>
        </p:nvSpPr>
        <p:spPr>
          <a:xfrm>
            <a:off x="451805" y="5047126"/>
            <a:ext cx="2488555" cy="510778"/>
          </a:xfrm>
          <a:prstGeom prst="roundRect">
            <a:avLst>
              <a:gd name="adj" fmla="val 16667"/>
            </a:avLst>
          </a:prstGeom>
          <a:gradFill flip="none" rotWithShape="1">
            <a:gsLst>
              <a:gs pos="0">
                <a:srgbClr val="004778"/>
              </a:gs>
              <a:gs pos="100000">
                <a:srgbClr val="0062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91440" rIns="137160" bIns="91440" rtlCol="0" anchor="ctr">
            <a:spAutoFit/>
          </a:bodyPr>
          <a:lstStyle/>
          <a:p>
            <a:pPr algn="ctr"/>
            <a:r>
              <a:rPr lang="en-US" dirty="0">
                <a:solidFill>
                  <a:srgbClr val="FFFFFF"/>
                </a:solidFill>
                <a:latin typeface="Manrope SemiBold" pitchFamily="2" charset="0"/>
              </a:rPr>
              <a:t>Register</a:t>
            </a:r>
          </a:p>
        </p:txBody>
      </p:sp>
      <p:pic>
        <p:nvPicPr>
          <p:cNvPr id="9" name="Graphic 8">
            <a:extLst>
              <a:ext uri="{FF2B5EF4-FFF2-40B4-BE49-F238E27FC236}">
                <a16:creationId xmlns:a16="http://schemas.microsoft.com/office/drawing/2014/main" id="{1773512E-827C-DCBC-A3D0-D7868DE33E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89071" y="537069"/>
            <a:ext cx="2610788" cy="587427"/>
          </a:xfrm>
          <a:prstGeom prst="rect">
            <a:avLst/>
          </a:prstGeom>
        </p:spPr>
      </p:pic>
      <p:sp>
        <p:nvSpPr>
          <p:cNvPr id="22" name="Title 7">
            <a:extLst>
              <a:ext uri="{FF2B5EF4-FFF2-40B4-BE49-F238E27FC236}">
                <a16:creationId xmlns:a16="http://schemas.microsoft.com/office/drawing/2014/main" id="{4A61DD00-B200-617D-26A5-9C35AB2D221D}"/>
              </a:ext>
            </a:extLst>
          </p:cNvPr>
          <p:cNvSpPr txBox="1">
            <a:spLocks/>
          </p:cNvSpPr>
          <p:nvPr/>
        </p:nvSpPr>
        <p:spPr>
          <a:xfrm>
            <a:off x="1285026" y="4256847"/>
            <a:ext cx="2789396" cy="246221"/>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IN" sz="1600" dirty="0">
                <a:solidFill>
                  <a:schemeClr val="bg2"/>
                </a:solidFill>
                <a:latin typeface="Manrope "/>
              </a:rPr>
              <a:t>June 11, 2025</a:t>
            </a:r>
            <a:endParaRPr lang="en-IN" sz="1200" dirty="0">
              <a:solidFill>
                <a:schemeClr val="bg2"/>
              </a:solidFill>
              <a:latin typeface="Manrope "/>
            </a:endParaRPr>
          </a:p>
        </p:txBody>
      </p:sp>
      <p:sp>
        <p:nvSpPr>
          <p:cNvPr id="23" name="Title 7">
            <a:extLst>
              <a:ext uri="{FF2B5EF4-FFF2-40B4-BE49-F238E27FC236}">
                <a16:creationId xmlns:a16="http://schemas.microsoft.com/office/drawing/2014/main" id="{16F53705-62C1-3BE8-F38A-38B43AD750ED}"/>
              </a:ext>
            </a:extLst>
          </p:cNvPr>
          <p:cNvSpPr txBox="1">
            <a:spLocks/>
          </p:cNvSpPr>
          <p:nvPr/>
        </p:nvSpPr>
        <p:spPr>
          <a:xfrm>
            <a:off x="3450321" y="4256846"/>
            <a:ext cx="3426674" cy="246221"/>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IN" sz="1600" dirty="0">
                <a:solidFill>
                  <a:schemeClr val="bg2"/>
                </a:solidFill>
                <a:latin typeface="Manrope "/>
              </a:rPr>
              <a:t>3:00 PM - 4:00 PM EST</a:t>
            </a:r>
            <a:endParaRPr lang="en-IN" sz="1200" dirty="0">
              <a:solidFill>
                <a:schemeClr val="bg2"/>
              </a:solidFill>
              <a:latin typeface="Manrope "/>
            </a:endParaRPr>
          </a:p>
        </p:txBody>
      </p:sp>
      <p:sp>
        <p:nvSpPr>
          <p:cNvPr id="42" name="Graphic 23">
            <a:extLst>
              <a:ext uri="{FF2B5EF4-FFF2-40B4-BE49-F238E27FC236}">
                <a16:creationId xmlns:a16="http://schemas.microsoft.com/office/drawing/2014/main" id="{43E15243-BCEC-8B21-65EE-5D6A67A4E94C}"/>
              </a:ext>
            </a:extLst>
          </p:cNvPr>
          <p:cNvSpPr/>
          <p:nvPr/>
        </p:nvSpPr>
        <p:spPr>
          <a:xfrm>
            <a:off x="520607" y="4152613"/>
            <a:ext cx="465214" cy="465214"/>
          </a:xfrm>
          <a:custGeom>
            <a:avLst/>
            <a:gdLst>
              <a:gd name="connsiteX0" fmla="*/ 465214 w 465214"/>
              <a:gd name="connsiteY0" fmla="*/ 141038 h 465214"/>
              <a:gd name="connsiteX1" fmla="*/ 465214 w 465214"/>
              <a:gd name="connsiteY1" fmla="*/ 381013 h 465214"/>
              <a:gd name="connsiteX2" fmla="*/ 381013 w 465214"/>
              <a:gd name="connsiteY2" fmla="*/ 465214 h 465214"/>
              <a:gd name="connsiteX3" fmla="*/ 84202 w 465214"/>
              <a:gd name="connsiteY3" fmla="*/ 465214 h 465214"/>
              <a:gd name="connsiteX4" fmla="*/ 0 w 465214"/>
              <a:gd name="connsiteY4" fmla="*/ 381013 h 465214"/>
              <a:gd name="connsiteX5" fmla="*/ 0 w 465214"/>
              <a:gd name="connsiteY5" fmla="*/ 141038 h 465214"/>
              <a:gd name="connsiteX6" fmla="*/ 465214 w 465214"/>
              <a:gd name="connsiteY6" fmla="*/ 141038 h 465214"/>
              <a:gd name="connsiteX7" fmla="*/ 109462 w 465214"/>
              <a:gd name="connsiteY7" fmla="*/ 309441 h 465214"/>
              <a:gd name="connsiteX8" fmla="*/ 77887 w 465214"/>
              <a:gd name="connsiteY8" fmla="*/ 341017 h 465214"/>
              <a:gd name="connsiteX9" fmla="*/ 109462 w 465214"/>
              <a:gd name="connsiteY9" fmla="*/ 372592 h 465214"/>
              <a:gd name="connsiteX10" fmla="*/ 141038 w 465214"/>
              <a:gd name="connsiteY10" fmla="*/ 341017 h 465214"/>
              <a:gd name="connsiteX11" fmla="*/ 109462 w 465214"/>
              <a:gd name="connsiteY11" fmla="*/ 309441 h 465214"/>
              <a:gd name="connsiteX12" fmla="*/ 231555 w 465214"/>
              <a:gd name="connsiteY12" fmla="*/ 309441 h 465214"/>
              <a:gd name="connsiteX13" fmla="*/ 199979 w 465214"/>
              <a:gd name="connsiteY13" fmla="*/ 341017 h 465214"/>
              <a:gd name="connsiteX14" fmla="*/ 231555 w 465214"/>
              <a:gd name="connsiteY14" fmla="*/ 372592 h 465214"/>
              <a:gd name="connsiteX15" fmla="*/ 263130 w 465214"/>
              <a:gd name="connsiteY15" fmla="*/ 341017 h 465214"/>
              <a:gd name="connsiteX16" fmla="*/ 231555 w 465214"/>
              <a:gd name="connsiteY16" fmla="*/ 309441 h 465214"/>
              <a:gd name="connsiteX17" fmla="*/ 109462 w 465214"/>
              <a:gd name="connsiteY17" fmla="*/ 193664 h 465214"/>
              <a:gd name="connsiteX18" fmla="*/ 77887 w 465214"/>
              <a:gd name="connsiteY18" fmla="*/ 225239 h 465214"/>
              <a:gd name="connsiteX19" fmla="*/ 109462 w 465214"/>
              <a:gd name="connsiteY19" fmla="*/ 256815 h 465214"/>
              <a:gd name="connsiteX20" fmla="*/ 141038 w 465214"/>
              <a:gd name="connsiteY20" fmla="*/ 225239 h 465214"/>
              <a:gd name="connsiteX21" fmla="*/ 109462 w 465214"/>
              <a:gd name="connsiteY21" fmla="*/ 193664 h 465214"/>
              <a:gd name="connsiteX22" fmla="*/ 231555 w 465214"/>
              <a:gd name="connsiteY22" fmla="*/ 193664 h 465214"/>
              <a:gd name="connsiteX23" fmla="*/ 199979 w 465214"/>
              <a:gd name="connsiteY23" fmla="*/ 225239 h 465214"/>
              <a:gd name="connsiteX24" fmla="*/ 231555 w 465214"/>
              <a:gd name="connsiteY24" fmla="*/ 256815 h 465214"/>
              <a:gd name="connsiteX25" fmla="*/ 263130 w 465214"/>
              <a:gd name="connsiteY25" fmla="*/ 225239 h 465214"/>
              <a:gd name="connsiteX26" fmla="*/ 231555 w 465214"/>
              <a:gd name="connsiteY26" fmla="*/ 193664 h 465214"/>
              <a:gd name="connsiteX27" fmla="*/ 355752 w 465214"/>
              <a:gd name="connsiteY27" fmla="*/ 193664 h 465214"/>
              <a:gd name="connsiteX28" fmla="*/ 324176 w 465214"/>
              <a:gd name="connsiteY28" fmla="*/ 225239 h 465214"/>
              <a:gd name="connsiteX29" fmla="*/ 355752 w 465214"/>
              <a:gd name="connsiteY29" fmla="*/ 256815 h 465214"/>
              <a:gd name="connsiteX30" fmla="*/ 387328 w 465214"/>
              <a:gd name="connsiteY30" fmla="*/ 225239 h 465214"/>
              <a:gd name="connsiteX31" fmla="*/ 355752 w 465214"/>
              <a:gd name="connsiteY31" fmla="*/ 193664 h 465214"/>
              <a:gd name="connsiteX32" fmla="*/ 381013 w 465214"/>
              <a:gd name="connsiteY32" fmla="*/ 0 h 465214"/>
              <a:gd name="connsiteX33" fmla="*/ 465214 w 465214"/>
              <a:gd name="connsiteY33" fmla="*/ 84202 h 465214"/>
              <a:gd name="connsiteX34" fmla="*/ 465214 w 465214"/>
              <a:gd name="connsiteY34" fmla="*/ 103147 h 465214"/>
              <a:gd name="connsiteX35" fmla="*/ 0 w 465214"/>
              <a:gd name="connsiteY35" fmla="*/ 103147 h 465214"/>
              <a:gd name="connsiteX36" fmla="*/ 0 w 465214"/>
              <a:gd name="connsiteY36" fmla="*/ 84202 h 465214"/>
              <a:gd name="connsiteX37" fmla="*/ 84202 w 465214"/>
              <a:gd name="connsiteY37" fmla="*/ 0 h 465214"/>
              <a:gd name="connsiteX38" fmla="*/ 381013 w 465214"/>
              <a:gd name="connsiteY38" fmla="*/ 0 h 46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5214" h="465214">
                <a:moveTo>
                  <a:pt x="465214" y="141038"/>
                </a:moveTo>
                <a:lnTo>
                  <a:pt x="465214" y="381013"/>
                </a:lnTo>
                <a:cubicBezTo>
                  <a:pt x="465214" y="427323"/>
                  <a:pt x="427323" y="465214"/>
                  <a:pt x="381013" y="465214"/>
                </a:cubicBezTo>
                <a:lnTo>
                  <a:pt x="84202" y="465214"/>
                </a:lnTo>
                <a:cubicBezTo>
                  <a:pt x="37891" y="465214"/>
                  <a:pt x="0" y="427323"/>
                  <a:pt x="0" y="381013"/>
                </a:cubicBezTo>
                <a:lnTo>
                  <a:pt x="0" y="141038"/>
                </a:lnTo>
                <a:lnTo>
                  <a:pt x="465214" y="141038"/>
                </a:lnTo>
                <a:close/>
                <a:moveTo>
                  <a:pt x="109462" y="309441"/>
                </a:moveTo>
                <a:cubicBezTo>
                  <a:pt x="92622" y="309441"/>
                  <a:pt x="77887" y="324176"/>
                  <a:pt x="77887" y="341017"/>
                </a:cubicBezTo>
                <a:cubicBezTo>
                  <a:pt x="77887" y="357857"/>
                  <a:pt x="92622" y="372592"/>
                  <a:pt x="109462" y="372592"/>
                </a:cubicBezTo>
                <a:cubicBezTo>
                  <a:pt x="126302" y="372592"/>
                  <a:pt x="141038" y="357857"/>
                  <a:pt x="141038" y="341017"/>
                </a:cubicBezTo>
                <a:cubicBezTo>
                  <a:pt x="141038" y="324176"/>
                  <a:pt x="126302" y="309441"/>
                  <a:pt x="109462" y="309441"/>
                </a:cubicBezTo>
                <a:close/>
                <a:moveTo>
                  <a:pt x="231555" y="309441"/>
                </a:moveTo>
                <a:cubicBezTo>
                  <a:pt x="214714" y="309441"/>
                  <a:pt x="199979" y="324176"/>
                  <a:pt x="199979" y="341017"/>
                </a:cubicBezTo>
                <a:cubicBezTo>
                  <a:pt x="199979" y="357857"/>
                  <a:pt x="214714" y="372592"/>
                  <a:pt x="231555" y="372592"/>
                </a:cubicBezTo>
                <a:cubicBezTo>
                  <a:pt x="248395" y="372592"/>
                  <a:pt x="263130" y="357857"/>
                  <a:pt x="263130" y="341017"/>
                </a:cubicBezTo>
                <a:cubicBezTo>
                  <a:pt x="263130" y="324176"/>
                  <a:pt x="248395" y="309441"/>
                  <a:pt x="231555" y="309441"/>
                </a:cubicBezTo>
                <a:close/>
                <a:moveTo>
                  <a:pt x="109462" y="193664"/>
                </a:moveTo>
                <a:cubicBezTo>
                  <a:pt x="92622" y="193664"/>
                  <a:pt x="77887" y="208399"/>
                  <a:pt x="77887" y="225239"/>
                </a:cubicBezTo>
                <a:cubicBezTo>
                  <a:pt x="77887" y="242080"/>
                  <a:pt x="92622" y="256815"/>
                  <a:pt x="109462" y="256815"/>
                </a:cubicBezTo>
                <a:cubicBezTo>
                  <a:pt x="126302" y="256815"/>
                  <a:pt x="141038" y="242080"/>
                  <a:pt x="141038" y="225239"/>
                </a:cubicBezTo>
                <a:cubicBezTo>
                  <a:pt x="141038" y="208399"/>
                  <a:pt x="126302" y="193664"/>
                  <a:pt x="109462" y="193664"/>
                </a:cubicBezTo>
                <a:close/>
                <a:moveTo>
                  <a:pt x="231555" y="193664"/>
                </a:moveTo>
                <a:cubicBezTo>
                  <a:pt x="214714" y="193664"/>
                  <a:pt x="199979" y="208399"/>
                  <a:pt x="199979" y="225239"/>
                </a:cubicBezTo>
                <a:cubicBezTo>
                  <a:pt x="199979" y="242080"/>
                  <a:pt x="214714" y="256815"/>
                  <a:pt x="231555" y="256815"/>
                </a:cubicBezTo>
                <a:cubicBezTo>
                  <a:pt x="248395" y="256815"/>
                  <a:pt x="263130" y="242080"/>
                  <a:pt x="263130" y="225239"/>
                </a:cubicBezTo>
                <a:cubicBezTo>
                  <a:pt x="263130" y="208399"/>
                  <a:pt x="248395" y="193664"/>
                  <a:pt x="231555" y="193664"/>
                </a:cubicBezTo>
                <a:close/>
                <a:moveTo>
                  <a:pt x="355752" y="193664"/>
                </a:moveTo>
                <a:cubicBezTo>
                  <a:pt x="338912" y="193664"/>
                  <a:pt x="324176" y="208399"/>
                  <a:pt x="324176" y="225239"/>
                </a:cubicBezTo>
                <a:cubicBezTo>
                  <a:pt x="324176" y="242080"/>
                  <a:pt x="338912" y="256815"/>
                  <a:pt x="355752" y="256815"/>
                </a:cubicBezTo>
                <a:cubicBezTo>
                  <a:pt x="372592" y="256815"/>
                  <a:pt x="387328" y="242080"/>
                  <a:pt x="387328" y="225239"/>
                </a:cubicBezTo>
                <a:cubicBezTo>
                  <a:pt x="387328" y="208399"/>
                  <a:pt x="372592" y="193664"/>
                  <a:pt x="355752" y="193664"/>
                </a:cubicBezTo>
                <a:close/>
                <a:moveTo>
                  <a:pt x="381013" y="0"/>
                </a:moveTo>
                <a:cubicBezTo>
                  <a:pt x="427323" y="0"/>
                  <a:pt x="465214" y="37891"/>
                  <a:pt x="465214" y="84202"/>
                </a:cubicBezTo>
                <a:lnTo>
                  <a:pt x="465214" y="103147"/>
                </a:lnTo>
                <a:lnTo>
                  <a:pt x="0" y="103147"/>
                </a:lnTo>
                <a:lnTo>
                  <a:pt x="0" y="84202"/>
                </a:lnTo>
                <a:cubicBezTo>
                  <a:pt x="0" y="37891"/>
                  <a:pt x="37891" y="0"/>
                  <a:pt x="84202" y="0"/>
                </a:cubicBezTo>
                <a:lnTo>
                  <a:pt x="381013" y="0"/>
                </a:lnTo>
                <a:close/>
              </a:path>
            </a:pathLst>
          </a:custGeom>
          <a:gradFill>
            <a:gsLst>
              <a:gs pos="0">
                <a:schemeClr val="tx1"/>
              </a:gs>
              <a:gs pos="100000">
                <a:schemeClr val="bg1"/>
              </a:gs>
            </a:gsLst>
            <a:lin ang="2700000" scaled="1"/>
          </a:gradFill>
          <a:ln w="21034" cap="flat">
            <a:noFill/>
            <a:prstDash val="solid"/>
            <a:miter/>
          </a:ln>
        </p:spPr>
        <p:txBody>
          <a:bodyPr rtlCol="0" anchor="ctr"/>
          <a:lstStyle/>
          <a:p>
            <a:endParaRPr lang="en-US"/>
          </a:p>
        </p:txBody>
      </p:sp>
      <p:sp>
        <p:nvSpPr>
          <p:cNvPr id="41" name="Graphic 24">
            <a:extLst>
              <a:ext uri="{FF2B5EF4-FFF2-40B4-BE49-F238E27FC236}">
                <a16:creationId xmlns:a16="http://schemas.microsoft.com/office/drawing/2014/main" id="{517B475A-AA34-0A0E-9BAD-C520D55987C9}"/>
              </a:ext>
            </a:extLst>
          </p:cNvPr>
          <p:cNvSpPr/>
          <p:nvPr/>
        </p:nvSpPr>
        <p:spPr>
          <a:xfrm>
            <a:off x="2758529" y="4144193"/>
            <a:ext cx="484159" cy="484159"/>
          </a:xfrm>
          <a:custGeom>
            <a:avLst/>
            <a:gdLst>
              <a:gd name="connsiteX0" fmla="*/ 319966 w 484159"/>
              <a:gd name="connsiteY0" fmla="*/ 277866 h 484159"/>
              <a:gd name="connsiteX1" fmla="*/ 223134 w 484159"/>
              <a:gd name="connsiteY1" fmla="*/ 277866 h 484159"/>
              <a:gd name="connsiteX2" fmla="*/ 204189 w 484159"/>
              <a:gd name="connsiteY2" fmla="*/ 258920 h 484159"/>
              <a:gd name="connsiteX3" fmla="*/ 204189 w 484159"/>
              <a:gd name="connsiteY3" fmla="*/ 113672 h 484159"/>
              <a:gd name="connsiteX4" fmla="*/ 223134 w 484159"/>
              <a:gd name="connsiteY4" fmla="*/ 94727 h 484159"/>
              <a:gd name="connsiteX5" fmla="*/ 242080 w 484159"/>
              <a:gd name="connsiteY5" fmla="*/ 113672 h 484159"/>
              <a:gd name="connsiteX6" fmla="*/ 242080 w 484159"/>
              <a:gd name="connsiteY6" fmla="*/ 239975 h 484159"/>
              <a:gd name="connsiteX7" fmla="*/ 319966 w 484159"/>
              <a:gd name="connsiteY7" fmla="*/ 239975 h 484159"/>
              <a:gd name="connsiteX8" fmla="*/ 338912 w 484159"/>
              <a:gd name="connsiteY8" fmla="*/ 258920 h 484159"/>
              <a:gd name="connsiteX9" fmla="*/ 319966 w 484159"/>
              <a:gd name="connsiteY9" fmla="*/ 277866 h 484159"/>
              <a:gd name="connsiteX10" fmla="*/ 239975 w 484159"/>
              <a:gd name="connsiteY10" fmla="*/ 0 h 484159"/>
              <a:gd name="connsiteX11" fmla="*/ 0 w 484159"/>
              <a:gd name="connsiteY11" fmla="*/ 242080 h 484159"/>
              <a:gd name="connsiteX12" fmla="*/ 242080 w 484159"/>
              <a:gd name="connsiteY12" fmla="*/ 484160 h 484159"/>
              <a:gd name="connsiteX13" fmla="*/ 484160 w 484159"/>
              <a:gd name="connsiteY13" fmla="*/ 242080 h 484159"/>
              <a:gd name="connsiteX14" fmla="*/ 239975 w 484159"/>
              <a:gd name="connsiteY14" fmla="*/ 0 h 48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4159" h="484159">
                <a:moveTo>
                  <a:pt x="319966" y="277866"/>
                </a:moveTo>
                <a:lnTo>
                  <a:pt x="223134" y="277866"/>
                </a:lnTo>
                <a:cubicBezTo>
                  <a:pt x="212609" y="277866"/>
                  <a:pt x="204189" y="269445"/>
                  <a:pt x="204189" y="258920"/>
                </a:cubicBezTo>
                <a:lnTo>
                  <a:pt x="204189" y="113672"/>
                </a:lnTo>
                <a:cubicBezTo>
                  <a:pt x="204189" y="103147"/>
                  <a:pt x="212609" y="94727"/>
                  <a:pt x="223134" y="94727"/>
                </a:cubicBezTo>
                <a:cubicBezTo>
                  <a:pt x="233660" y="94727"/>
                  <a:pt x="242080" y="103147"/>
                  <a:pt x="242080" y="113672"/>
                </a:cubicBezTo>
                <a:lnTo>
                  <a:pt x="242080" y="239975"/>
                </a:lnTo>
                <a:lnTo>
                  <a:pt x="319966" y="239975"/>
                </a:lnTo>
                <a:cubicBezTo>
                  <a:pt x="330492" y="239975"/>
                  <a:pt x="338912" y="248395"/>
                  <a:pt x="338912" y="258920"/>
                </a:cubicBezTo>
                <a:cubicBezTo>
                  <a:pt x="338912" y="269445"/>
                  <a:pt x="330492" y="277866"/>
                  <a:pt x="319966" y="277866"/>
                </a:cubicBezTo>
                <a:close/>
                <a:moveTo>
                  <a:pt x="239975" y="0"/>
                </a:moveTo>
                <a:cubicBezTo>
                  <a:pt x="107357" y="0"/>
                  <a:pt x="0" y="107357"/>
                  <a:pt x="0" y="242080"/>
                </a:cubicBezTo>
                <a:cubicBezTo>
                  <a:pt x="0" y="376802"/>
                  <a:pt x="107357" y="484160"/>
                  <a:pt x="242080" y="484160"/>
                </a:cubicBezTo>
                <a:cubicBezTo>
                  <a:pt x="376802" y="484160"/>
                  <a:pt x="484160" y="376802"/>
                  <a:pt x="484160" y="242080"/>
                </a:cubicBezTo>
                <a:cubicBezTo>
                  <a:pt x="484160" y="107357"/>
                  <a:pt x="374697" y="0"/>
                  <a:pt x="239975" y="0"/>
                </a:cubicBezTo>
                <a:close/>
              </a:path>
            </a:pathLst>
          </a:custGeom>
          <a:gradFill>
            <a:gsLst>
              <a:gs pos="0">
                <a:schemeClr val="tx1"/>
              </a:gs>
              <a:gs pos="100000">
                <a:schemeClr val="bg1"/>
              </a:gs>
            </a:gsLst>
            <a:lin ang="2700000" scaled="1"/>
          </a:gradFill>
          <a:ln w="21034" cap="flat">
            <a:noFill/>
            <a:prstDash val="solid"/>
            <a:miter/>
          </a:ln>
        </p:spPr>
        <p:txBody>
          <a:bodyPr rtlCol="0" anchor="ctr"/>
          <a:lstStyle/>
          <a:p>
            <a:endParaRPr lang="en-US"/>
          </a:p>
        </p:txBody>
      </p:sp>
      <p:sp>
        <p:nvSpPr>
          <p:cNvPr id="30" name="TextBox 1">
            <a:extLst>
              <a:ext uri="{FF2B5EF4-FFF2-40B4-BE49-F238E27FC236}">
                <a16:creationId xmlns:a16="http://schemas.microsoft.com/office/drawing/2014/main" id="{C37100FE-3EF5-70A9-EBD2-E52F803B3EFD}"/>
              </a:ext>
            </a:extLst>
          </p:cNvPr>
          <p:cNvSpPr txBox="1"/>
          <p:nvPr/>
        </p:nvSpPr>
        <p:spPr>
          <a:xfrm>
            <a:off x="598141" y="726409"/>
            <a:ext cx="2146894" cy="400111"/>
          </a:xfrm>
          <a:prstGeom prst="rect">
            <a:avLst/>
          </a:prstGeom>
          <a:solidFill>
            <a:srgbClr val="FFFF00"/>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j-lt"/>
                <a:cs typeface="Segoe UI"/>
              </a:rPr>
              <a:t>Partner Logo</a:t>
            </a:r>
            <a:endParaRPr lang="en-US" sz="2000" b="0" i="0" u="none" strike="noStrike" kern="1200" cap="none" spc="0" normalizeH="0" baseline="0" noProof="0" dirty="0">
              <a:ln>
                <a:noFill/>
              </a:ln>
              <a:solidFill>
                <a:srgbClr val="000000"/>
              </a:solidFill>
              <a:effectLst/>
              <a:uLnTx/>
              <a:uFillTx/>
              <a:latin typeface="+mj-lt"/>
              <a:cs typeface="Segoe UI"/>
            </a:endParaRPr>
          </a:p>
        </p:txBody>
      </p:sp>
      <p:sp>
        <p:nvSpPr>
          <p:cNvPr id="32" name="TextBox 31">
            <a:extLst>
              <a:ext uri="{FF2B5EF4-FFF2-40B4-BE49-F238E27FC236}">
                <a16:creationId xmlns:a16="http://schemas.microsoft.com/office/drawing/2014/main" id="{428BDF79-D3DF-D291-EEB2-E86460026094}"/>
              </a:ext>
            </a:extLst>
          </p:cNvPr>
          <p:cNvSpPr txBox="1"/>
          <p:nvPr/>
        </p:nvSpPr>
        <p:spPr>
          <a:xfrm>
            <a:off x="495347" y="1653648"/>
            <a:ext cx="5740659" cy="338554"/>
          </a:xfrm>
          <a:prstGeom prst="rect">
            <a:avLst/>
          </a:prstGeom>
          <a:noFill/>
        </p:spPr>
        <p:txBody>
          <a:bodyPr wrap="square">
            <a:spAutoFit/>
          </a:bodyPr>
          <a:lstStyle/>
          <a:p>
            <a:pPr defTabSz="914400"/>
            <a:r>
              <a:rPr lang="en-IN" sz="1600" b="0" i="0" dirty="0">
                <a:solidFill>
                  <a:srgbClr val="004778"/>
                </a:solidFill>
                <a:effectLst/>
                <a:latin typeface="Manrope "/>
              </a:rPr>
              <a:t>Live webinar.</a:t>
            </a:r>
            <a:endParaRPr lang="en-US" sz="1600" u="sng" dirty="0">
              <a:solidFill>
                <a:srgbClr val="004778"/>
              </a:solidFill>
              <a:latin typeface="Manrope "/>
            </a:endParaRPr>
          </a:p>
        </p:txBody>
      </p:sp>
      <p:pic>
        <p:nvPicPr>
          <p:cNvPr id="2" name="Picture 1">
            <a:extLst>
              <a:ext uri="{FF2B5EF4-FFF2-40B4-BE49-F238E27FC236}">
                <a16:creationId xmlns:a16="http://schemas.microsoft.com/office/drawing/2014/main" id="{721D1593-3205-9D5F-C34A-E5B1CC22338D}"/>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3359488" y="595338"/>
            <a:ext cx="2023766" cy="729398"/>
          </a:xfrm>
          <a:prstGeom prst="rect">
            <a:avLst/>
          </a:prstGeom>
        </p:spPr>
      </p:pic>
      <p:grpSp>
        <p:nvGrpSpPr>
          <p:cNvPr id="3" name="Group 2">
            <a:extLst>
              <a:ext uri="{FF2B5EF4-FFF2-40B4-BE49-F238E27FC236}">
                <a16:creationId xmlns:a16="http://schemas.microsoft.com/office/drawing/2014/main" id="{D53E87E2-9D18-1087-0DA9-ADD9AD8B2218}"/>
              </a:ext>
            </a:extLst>
          </p:cNvPr>
          <p:cNvGrpSpPr/>
          <p:nvPr/>
        </p:nvGrpSpPr>
        <p:grpSpPr>
          <a:xfrm>
            <a:off x="-5149821" y="0"/>
            <a:ext cx="4823248" cy="10591800"/>
            <a:chOff x="-5149821" y="0"/>
            <a:chExt cx="4823248" cy="10591800"/>
          </a:xfrm>
        </p:grpSpPr>
        <p:sp>
          <p:nvSpPr>
            <p:cNvPr id="4" name="Rectangle 3">
              <a:extLst>
                <a:ext uri="{FF2B5EF4-FFF2-40B4-BE49-F238E27FC236}">
                  <a16:creationId xmlns:a16="http://schemas.microsoft.com/office/drawing/2014/main" id="{8FCE3736-2B6D-2285-E63E-961E106B61C8}"/>
                </a:ext>
              </a:extLst>
            </p:cNvPr>
            <p:cNvSpPr/>
            <p:nvPr/>
          </p:nvSpPr>
          <p:spPr>
            <a:xfrm>
              <a:off x="-5149821" y="0"/>
              <a:ext cx="4823248" cy="1059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anrope" pitchFamily="2" charset="0"/>
              </a:endParaRPr>
            </a:p>
          </p:txBody>
        </p:sp>
        <p:sp>
          <p:nvSpPr>
            <p:cNvPr id="5" name="TextBox 4">
              <a:extLst>
                <a:ext uri="{FF2B5EF4-FFF2-40B4-BE49-F238E27FC236}">
                  <a16:creationId xmlns:a16="http://schemas.microsoft.com/office/drawing/2014/main" id="{7DF909F5-B382-C0D1-A4F3-CCF10B66B478}"/>
                </a:ext>
              </a:extLst>
            </p:cNvPr>
            <p:cNvSpPr txBox="1"/>
            <p:nvPr/>
          </p:nvSpPr>
          <p:spPr>
            <a:xfrm>
              <a:off x="-4829582" y="328162"/>
              <a:ext cx="4473982" cy="738664"/>
            </a:xfrm>
            <a:prstGeom prst="rect">
              <a:avLst/>
            </a:prstGeom>
            <a:noFill/>
          </p:spPr>
          <p:txBody>
            <a:bodyPr wrap="square" lIns="0" tIns="0" rIns="0" bIns="0" rtlCol="0">
              <a:spAutoFit/>
            </a:bodyPr>
            <a:lstStyle/>
            <a:p>
              <a:pPr>
                <a:spcBef>
                  <a:spcPts val="1200"/>
                </a:spcBef>
              </a:pPr>
              <a:r>
                <a:rPr lang="en-US" sz="1600" b="1" dirty="0">
                  <a:solidFill>
                    <a:srgbClr val="2F2F2F"/>
                  </a:solidFill>
                  <a:latin typeface="Manrope" pitchFamily="2" charset="0"/>
                  <a:cs typeface="Arial" panose="020B0604020202020204" pitchFamily="34" charset="0"/>
                </a:rPr>
                <a:t>Use this PowerPoint as a starting point to build a custom-branded asset by adding your own logos, fonts, </a:t>
              </a:r>
              <a:r>
                <a:rPr lang="en-US" sz="1600" b="1" dirty="0" err="1">
                  <a:solidFill>
                    <a:srgbClr val="2F2F2F"/>
                  </a:solidFill>
                  <a:latin typeface="Manrope" pitchFamily="2" charset="0"/>
                  <a:cs typeface="Arial" panose="020B0604020202020204" pitchFamily="34" charset="0"/>
                </a:rPr>
                <a:t>colours</a:t>
              </a:r>
              <a:r>
                <a:rPr lang="en-US" sz="1600" b="1" dirty="0">
                  <a:solidFill>
                    <a:srgbClr val="2F2F2F"/>
                  </a:solidFill>
                  <a:latin typeface="Manrope" pitchFamily="2" charset="0"/>
                  <a:cs typeface="Arial" panose="020B0604020202020204" pitchFamily="34" charset="0"/>
                </a:rPr>
                <a:t>, and messaging.</a:t>
              </a:r>
              <a:endParaRPr lang="en-US" sz="1000" b="1" dirty="0">
                <a:solidFill>
                  <a:srgbClr val="2F2F2F"/>
                </a:solidFill>
                <a:latin typeface="Manrope" pitchFamily="2" charset="0"/>
                <a:cs typeface="Arial" panose="020B0604020202020204" pitchFamily="34" charset="0"/>
              </a:endParaRPr>
            </a:p>
          </p:txBody>
        </p:sp>
        <p:sp>
          <p:nvSpPr>
            <p:cNvPr id="6" name="TextBox 5">
              <a:extLst>
                <a:ext uri="{FF2B5EF4-FFF2-40B4-BE49-F238E27FC236}">
                  <a16:creationId xmlns:a16="http://schemas.microsoft.com/office/drawing/2014/main" id="{56D4CEB6-25F1-DE28-4F19-A841D3061C6C}"/>
                </a:ext>
              </a:extLst>
            </p:cNvPr>
            <p:cNvSpPr txBox="1"/>
            <p:nvPr/>
          </p:nvSpPr>
          <p:spPr>
            <a:xfrm>
              <a:off x="-4829582" y="1234342"/>
              <a:ext cx="3898414" cy="415498"/>
            </a:xfrm>
            <a:prstGeom prst="rect">
              <a:avLst/>
            </a:prstGeom>
            <a:solidFill>
              <a:srgbClr val="FFFF00"/>
            </a:solidFill>
          </p:spPr>
          <p:txBody>
            <a:bodyPr wrap="square" rtlCol="0">
              <a:spAutoFit/>
            </a:bodyPr>
            <a:lstStyle/>
            <a:p>
              <a:r>
                <a:rPr lang="en-US" sz="1050" dirty="0">
                  <a:solidFill>
                    <a:srgbClr val="0A1B45"/>
                  </a:solidFill>
                  <a:latin typeface="Manrope" pitchFamily="2" charset="0"/>
                  <a:cs typeface="Arial" panose="020B0604020202020204" pitchFamily="34" charset="0"/>
                </a:rPr>
                <a:t>Areas marked in yellow indicate where your custom branding, content, or visuals should be applied.</a:t>
              </a:r>
            </a:p>
          </p:txBody>
        </p:sp>
        <p:grpSp>
          <p:nvGrpSpPr>
            <p:cNvPr id="10" name="Group 9">
              <a:extLst>
                <a:ext uri="{FF2B5EF4-FFF2-40B4-BE49-F238E27FC236}">
                  <a16:creationId xmlns:a16="http://schemas.microsoft.com/office/drawing/2014/main" id="{9983DB7A-B75C-ABAB-7DE9-61EB6EB49A32}"/>
                </a:ext>
              </a:extLst>
            </p:cNvPr>
            <p:cNvGrpSpPr/>
            <p:nvPr/>
          </p:nvGrpSpPr>
          <p:grpSpPr>
            <a:xfrm>
              <a:off x="-4829582" y="5963178"/>
              <a:ext cx="3683416" cy="738664"/>
              <a:chOff x="-3852716" y="3897267"/>
              <a:chExt cx="3014516" cy="604524"/>
            </a:xfrm>
          </p:grpSpPr>
          <p:sp>
            <p:nvSpPr>
              <p:cNvPr id="36" name="TextBox 35">
                <a:extLst>
                  <a:ext uri="{FF2B5EF4-FFF2-40B4-BE49-F238E27FC236}">
                    <a16:creationId xmlns:a16="http://schemas.microsoft.com/office/drawing/2014/main" id="{644E96E7-4E26-4D05-3CBB-BC722A24AA9E}"/>
                  </a:ext>
                </a:extLst>
              </p:cNvPr>
              <p:cNvSpPr txBox="1"/>
              <p:nvPr/>
            </p:nvSpPr>
            <p:spPr>
              <a:xfrm>
                <a:off x="-3633224" y="3897267"/>
                <a:ext cx="2795024"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Replace any yellow-highlighted text with copy tailored to your brand. Be sure to match the font </a:t>
                </a:r>
                <a:r>
                  <a:rPr lang="en-US" sz="1050" dirty="0" err="1">
                    <a:solidFill>
                      <a:srgbClr val="0A1B45"/>
                    </a:solidFill>
                    <a:latin typeface="Manrope" pitchFamily="2" charset="0"/>
                    <a:cs typeface="Arial" panose="020B0604020202020204" pitchFamily="34" charset="0"/>
                  </a:rPr>
                  <a:t>colour</a:t>
                </a:r>
                <a:r>
                  <a:rPr lang="en-US" sz="1050" dirty="0">
                    <a:solidFill>
                      <a:srgbClr val="0A1B45"/>
                    </a:solidFill>
                    <a:latin typeface="Manrope" pitchFamily="2" charset="0"/>
                    <a:cs typeface="Arial" panose="020B0604020202020204" pitchFamily="34" charset="0"/>
                  </a:rPr>
                  <a:t> to the rest of the slide and adjust the text style and layout if needed.</a:t>
                </a:r>
                <a:endParaRPr lang="en-US" sz="1100" dirty="0">
                  <a:solidFill>
                    <a:srgbClr val="0A1B45"/>
                  </a:solidFill>
                  <a:latin typeface="Manrope" pitchFamily="2" charset="0"/>
                  <a:cs typeface="Arial" panose="020B0604020202020204" pitchFamily="34" charset="0"/>
                </a:endParaRPr>
              </a:p>
            </p:txBody>
          </p:sp>
          <p:sp>
            <p:nvSpPr>
              <p:cNvPr id="37" name="TextBox 36">
                <a:extLst>
                  <a:ext uri="{FF2B5EF4-FFF2-40B4-BE49-F238E27FC236}">
                    <a16:creationId xmlns:a16="http://schemas.microsoft.com/office/drawing/2014/main" id="{397B75D8-2CE1-BB4F-A1CA-878E112DA936}"/>
                  </a:ext>
                </a:extLst>
              </p:cNvPr>
              <p:cNvSpPr txBox="1">
                <a:spLocks noChangeAspect="1"/>
              </p:cNvSpPr>
              <p:nvPr/>
            </p:nvSpPr>
            <p:spPr>
              <a:xfrm>
                <a:off x="-3852716" y="3908780"/>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2</a:t>
                </a:r>
              </a:p>
            </p:txBody>
          </p:sp>
        </p:grpSp>
        <p:grpSp>
          <p:nvGrpSpPr>
            <p:cNvPr id="11" name="Group 10">
              <a:extLst>
                <a:ext uri="{FF2B5EF4-FFF2-40B4-BE49-F238E27FC236}">
                  <a16:creationId xmlns:a16="http://schemas.microsoft.com/office/drawing/2014/main" id="{15089FDD-F3D6-FCF4-E4B1-AE1C3C4E8539}"/>
                </a:ext>
              </a:extLst>
            </p:cNvPr>
            <p:cNvGrpSpPr/>
            <p:nvPr/>
          </p:nvGrpSpPr>
          <p:grpSpPr>
            <a:xfrm>
              <a:off x="-4829582" y="6972136"/>
              <a:ext cx="3767214" cy="1061829"/>
              <a:chOff x="-3852716" y="4723000"/>
              <a:chExt cx="3083096" cy="869003"/>
            </a:xfrm>
          </p:grpSpPr>
          <p:sp>
            <p:nvSpPr>
              <p:cNvPr id="34" name="TextBox 33">
                <a:extLst>
                  <a:ext uri="{FF2B5EF4-FFF2-40B4-BE49-F238E27FC236}">
                    <a16:creationId xmlns:a16="http://schemas.microsoft.com/office/drawing/2014/main" id="{AD16153E-9062-15DF-6075-815047FC2049}"/>
                  </a:ext>
                </a:extLst>
              </p:cNvPr>
              <p:cNvSpPr txBox="1"/>
              <p:nvPr/>
            </p:nvSpPr>
            <p:spPr>
              <a:xfrm>
                <a:off x="-3633224" y="4723000"/>
                <a:ext cx="2863604" cy="869003"/>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a:rPr>
                  <a:t>Add your organization’s logo and icons throughout the slides and Slide Master. You </a:t>
                </a:r>
                <a:r>
                  <a:rPr lang="en-US" sz="1050" b="1" dirty="0">
                    <a:solidFill>
                      <a:srgbClr val="0A1B45"/>
                    </a:solidFill>
                    <a:latin typeface="Manrope" pitchFamily="2" charset="0"/>
                    <a:cs typeface="Arial"/>
                  </a:rPr>
                  <a:t>may also swap out images, headings, time</a:t>
                </a:r>
                <a:r>
                  <a:rPr lang="en-US" sz="1050" dirty="0">
                    <a:solidFill>
                      <a:srgbClr val="0A1B45"/>
                    </a:solidFill>
                    <a:latin typeface="Manrope" pitchFamily="2" charset="0"/>
                    <a:cs typeface="Arial"/>
                  </a:rPr>
                  <a:t> to suit your audience or branding. Please note: if you use the included visuals, they are intended only for use within this template and should not be repurposed elsewhere.</a:t>
                </a:r>
                <a:endParaRPr lang="en-US" sz="1100" dirty="0">
                  <a:solidFill>
                    <a:srgbClr val="0A1B45"/>
                  </a:solidFill>
                  <a:latin typeface="Manrope" pitchFamily="2" charset="0"/>
                  <a:cs typeface="Arial"/>
                </a:endParaRPr>
              </a:p>
            </p:txBody>
          </p:sp>
          <p:sp>
            <p:nvSpPr>
              <p:cNvPr id="35" name="TextBox 34">
                <a:extLst>
                  <a:ext uri="{FF2B5EF4-FFF2-40B4-BE49-F238E27FC236}">
                    <a16:creationId xmlns:a16="http://schemas.microsoft.com/office/drawing/2014/main" id="{2AFF037D-2F66-781F-4D8C-1D838B9CD2C4}"/>
                  </a:ext>
                </a:extLst>
              </p:cNvPr>
              <p:cNvSpPr txBox="1">
                <a:spLocks noChangeAspect="1"/>
              </p:cNvSpPr>
              <p:nvPr/>
            </p:nvSpPr>
            <p:spPr>
              <a:xfrm>
                <a:off x="-3852716" y="4733480"/>
                <a:ext cx="197566" cy="207805"/>
              </a:xfrm>
              <a:prstGeom prst="rect">
                <a:avLst/>
              </a:prstGeom>
              <a:solidFill>
                <a:srgbClr val="FFFF00"/>
              </a:solidFill>
            </p:spPr>
            <p:txBody>
              <a:bodyPr wrap="square" rtlCol="0" anchor="ctr">
                <a:spAutoFit/>
              </a:bodyPr>
              <a:lstStyle/>
              <a:p>
                <a:pPr algn="ctr"/>
                <a:r>
                  <a:rPr lang="en-US" sz="1050" dirty="0">
                    <a:solidFill>
                      <a:srgbClr val="0A1B45"/>
                    </a:solidFill>
                    <a:cs typeface="Segoe UI" panose="020B0502040204020203" pitchFamily="34" charset="0"/>
                  </a:rPr>
                  <a:t>3</a:t>
                </a:r>
              </a:p>
            </p:txBody>
          </p:sp>
        </p:grpSp>
        <p:grpSp>
          <p:nvGrpSpPr>
            <p:cNvPr id="15" name="Group 14">
              <a:extLst>
                <a:ext uri="{FF2B5EF4-FFF2-40B4-BE49-F238E27FC236}">
                  <a16:creationId xmlns:a16="http://schemas.microsoft.com/office/drawing/2014/main" id="{1BF7E790-E58E-1955-C8AB-3AAC252C09E4}"/>
                </a:ext>
              </a:extLst>
            </p:cNvPr>
            <p:cNvGrpSpPr/>
            <p:nvPr/>
          </p:nvGrpSpPr>
          <p:grpSpPr>
            <a:xfrm>
              <a:off x="-4829582" y="8354434"/>
              <a:ext cx="3892343" cy="1300903"/>
              <a:chOff x="-3852716" y="5854275"/>
              <a:chExt cx="3185502" cy="1064661"/>
            </a:xfrm>
          </p:grpSpPr>
          <p:sp>
            <p:nvSpPr>
              <p:cNvPr id="29" name="TextBox 28">
                <a:extLst>
                  <a:ext uri="{FF2B5EF4-FFF2-40B4-BE49-F238E27FC236}">
                    <a16:creationId xmlns:a16="http://schemas.microsoft.com/office/drawing/2014/main" id="{579BE07C-6065-4CF8-6321-F5C5F5982813}"/>
                  </a:ext>
                </a:extLst>
              </p:cNvPr>
              <p:cNvSpPr txBox="1"/>
              <p:nvPr/>
            </p:nvSpPr>
            <p:spPr>
              <a:xfrm>
                <a:off x="-3633224" y="5854275"/>
                <a:ext cx="2966010"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Once complete, name your file and choose where to save it. Remove any yellow highlighting and extra instructional elements. Then, go to the File menu and select Export to save your final version as a </a:t>
                </a:r>
                <a:r>
                  <a:rPr lang="en-US" sz="1050" b="1" dirty="0">
                    <a:solidFill>
                      <a:srgbClr val="0A1B45"/>
                    </a:solidFill>
                    <a:latin typeface="Manrope" pitchFamily="2" charset="0"/>
                    <a:cs typeface="Arial" panose="020B0604020202020204" pitchFamily="34" charset="0"/>
                  </a:rPr>
                  <a:t>PNG.</a:t>
                </a:r>
                <a:endParaRPr lang="en-US" sz="1100" b="1" dirty="0">
                  <a:solidFill>
                    <a:srgbClr val="0A1B45"/>
                  </a:solidFill>
                  <a:latin typeface="Manrope" pitchFamily="2" charset="0"/>
                  <a:cs typeface="Arial" panose="020B0604020202020204" pitchFamily="34" charset="0"/>
                </a:endParaRPr>
              </a:p>
            </p:txBody>
          </p:sp>
          <p:sp>
            <p:nvSpPr>
              <p:cNvPr id="31" name="TextBox 30">
                <a:extLst>
                  <a:ext uri="{FF2B5EF4-FFF2-40B4-BE49-F238E27FC236}">
                    <a16:creationId xmlns:a16="http://schemas.microsoft.com/office/drawing/2014/main" id="{10A25DE9-4EC0-6370-5AA4-267F05A162CE}"/>
                  </a:ext>
                </a:extLst>
              </p:cNvPr>
              <p:cNvSpPr txBox="1">
                <a:spLocks noChangeAspect="1"/>
              </p:cNvSpPr>
              <p:nvPr/>
            </p:nvSpPr>
            <p:spPr>
              <a:xfrm>
                <a:off x="-3852716" y="5865788"/>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4</a:t>
                </a:r>
              </a:p>
            </p:txBody>
          </p:sp>
          <p:pic>
            <p:nvPicPr>
              <p:cNvPr id="33" name="Picture 32">
                <a:extLst>
                  <a:ext uri="{FF2B5EF4-FFF2-40B4-BE49-F238E27FC236}">
                    <a16:creationId xmlns:a16="http://schemas.microsoft.com/office/drawing/2014/main" id="{73B13D93-7201-B11D-6E07-7C87484A4972}"/>
                  </a:ext>
                </a:extLst>
              </p:cNvPr>
              <p:cNvPicPr>
                <a:picLocks noChangeAspect="1"/>
              </p:cNvPicPr>
              <p:nvPr/>
            </p:nvPicPr>
            <p:blipFill>
              <a:blip r:embed="rId7">
                <a:extLst>
                  <a:ext uri="{28A0092B-C50C-407E-A947-70E740481C1C}">
                    <a14:useLocalDpi xmlns:a14="http://schemas.microsoft.com/office/drawing/2010/main" val="0"/>
                  </a:ext>
                </a:extLst>
              </a:blip>
              <a:srcRect r="43207" b="43207"/>
              <a:stretch>
                <a:fillRect/>
              </a:stretch>
            </p:blipFill>
            <p:spPr>
              <a:xfrm>
                <a:off x="-3496929" y="6675636"/>
                <a:ext cx="1797446" cy="243300"/>
              </a:xfrm>
              <a:prstGeom prst="rect">
                <a:avLst/>
              </a:prstGeom>
              <a:ln>
                <a:solidFill>
                  <a:schemeClr val="bg1">
                    <a:lumMod val="65000"/>
                  </a:schemeClr>
                </a:solidFill>
              </a:ln>
            </p:spPr>
          </p:pic>
        </p:grpSp>
        <p:sp>
          <p:nvSpPr>
            <p:cNvPr id="16" name="TextBox 15">
              <a:extLst>
                <a:ext uri="{FF2B5EF4-FFF2-40B4-BE49-F238E27FC236}">
                  <a16:creationId xmlns:a16="http://schemas.microsoft.com/office/drawing/2014/main" id="{E7AF06F2-A0F0-13C4-32F7-EA48BA4873ED}"/>
                </a:ext>
              </a:extLst>
            </p:cNvPr>
            <p:cNvSpPr txBox="1"/>
            <p:nvPr/>
          </p:nvSpPr>
          <p:spPr>
            <a:xfrm>
              <a:off x="-4561386" y="1936557"/>
              <a:ext cx="3697786" cy="1138773"/>
            </a:xfrm>
            <a:prstGeom prst="rect">
              <a:avLst/>
            </a:prstGeom>
            <a:noFill/>
          </p:spPr>
          <p:txBody>
            <a:bodyPr wrap="square" rtlCol="0">
              <a:spAutoFit/>
            </a:bodyPr>
            <a:lstStyle/>
            <a:p>
              <a:pPr>
                <a:spcBef>
                  <a:spcPts val="600"/>
                </a:spcBef>
              </a:pPr>
              <a:r>
                <a:rPr lang="en-US" sz="1050" dirty="0">
                  <a:solidFill>
                    <a:srgbClr val="2F2F2F"/>
                  </a:solidFill>
                  <a:latin typeface="Manrope" pitchFamily="2" charset="0"/>
                  <a:cs typeface="Arial" panose="020B0604020202020204" pitchFamily="34" charset="0"/>
                </a:rPr>
                <a:t>Go to the Slide Master to set up your brand fonts and </a:t>
              </a:r>
              <a:r>
                <a:rPr lang="en-US" sz="1050" dirty="0" err="1">
                  <a:solidFill>
                    <a:srgbClr val="2F2F2F"/>
                  </a:solidFill>
                  <a:latin typeface="Manrope" pitchFamily="2" charset="0"/>
                  <a:cs typeface="Arial" panose="020B0604020202020204" pitchFamily="34" charset="0"/>
                </a:rPr>
                <a:t>colour</a:t>
              </a:r>
              <a:r>
                <a:rPr lang="en-US" sz="1050" dirty="0">
                  <a:solidFill>
                    <a:srgbClr val="2F2F2F"/>
                  </a:solidFill>
                  <a:latin typeface="Manrope" pitchFamily="2" charset="0"/>
                  <a:cs typeface="Arial" panose="020B0604020202020204" pitchFamily="34" charset="0"/>
                </a:rPr>
                <a:t> palette.</a:t>
              </a:r>
            </a:p>
            <a:p>
              <a:pPr>
                <a:spcBef>
                  <a:spcPts val="600"/>
                </a:spcBef>
              </a:pPr>
              <a:r>
                <a:rPr lang="en-US" sz="1050" dirty="0">
                  <a:solidFill>
                    <a:srgbClr val="2F2F2F"/>
                  </a:solidFill>
                  <a:latin typeface="Manrope" pitchFamily="2" charset="0"/>
                  <a:cs typeface="Arial" panose="020B0604020202020204" pitchFamily="34" charset="0"/>
                </a:rPr>
                <a:t>We've already included our brand </a:t>
              </a:r>
              <a:r>
                <a:rPr lang="en-US" sz="1050" dirty="0" err="1">
                  <a:solidFill>
                    <a:srgbClr val="2F2F2F"/>
                  </a:solidFill>
                  <a:latin typeface="Manrope" pitchFamily="2" charset="0"/>
                  <a:cs typeface="Arial" panose="020B0604020202020204" pitchFamily="34" charset="0"/>
                </a:rPr>
                <a:t>colours</a:t>
              </a:r>
              <a:r>
                <a:rPr lang="en-US" sz="1050" dirty="0">
                  <a:solidFill>
                    <a:srgbClr val="2F2F2F"/>
                  </a:solidFill>
                  <a:latin typeface="Manrope" pitchFamily="2" charset="0"/>
                  <a:cs typeface="Arial" panose="020B0604020202020204" pitchFamily="34" charset="0"/>
                </a:rPr>
                <a:t> for this specific solution in the template—feel free to adjust as needed to align with your use case.</a:t>
              </a:r>
              <a:br>
                <a:rPr lang="en-US" sz="1050" dirty="0">
                  <a:solidFill>
                    <a:srgbClr val="2F2F2F"/>
                  </a:solidFill>
                  <a:latin typeface="Manrope" pitchFamily="2" charset="0"/>
                  <a:cs typeface="Arial" panose="020B0604020202020204" pitchFamily="34" charset="0"/>
                </a:rPr>
              </a:br>
              <a:endParaRPr lang="en-US" sz="1050" dirty="0">
                <a:solidFill>
                  <a:srgbClr val="2F2F2F"/>
                </a:solidFill>
                <a:latin typeface="Manrope" pitchFamily="2" charset="0"/>
                <a:cs typeface="Arial" panose="020B0604020202020204" pitchFamily="34" charset="0"/>
              </a:endParaRPr>
            </a:p>
          </p:txBody>
        </p:sp>
        <p:sp>
          <p:nvSpPr>
            <p:cNvPr id="21" name="TextBox 20">
              <a:extLst>
                <a:ext uri="{FF2B5EF4-FFF2-40B4-BE49-F238E27FC236}">
                  <a16:creationId xmlns:a16="http://schemas.microsoft.com/office/drawing/2014/main" id="{7181959B-9DE0-C2AE-D35A-8FAC5736706F}"/>
                </a:ext>
              </a:extLst>
            </p:cNvPr>
            <p:cNvSpPr txBox="1">
              <a:spLocks noChangeAspect="1"/>
            </p:cNvSpPr>
            <p:nvPr/>
          </p:nvSpPr>
          <p:spPr>
            <a:xfrm>
              <a:off x="-4829582" y="1950625"/>
              <a:ext cx="241405" cy="253916"/>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1</a:t>
              </a:r>
            </a:p>
          </p:txBody>
        </p:sp>
        <p:pic>
          <p:nvPicPr>
            <p:cNvPr id="26" name="Picture 25" descr="Graphical user interface, application&#10;&#10;Description automatically generated">
              <a:extLst>
                <a:ext uri="{FF2B5EF4-FFF2-40B4-BE49-F238E27FC236}">
                  <a16:creationId xmlns:a16="http://schemas.microsoft.com/office/drawing/2014/main" id="{F42BA183-6FE2-558B-2F45-C9E788D02B8E}"/>
                </a:ext>
              </a:extLst>
            </p:cNvPr>
            <p:cNvPicPr>
              <a:picLocks noChangeAspect="1"/>
            </p:cNvPicPr>
            <p:nvPr/>
          </p:nvPicPr>
          <p:blipFill>
            <a:blip r:embed="rId8"/>
            <a:stretch>
              <a:fillRect/>
            </a:stretch>
          </p:blipFill>
          <p:spPr>
            <a:xfrm>
              <a:off x="-4545224" y="4460268"/>
              <a:ext cx="1930902" cy="1084470"/>
            </a:xfrm>
            <a:prstGeom prst="rect">
              <a:avLst/>
            </a:prstGeom>
          </p:spPr>
        </p:pic>
        <p:pic>
          <p:nvPicPr>
            <p:cNvPr id="27" name="Picture 26" descr="Graphical user interface, application, Word&#10;&#10;Description automatically generated">
              <a:extLst>
                <a:ext uri="{FF2B5EF4-FFF2-40B4-BE49-F238E27FC236}">
                  <a16:creationId xmlns:a16="http://schemas.microsoft.com/office/drawing/2014/main" id="{B763D0F9-1950-8797-F21C-6702AA9DF609}"/>
                </a:ext>
              </a:extLst>
            </p:cNvPr>
            <p:cNvPicPr>
              <a:picLocks noChangeAspect="1"/>
            </p:cNvPicPr>
            <p:nvPr/>
          </p:nvPicPr>
          <p:blipFill>
            <a:blip r:embed="rId9"/>
            <a:stretch>
              <a:fillRect/>
            </a:stretch>
          </p:blipFill>
          <p:spPr>
            <a:xfrm>
              <a:off x="-4539155" y="3689265"/>
              <a:ext cx="3892343" cy="579196"/>
            </a:xfrm>
            <a:prstGeom prst="rect">
              <a:avLst/>
            </a:prstGeom>
          </p:spPr>
        </p:pic>
        <p:sp>
          <p:nvSpPr>
            <p:cNvPr id="28" name="TextBox 27">
              <a:extLst>
                <a:ext uri="{FF2B5EF4-FFF2-40B4-BE49-F238E27FC236}">
                  <a16:creationId xmlns:a16="http://schemas.microsoft.com/office/drawing/2014/main" id="{17F256C4-6FAB-14C4-5D51-A31B4F0ED175}"/>
                </a:ext>
              </a:extLst>
            </p:cNvPr>
            <p:cNvSpPr txBox="1"/>
            <p:nvPr/>
          </p:nvSpPr>
          <p:spPr>
            <a:xfrm>
              <a:off x="-4545224" y="9844206"/>
              <a:ext cx="3624147" cy="276999"/>
            </a:xfrm>
            <a:prstGeom prst="rect">
              <a:avLst/>
            </a:prstGeom>
            <a:solidFill>
              <a:srgbClr val="FFFF00"/>
            </a:solidFill>
          </p:spPr>
          <p:txBody>
            <a:bodyPr wrap="square" rtlCol="0">
              <a:spAutoFit/>
            </a:bodyPr>
            <a:lstStyle/>
            <a:p>
              <a:r>
                <a:rPr lang="en-US" sz="1200" dirty="0">
                  <a:solidFill>
                    <a:srgbClr val="C00000"/>
                  </a:solidFill>
                  <a:latin typeface="Manrope" pitchFamily="2" charset="0"/>
                  <a:cs typeface="Arial" panose="020B0604020202020204" pitchFamily="34" charset="0"/>
                </a:rPr>
                <a:t>This slide is sized to export to 1200x627 pixels.</a:t>
              </a:r>
            </a:p>
          </p:txBody>
        </p:sp>
      </p:grpSp>
    </p:spTree>
    <p:extLst>
      <p:ext uri="{BB962C8B-B14F-4D97-AF65-F5344CB8AC3E}">
        <p14:creationId xmlns:p14="http://schemas.microsoft.com/office/powerpoint/2010/main" val="3032019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1FED57F7-F289-F184-C392-82A931145D85}"/>
              </a:ext>
            </a:extLst>
          </p:cNvPr>
          <p:cNvSpPr>
            <a:spLocks/>
          </p:cNvSpPr>
          <p:nvPr/>
        </p:nvSpPr>
        <p:spPr>
          <a:xfrm>
            <a:off x="1" y="0"/>
            <a:ext cx="11430000" cy="5980113"/>
          </a:xfrm>
          <a:prstGeom prst="roundRect">
            <a:avLst>
              <a:gd name="adj" fmla="val 0"/>
            </a:avLst>
          </a:prstGeom>
          <a:gradFill>
            <a:gsLst>
              <a:gs pos="0">
                <a:schemeClr val="accent4"/>
              </a:gs>
              <a:gs pos="100000">
                <a:schemeClr val="bg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000" baseline="-25000" dirty="0"/>
          </a:p>
        </p:txBody>
      </p:sp>
      <p:pic>
        <p:nvPicPr>
          <p:cNvPr id="14" name="Picture 13">
            <a:extLst>
              <a:ext uri="{FF2B5EF4-FFF2-40B4-BE49-F238E27FC236}">
                <a16:creationId xmlns:a16="http://schemas.microsoft.com/office/drawing/2014/main" id="{F8081002-3FC6-2E01-3209-CD31D2545640}"/>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t="3" b="3"/>
          <a:stretch/>
        </p:blipFill>
        <p:spPr>
          <a:xfrm>
            <a:off x="5663500" y="360059"/>
            <a:ext cx="5766499" cy="5620054"/>
          </a:xfrm>
          <a:prstGeom prst="snipRoundRect">
            <a:avLst>
              <a:gd name="adj1" fmla="val 15621"/>
              <a:gd name="adj2" fmla="val 0"/>
            </a:avLst>
          </a:prstGeom>
        </p:spPr>
      </p:pic>
      <p:sp>
        <p:nvSpPr>
          <p:cNvPr id="8" name="TextBox 7">
            <a:extLst>
              <a:ext uri="{FF2B5EF4-FFF2-40B4-BE49-F238E27FC236}">
                <a16:creationId xmlns:a16="http://schemas.microsoft.com/office/drawing/2014/main" id="{4AF4791C-60C9-FDEA-423E-750C47A2230F}"/>
              </a:ext>
            </a:extLst>
          </p:cNvPr>
          <p:cNvSpPr txBox="1"/>
          <p:nvPr/>
        </p:nvSpPr>
        <p:spPr>
          <a:xfrm>
            <a:off x="6510887" y="0"/>
            <a:ext cx="1947313" cy="1477328"/>
          </a:xfrm>
          <a:prstGeom prst="rect">
            <a:avLst/>
          </a:prstGeom>
          <a:solidFill>
            <a:srgbClr val="FFFF00"/>
          </a:solidFill>
        </p:spPr>
        <p:txBody>
          <a:bodyPr wrap="square" rtlCol="0">
            <a:spAutoFit/>
          </a:bodyPr>
          <a:lstStyle/>
          <a:p>
            <a:pPr algn="ctr"/>
            <a:r>
              <a:rPr lang="en-US" dirty="0">
                <a:solidFill>
                  <a:srgbClr val="2F2F2F"/>
                </a:solidFill>
                <a:latin typeface="Manrope "/>
                <a:cs typeface="Arial" panose="020B0604020202020204" pitchFamily="34" charset="0"/>
              </a:rPr>
              <a:t>REPLACE BACKGROUND COLOR WITH PARTNER BRAND COLOR</a:t>
            </a:r>
          </a:p>
        </p:txBody>
      </p:sp>
      <p:pic>
        <p:nvPicPr>
          <p:cNvPr id="15" name="Content Placeholder 10" descr="A blue and black logo&#10;&#10;Description automatically generated">
            <a:extLst>
              <a:ext uri="{FF2B5EF4-FFF2-40B4-BE49-F238E27FC236}">
                <a16:creationId xmlns:a16="http://schemas.microsoft.com/office/drawing/2014/main" id="{0A59F1F7-2B14-7120-B63B-899FD2ECFBF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080432" y="-692657"/>
            <a:ext cx="2235162" cy="378679"/>
          </a:xfrm>
        </p:spPr>
      </p:pic>
      <p:pic>
        <p:nvPicPr>
          <p:cNvPr id="3" name="Content Placeholder 10" descr="A blue and black logo&#10;&#10;Description automatically generated">
            <a:extLst>
              <a:ext uri="{FF2B5EF4-FFF2-40B4-BE49-F238E27FC236}">
                <a16:creationId xmlns:a16="http://schemas.microsoft.com/office/drawing/2014/main" id="{AC3CFC50-68BC-2748-8C9B-819FD0F182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9712" y="1656887"/>
            <a:ext cx="4300951" cy="728663"/>
          </a:xfrm>
          <a:prstGeom prst="rect">
            <a:avLst/>
          </a:prstGeom>
        </p:spPr>
      </p:pic>
      <p:pic>
        <p:nvPicPr>
          <p:cNvPr id="5" name="Graphic 4">
            <a:extLst>
              <a:ext uri="{FF2B5EF4-FFF2-40B4-BE49-F238E27FC236}">
                <a16:creationId xmlns:a16="http://schemas.microsoft.com/office/drawing/2014/main" id="{EB364D92-180A-A16E-F521-A60E065921F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79786" y="198675"/>
            <a:ext cx="4017987" cy="904047"/>
          </a:xfrm>
          <a:prstGeom prst="rect">
            <a:avLst/>
          </a:prstGeom>
        </p:spPr>
      </p:pic>
      <p:grpSp>
        <p:nvGrpSpPr>
          <p:cNvPr id="7" name="Group 6">
            <a:extLst>
              <a:ext uri="{FF2B5EF4-FFF2-40B4-BE49-F238E27FC236}">
                <a16:creationId xmlns:a16="http://schemas.microsoft.com/office/drawing/2014/main" id="{505AC60B-FCF9-5924-9937-F3E56869B594}"/>
              </a:ext>
            </a:extLst>
          </p:cNvPr>
          <p:cNvGrpSpPr/>
          <p:nvPr/>
        </p:nvGrpSpPr>
        <p:grpSpPr>
          <a:xfrm>
            <a:off x="-5149821" y="0"/>
            <a:ext cx="4823248" cy="10591800"/>
            <a:chOff x="-5149821" y="0"/>
            <a:chExt cx="4823248" cy="10591800"/>
          </a:xfrm>
        </p:grpSpPr>
        <p:sp>
          <p:nvSpPr>
            <p:cNvPr id="9" name="Rectangle 8">
              <a:extLst>
                <a:ext uri="{FF2B5EF4-FFF2-40B4-BE49-F238E27FC236}">
                  <a16:creationId xmlns:a16="http://schemas.microsoft.com/office/drawing/2014/main" id="{328A63F3-E084-5A1A-B42D-79B406B32D01}"/>
                </a:ext>
              </a:extLst>
            </p:cNvPr>
            <p:cNvSpPr/>
            <p:nvPr/>
          </p:nvSpPr>
          <p:spPr>
            <a:xfrm>
              <a:off x="-5149821" y="0"/>
              <a:ext cx="4823248" cy="1059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anrope" pitchFamily="2" charset="0"/>
              </a:endParaRPr>
            </a:p>
          </p:txBody>
        </p:sp>
        <p:sp>
          <p:nvSpPr>
            <p:cNvPr id="10" name="TextBox 9">
              <a:extLst>
                <a:ext uri="{FF2B5EF4-FFF2-40B4-BE49-F238E27FC236}">
                  <a16:creationId xmlns:a16="http://schemas.microsoft.com/office/drawing/2014/main" id="{00E0F561-081E-2682-E667-56829202ACB6}"/>
                </a:ext>
              </a:extLst>
            </p:cNvPr>
            <p:cNvSpPr txBox="1"/>
            <p:nvPr/>
          </p:nvSpPr>
          <p:spPr>
            <a:xfrm>
              <a:off x="-4829582" y="328162"/>
              <a:ext cx="4473982" cy="738664"/>
            </a:xfrm>
            <a:prstGeom prst="rect">
              <a:avLst/>
            </a:prstGeom>
            <a:noFill/>
          </p:spPr>
          <p:txBody>
            <a:bodyPr wrap="square" lIns="0" tIns="0" rIns="0" bIns="0" rtlCol="0">
              <a:spAutoFit/>
            </a:bodyPr>
            <a:lstStyle/>
            <a:p>
              <a:pPr>
                <a:spcBef>
                  <a:spcPts val="1200"/>
                </a:spcBef>
              </a:pPr>
              <a:r>
                <a:rPr lang="en-US" sz="1600" b="1" dirty="0">
                  <a:solidFill>
                    <a:srgbClr val="2F2F2F"/>
                  </a:solidFill>
                  <a:latin typeface="Manrope" pitchFamily="2" charset="0"/>
                  <a:cs typeface="Arial" panose="020B0604020202020204" pitchFamily="34" charset="0"/>
                </a:rPr>
                <a:t>Use this PowerPoint as a starting point to build a custom-branded asset by adding your own logos, fonts, </a:t>
              </a:r>
              <a:r>
                <a:rPr lang="en-US" sz="1600" b="1" dirty="0" err="1">
                  <a:solidFill>
                    <a:srgbClr val="2F2F2F"/>
                  </a:solidFill>
                  <a:latin typeface="Manrope" pitchFamily="2" charset="0"/>
                  <a:cs typeface="Arial" panose="020B0604020202020204" pitchFamily="34" charset="0"/>
                </a:rPr>
                <a:t>colours</a:t>
              </a:r>
              <a:r>
                <a:rPr lang="en-US" sz="1600" b="1" dirty="0">
                  <a:solidFill>
                    <a:srgbClr val="2F2F2F"/>
                  </a:solidFill>
                  <a:latin typeface="Manrope" pitchFamily="2" charset="0"/>
                  <a:cs typeface="Arial" panose="020B0604020202020204" pitchFamily="34" charset="0"/>
                </a:rPr>
                <a:t>, and messaging.</a:t>
              </a:r>
              <a:endParaRPr lang="en-US" sz="1000" b="1" dirty="0">
                <a:solidFill>
                  <a:srgbClr val="2F2F2F"/>
                </a:solidFill>
                <a:latin typeface="Manrope" pitchFamily="2" charset="0"/>
                <a:cs typeface="Arial" panose="020B0604020202020204" pitchFamily="34" charset="0"/>
              </a:endParaRPr>
            </a:p>
          </p:txBody>
        </p:sp>
        <p:sp>
          <p:nvSpPr>
            <p:cNvPr id="11" name="TextBox 10">
              <a:extLst>
                <a:ext uri="{FF2B5EF4-FFF2-40B4-BE49-F238E27FC236}">
                  <a16:creationId xmlns:a16="http://schemas.microsoft.com/office/drawing/2014/main" id="{CFA132AD-E194-3288-32D7-84D682F5FB1D}"/>
                </a:ext>
              </a:extLst>
            </p:cNvPr>
            <p:cNvSpPr txBox="1"/>
            <p:nvPr/>
          </p:nvSpPr>
          <p:spPr>
            <a:xfrm>
              <a:off x="-4829582" y="1234342"/>
              <a:ext cx="3898414" cy="415498"/>
            </a:xfrm>
            <a:prstGeom prst="rect">
              <a:avLst/>
            </a:prstGeom>
            <a:solidFill>
              <a:srgbClr val="FFFF00"/>
            </a:solidFill>
          </p:spPr>
          <p:txBody>
            <a:bodyPr wrap="square" rtlCol="0">
              <a:spAutoFit/>
            </a:bodyPr>
            <a:lstStyle/>
            <a:p>
              <a:r>
                <a:rPr lang="en-US" sz="1050" dirty="0">
                  <a:solidFill>
                    <a:srgbClr val="0A1B45"/>
                  </a:solidFill>
                  <a:latin typeface="Manrope" pitchFamily="2" charset="0"/>
                  <a:cs typeface="Arial" panose="020B0604020202020204" pitchFamily="34" charset="0"/>
                </a:rPr>
                <a:t>Areas marked in yellow indicate where your custom branding, content, or visuals should be applied.</a:t>
              </a:r>
            </a:p>
          </p:txBody>
        </p:sp>
        <p:grpSp>
          <p:nvGrpSpPr>
            <p:cNvPr id="12" name="Group 11">
              <a:extLst>
                <a:ext uri="{FF2B5EF4-FFF2-40B4-BE49-F238E27FC236}">
                  <a16:creationId xmlns:a16="http://schemas.microsoft.com/office/drawing/2014/main" id="{636B3B57-871E-6C84-2267-1E1B0E5AADA8}"/>
                </a:ext>
              </a:extLst>
            </p:cNvPr>
            <p:cNvGrpSpPr/>
            <p:nvPr/>
          </p:nvGrpSpPr>
          <p:grpSpPr>
            <a:xfrm>
              <a:off x="-4829582" y="5963178"/>
              <a:ext cx="3683416" cy="738664"/>
              <a:chOff x="-3852716" y="3897267"/>
              <a:chExt cx="3014516" cy="604524"/>
            </a:xfrm>
          </p:grpSpPr>
          <p:sp>
            <p:nvSpPr>
              <p:cNvPr id="32" name="TextBox 31">
                <a:extLst>
                  <a:ext uri="{FF2B5EF4-FFF2-40B4-BE49-F238E27FC236}">
                    <a16:creationId xmlns:a16="http://schemas.microsoft.com/office/drawing/2014/main" id="{AE140F0E-2200-C441-CB60-D75F681238B1}"/>
                  </a:ext>
                </a:extLst>
              </p:cNvPr>
              <p:cNvSpPr txBox="1"/>
              <p:nvPr/>
            </p:nvSpPr>
            <p:spPr>
              <a:xfrm>
                <a:off x="-3633224" y="3897267"/>
                <a:ext cx="2795024"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Replace any yellow-highlighted text with copy tailored to your brand. Be sure to match the font </a:t>
                </a:r>
                <a:r>
                  <a:rPr lang="en-US" sz="1050" dirty="0" err="1">
                    <a:solidFill>
                      <a:srgbClr val="0A1B45"/>
                    </a:solidFill>
                    <a:latin typeface="Manrope" pitchFamily="2" charset="0"/>
                    <a:cs typeface="Arial" panose="020B0604020202020204" pitchFamily="34" charset="0"/>
                  </a:rPr>
                  <a:t>colour</a:t>
                </a:r>
                <a:r>
                  <a:rPr lang="en-US" sz="1050" dirty="0">
                    <a:solidFill>
                      <a:srgbClr val="0A1B45"/>
                    </a:solidFill>
                    <a:latin typeface="Manrope" pitchFamily="2" charset="0"/>
                    <a:cs typeface="Arial" panose="020B0604020202020204" pitchFamily="34" charset="0"/>
                  </a:rPr>
                  <a:t> to the rest of the slide and adjust the text style and layout if needed.</a:t>
                </a:r>
                <a:endParaRPr lang="en-US" sz="1100" dirty="0">
                  <a:solidFill>
                    <a:srgbClr val="0A1B45"/>
                  </a:solidFill>
                  <a:latin typeface="Manrope" pitchFamily="2" charset="0"/>
                  <a:cs typeface="Arial" panose="020B0604020202020204" pitchFamily="34" charset="0"/>
                </a:endParaRPr>
              </a:p>
            </p:txBody>
          </p:sp>
          <p:sp>
            <p:nvSpPr>
              <p:cNvPr id="33" name="TextBox 32">
                <a:extLst>
                  <a:ext uri="{FF2B5EF4-FFF2-40B4-BE49-F238E27FC236}">
                    <a16:creationId xmlns:a16="http://schemas.microsoft.com/office/drawing/2014/main" id="{6F4E51CE-7105-59CA-8559-5B0B2BD1A40D}"/>
                  </a:ext>
                </a:extLst>
              </p:cNvPr>
              <p:cNvSpPr txBox="1">
                <a:spLocks noChangeAspect="1"/>
              </p:cNvSpPr>
              <p:nvPr/>
            </p:nvSpPr>
            <p:spPr>
              <a:xfrm>
                <a:off x="-3852716" y="3908780"/>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2</a:t>
                </a:r>
              </a:p>
            </p:txBody>
          </p:sp>
        </p:grpSp>
        <p:grpSp>
          <p:nvGrpSpPr>
            <p:cNvPr id="16" name="Group 15">
              <a:extLst>
                <a:ext uri="{FF2B5EF4-FFF2-40B4-BE49-F238E27FC236}">
                  <a16:creationId xmlns:a16="http://schemas.microsoft.com/office/drawing/2014/main" id="{24395AF4-D3E2-578E-1CF9-BF9A50708922}"/>
                </a:ext>
              </a:extLst>
            </p:cNvPr>
            <p:cNvGrpSpPr/>
            <p:nvPr/>
          </p:nvGrpSpPr>
          <p:grpSpPr>
            <a:xfrm>
              <a:off x="-4829582" y="6972136"/>
              <a:ext cx="3767214" cy="1061829"/>
              <a:chOff x="-3852716" y="4723000"/>
              <a:chExt cx="3083096" cy="869003"/>
            </a:xfrm>
          </p:grpSpPr>
          <p:sp>
            <p:nvSpPr>
              <p:cNvPr id="30" name="TextBox 29">
                <a:extLst>
                  <a:ext uri="{FF2B5EF4-FFF2-40B4-BE49-F238E27FC236}">
                    <a16:creationId xmlns:a16="http://schemas.microsoft.com/office/drawing/2014/main" id="{706B7783-0A68-8D1C-2D7B-9C0B3FD5C1FE}"/>
                  </a:ext>
                </a:extLst>
              </p:cNvPr>
              <p:cNvSpPr txBox="1"/>
              <p:nvPr/>
            </p:nvSpPr>
            <p:spPr>
              <a:xfrm>
                <a:off x="-3633224" y="4723000"/>
                <a:ext cx="2863604" cy="869003"/>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a:rPr>
                  <a:t>Add your organization’s logo and icons throughout the slides and Slide Master. You </a:t>
                </a:r>
                <a:r>
                  <a:rPr lang="en-US" sz="1050" b="1" dirty="0">
                    <a:solidFill>
                      <a:srgbClr val="0A1B45"/>
                    </a:solidFill>
                    <a:latin typeface="Manrope" pitchFamily="2" charset="0"/>
                    <a:cs typeface="Arial"/>
                  </a:rPr>
                  <a:t>may also swap out images, headings, time</a:t>
                </a:r>
                <a:r>
                  <a:rPr lang="en-US" sz="1050" dirty="0">
                    <a:solidFill>
                      <a:srgbClr val="0A1B45"/>
                    </a:solidFill>
                    <a:latin typeface="Manrope" pitchFamily="2" charset="0"/>
                    <a:cs typeface="Arial"/>
                  </a:rPr>
                  <a:t> to suit your audience or branding. Please note: if you use the included visuals, they are intended only for use within this template and should not be repurposed elsewhere.</a:t>
                </a:r>
                <a:endParaRPr lang="en-US" sz="1100" dirty="0">
                  <a:solidFill>
                    <a:srgbClr val="0A1B45"/>
                  </a:solidFill>
                  <a:latin typeface="Manrope" pitchFamily="2" charset="0"/>
                  <a:cs typeface="Arial"/>
                </a:endParaRPr>
              </a:p>
            </p:txBody>
          </p:sp>
          <p:sp>
            <p:nvSpPr>
              <p:cNvPr id="31" name="TextBox 30">
                <a:extLst>
                  <a:ext uri="{FF2B5EF4-FFF2-40B4-BE49-F238E27FC236}">
                    <a16:creationId xmlns:a16="http://schemas.microsoft.com/office/drawing/2014/main" id="{B816A0AD-6752-F5AA-86C0-D6F2BF5E42A5}"/>
                  </a:ext>
                </a:extLst>
              </p:cNvPr>
              <p:cNvSpPr txBox="1">
                <a:spLocks noChangeAspect="1"/>
              </p:cNvSpPr>
              <p:nvPr/>
            </p:nvSpPr>
            <p:spPr>
              <a:xfrm>
                <a:off x="-3852716" y="4733480"/>
                <a:ext cx="197566" cy="207805"/>
              </a:xfrm>
              <a:prstGeom prst="rect">
                <a:avLst/>
              </a:prstGeom>
              <a:solidFill>
                <a:srgbClr val="FFFF00"/>
              </a:solidFill>
            </p:spPr>
            <p:txBody>
              <a:bodyPr wrap="square" rtlCol="0" anchor="ctr">
                <a:spAutoFit/>
              </a:bodyPr>
              <a:lstStyle/>
              <a:p>
                <a:pPr algn="ctr"/>
                <a:r>
                  <a:rPr lang="en-US" sz="1050" dirty="0">
                    <a:solidFill>
                      <a:srgbClr val="0A1B45"/>
                    </a:solidFill>
                    <a:cs typeface="Segoe UI" panose="020B0502040204020203" pitchFamily="34" charset="0"/>
                  </a:rPr>
                  <a:t>3</a:t>
                </a:r>
              </a:p>
            </p:txBody>
          </p:sp>
        </p:grpSp>
        <p:grpSp>
          <p:nvGrpSpPr>
            <p:cNvPr id="20" name="Group 19">
              <a:extLst>
                <a:ext uri="{FF2B5EF4-FFF2-40B4-BE49-F238E27FC236}">
                  <a16:creationId xmlns:a16="http://schemas.microsoft.com/office/drawing/2014/main" id="{480A9FD3-C99D-F7C4-D9E8-590E602183EF}"/>
                </a:ext>
              </a:extLst>
            </p:cNvPr>
            <p:cNvGrpSpPr/>
            <p:nvPr/>
          </p:nvGrpSpPr>
          <p:grpSpPr>
            <a:xfrm>
              <a:off x="-4829582" y="8354434"/>
              <a:ext cx="3892343" cy="1300903"/>
              <a:chOff x="-3852716" y="5854275"/>
              <a:chExt cx="3185502" cy="1064661"/>
            </a:xfrm>
          </p:grpSpPr>
          <p:sp>
            <p:nvSpPr>
              <p:cNvPr id="26" name="TextBox 25">
                <a:extLst>
                  <a:ext uri="{FF2B5EF4-FFF2-40B4-BE49-F238E27FC236}">
                    <a16:creationId xmlns:a16="http://schemas.microsoft.com/office/drawing/2014/main" id="{954B8041-B07B-A40C-7E9D-815C7071B079}"/>
                  </a:ext>
                </a:extLst>
              </p:cNvPr>
              <p:cNvSpPr txBox="1"/>
              <p:nvPr/>
            </p:nvSpPr>
            <p:spPr>
              <a:xfrm>
                <a:off x="-3633224" y="5854275"/>
                <a:ext cx="2966010"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Once complete, name your file and choose where to save it. Remove any yellow highlighting and extra instructional elements. Then, go to the File menu and select Export to save your final version as a </a:t>
                </a:r>
                <a:r>
                  <a:rPr lang="en-US" sz="1050" b="1" dirty="0">
                    <a:solidFill>
                      <a:srgbClr val="0A1B45"/>
                    </a:solidFill>
                    <a:latin typeface="Manrope" pitchFamily="2" charset="0"/>
                    <a:cs typeface="Arial" panose="020B0604020202020204" pitchFamily="34" charset="0"/>
                  </a:rPr>
                  <a:t>PNG.</a:t>
                </a:r>
                <a:endParaRPr lang="en-US" sz="1100" b="1" dirty="0">
                  <a:solidFill>
                    <a:srgbClr val="0A1B45"/>
                  </a:solidFill>
                  <a:latin typeface="Manrope" pitchFamily="2" charset="0"/>
                  <a:cs typeface="Arial" panose="020B0604020202020204" pitchFamily="34" charset="0"/>
                </a:endParaRPr>
              </a:p>
            </p:txBody>
          </p:sp>
          <p:sp>
            <p:nvSpPr>
              <p:cNvPr id="28" name="TextBox 27">
                <a:extLst>
                  <a:ext uri="{FF2B5EF4-FFF2-40B4-BE49-F238E27FC236}">
                    <a16:creationId xmlns:a16="http://schemas.microsoft.com/office/drawing/2014/main" id="{5159C8D5-6107-ED54-71A2-5DEDCB71951E}"/>
                  </a:ext>
                </a:extLst>
              </p:cNvPr>
              <p:cNvSpPr txBox="1">
                <a:spLocks noChangeAspect="1"/>
              </p:cNvSpPr>
              <p:nvPr/>
            </p:nvSpPr>
            <p:spPr>
              <a:xfrm>
                <a:off x="-3852716" y="5865788"/>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4</a:t>
                </a:r>
              </a:p>
            </p:txBody>
          </p:sp>
          <p:pic>
            <p:nvPicPr>
              <p:cNvPr id="29" name="Picture 28">
                <a:extLst>
                  <a:ext uri="{FF2B5EF4-FFF2-40B4-BE49-F238E27FC236}">
                    <a16:creationId xmlns:a16="http://schemas.microsoft.com/office/drawing/2014/main" id="{6962DDB1-E4E2-5479-61B3-31DC7BF41922}"/>
                  </a:ext>
                </a:extLst>
              </p:cNvPr>
              <p:cNvPicPr>
                <a:picLocks noChangeAspect="1"/>
              </p:cNvPicPr>
              <p:nvPr/>
            </p:nvPicPr>
            <p:blipFill>
              <a:blip r:embed="rId6">
                <a:extLst>
                  <a:ext uri="{28A0092B-C50C-407E-A947-70E740481C1C}">
                    <a14:useLocalDpi xmlns:a14="http://schemas.microsoft.com/office/drawing/2010/main" val="0"/>
                  </a:ext>
                </a:extLst>
              </a:blip>
              <a:srcRect r="43207" b="43207"/>
              <a:stretch>
                <a:fillRect/>
              </a:stretch>
            </p:blipFill>
            <p:spPr>
              <a:xfrm>
                <a:off x="-3496929" y="6675636"/>
                <a:ext cx="1797446" cy="243300"/>
              </a:xfrm>
              <a:prstGeom prst="rect">
                <a:avLst/>
              </a:prstGeom>
              <a:ln>
                <a:solidFill>
                  <a:schemeClr val="bg1">
                    <a:lumMod val="65000"/>
                  </a:schemeClr>
                </a:solidFill>
              </a:ln>
            </p:spPr>
          </p:pic>
        </p:grpSp>
        <p:sp>
          <p:nvSpPr>
            <p:cNvPr id="21" name="TextBox 20">
              <a:extLst>
                <a:ext uri="{FF2B5EF4-FFF2-40B4-BE49-F238E27FC236}">
                  <a16:creationId xmlns:a16="http://schemas.microsoft.com/office/drawing/2014/main" id="{F4B802DD-354D-62F6-5CA6-B0438CF46B8F}"/>
                </a:ext>
              </a:extLst>
            </p:cNvPr>
            <p:cNvSpPr txBox="1"/>
            <p:nvPr/>
          </p:nvSpPr>
          <p:spPr>
            <a:xfrm>
              <a:off x="-4561386" y="1936557"/>
              <a:ext cx="3697786" cy="1138773"/>
            </a:xfrm>
            <a:prstGeom prst="rect">
              <a:avLst/>
            </a:prstGeom>
            <a:noFill/>
          </p:spPr>
          <p:txBody>
            <a:bodyPr wrap="square" rtlCol="0">
              <a:spAutoFit/>
            </a:bodyPr>
            <a:lstStyle/>
            <a:p>
              <a:pPr>
                <a:spcBef>
                  <a:spcPts val="600"/>
                </a:spcBef>
              </a:pPr>
              <a:r>
                <a:rPr lang="en-US" sz="1050" dirty="0">
                  <a:solidFill>
                    <a:srgbClr val="2F2F2F"/>
                  </a:solidFill>
                  <a:latin typeface="Manrope" pitchFamily="2" charset="0"/>
                  <a:cs typeface="Arial" panose="020B0604020202020204" pitchFamily="34" charset="0"/>
                </a:rPr>
                <a:t>Go to the Slide Master to set up your brand fonts and </a:t>
              </a:r>
              <a:r>
                <a:rPr lang="en-US" sz="1050" dirty="0" err="1">
                  <a:solidFill>
                    <a:srgbClr val="2F2F2F"/>
                  </a:solidFill>
                  <a:latin typeface="Manrope" pitchFamily="2" charset="0"/>
                  <a:cs typeface="Arial" panose="020B0604020202020204" pitchFamily="34" charset="0"/>
                </a:rPr>
                <a:t>colour</a:t>
              </a:r>
              <a:r>
                <a:rPr lang="en-US" sz="1050" dirty="0">
                  <a:solidFill>
                    <a:srgbClr val="2F2F2F"/>
                  </a:solidFill>
                  <a:latin typeface="Manrope" pitchFamily="2" charset="0"/>
                  <a:cs typeface="Arial" panose="020B0604020202020204" pitchFamily="34" charset="0"/>
                </a:rPr>
                <a:t> palette.</a:t>
              </a:r>
            </a:p>
            <a:p>
              <a:pPr>
                <a:spcBef>
                  <a:spcPts val="600"/>
                </a:spcBef>
              </a:pPr>
              <a:r>
                <a:rPr lang="en-US" sz="1050" dirty="0">
                  <a:solidFill>
                    <a:srgbClr val="2F2F2F"/>
                  </a:solidFill>
                  <a:latin typeface="Manrope" pitchFamily="2" charset="0"/>
                  <a:cs typeface="Arial" panose="020B0604020202020204" pitchFamily="34" charset="0"/>
                </a:rPr>
                <a:t>We've already included our brand </a:t>
              </a:r>
              <a:r>
                <a:rPr lang="en-US" sz="1050" dirty="0" err="1">
                  <a:solidFill>
                    <a:srgbClr val="2F2F2F"/>
                  </a:solidFill>
                  <a:latin typeface="Manrope" pitchFamily="2" charset="0"/>
                  <a:cs typeface="Arial" panose="020B0604020202020204" pitchFamily="34" charset="0"/>
                </a:rPr>
                <a:t>colours</a:t>
              </a:r>
              <a:r>
                <a:rPr lang="en-US" sz="1050" dirty="0">
                  <a:solidFill>
                    <a:srgbClr val="2F2F2F"/>
                  </a:solidFill>
                  <a:latin typeface="Manrope" pitchFamily="2" charset="0"/>
                  <a:cs typeface="Arial" panose="020B0604020202020204" pitchFamily="34" charset="0"/>
                </a:rPr>
                <a:t> for this specific solution in the template—feel free to adjust as needed to align with your use case.</a:t>
              </a:r>
              <a:br>
                <a:rPr lang="en-US" sz="1050" dirty="0">
                  <a:solidFill>
                    <a:srgbClr val="2F2F2F"/>
                  </a:solidFill>
                  <a:latin typeface="Manrope" pitchFamily="2" charset="0"/>
                  <a:cs typeface="Arial" panose="020B0604020202020204" pitchFamily="34" charset="0"/>
                </a:rPr>
              </a:br>
              <a:endParaRPr lang="en-US" sz="1050" dirty="0">
                <a:solidFill>
                  <a:srgbClr val="2F2F2F"/>
                </a:solidFill>
                <a:latin typeface="Manrope" pitchFamily="2" charset="0"/>
                <a:cs typeface="Arial" panose="020B0604020202020204" pitchFamily="34" charset="0"/>
              </a:endParaRPr>
            </a:p>
          </p:txBody>
        </p:sp>
        <p:sp>
          <p:nvSpPr>
            <p:cNvPr id="22" name="TextBox 21">
              <a:extLst>
                <a:ext uri="{FF2B5EF4-FFF2-40B4-BE49-F238E27FC236}">
                  <a16:creationId xmlns:a16="http://schemas.microsoft.com/office/drawing/2014/main" id="{E464D5BE-55CB-5DF9-0239-E16F30E5A610}"/>
                </a:ext>
              </a:extLst>
            </p:cNvPr>
            <p:cNvSpPr txBox="1">
              <a:spLocks noChangeAspect="1"/>
            </p:cNvSpPr>
            <p:nvPr/>
          </p:nvSpPr>
          <p:spPr>
            <a:xfrm>
              <a:off x="-4829582" y="1950625"/>
              <a:ext cx="241405" cy="253916"/>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1</a:t>
              </a:r>
            </a:p>
          </p:txBody>
        </p:sp>
        <p:pic>
          <p:nvPicPr>
            <p:cNvPr id="23" name="Picture 22" descr="Graphical user interface, application&#10;&#10;Description automatically generated">
              <a:extLst>
                <a:ext uri="{FF2B5EF4-FFF2-40B4-BE49-F238E27FC236}">
                  <a16:creationId xmlns:a16="http://schemas.microsoft.com/office/drawing/2014/main" id="{590FDC59-C290-82EC-5BB3-0076F1D922C3}"/>
                </a:ext>
              </a:extLst>
            </p:cNvPr>
            <p:cNvPicPr>
              <a:picLocks noChangeAspect="1"/>
            </p:cNvPicPr>
            <p:nvPr/>
          </p:nvPicPr>
          <p:blipFill>
            <a:blip r:embed="rId7"/>
            <a:stretch>
              <a:fillRect/>
            </a:stretch>
          </p:blipFill>
          <p:spPr>
            <a:xfrm>
              <a:off x="-4545224" y="4460268"/>
              <a:ext cx="1930902" cy="1084470"/>
            </a:xfrm>
            <a:prstGeom prst="rect">
              <a:avLst/>
            </a:prstGeom>
          </p:spPr>
        </p:pic>
        <p:pic>
          <p:nvPicPr>
            <p:cNvPr id="24" name="Picture 23" descr="Graphical user interface, application, Word&#10;&#10;Description automatically generated">
              <a:extLst>
                <a:ext uri="{FF2B5EF4-FFF2-40B4-BE49-F238E27FC236}">
                  <a16:creationId xmlns:a16="http://schemas.microsoft.com/office/drawing/2014/main" id="{1DCFBC91-1E99-EA67-F119-95CFC75267D5}"/>
                </a:ext>
              </a:extLst>
            </p:cNvPr>
            <p:cNvPicPr>
              <a:picLocks noChangeAspect="1"/>
            </p:cNvPicPr>
            <p:nvPr/>
          </p:nvPicPr>
          <p:blipFill>
            <a:blip r:embed="rId8"/>
            <a:stretch>
              <a:fillRect/>
            </a:stretch>
          </p:blipFill>
          <p:spPr>
            <a:xfrm>
              <a:off x="-4539155" y="3689265"/>
              <a:ext cx="3892343" cy="579196"/>
            </a:xfrm>
            <a:prstGeom prst="rect">
              <a:avLst/>
            </a:prstGeom>
          </p:spPr>
        </p:pic>
        <p:sp>
          <p:nvSpPr>
            <p:cNvPr id="25" name="TextBox 24">
              <a:extLst>
                <a:ext uri="{FF2B5EF4-FFF2-40B4-BE49-F238E27FC236}">
                  <a16:creationId xmlns:a16="http://schemas.microsoft.com/office/drawing/2014/main" id="{BD2840CF-0D4D-B6BB-E93F-0D80834C821F}"/>
                </a:ext>
              </a:extLst>
            </p:cNvPr>
            <p:cNvSpPr txBox="1"/>
            <p:nvPr/>
          </p:nvSpPr>
          <p:spPr>
            <a:xfrm>
              <a:off x="-4545224" y="9844206"/>
              <a:ext cx="3624147" cy="276999"/>
            </a:xfrm>
            <a:prstGeom prst="rect">
              <a:avLst/>
            </a:prstGeom>
            <a:solidFill>
              <a:srgbClr val="FFFF00"/>
            </a:solidFill>
          </p:spPr>
          <p:txBody>
            <a:bodyPr wrap="square" rtlCol="0">
              <a:spAutoFit/>
            </a:bodyPr>
            <a:lstStyle/>
            <a:p>
              <a:r>
                <a:rPr lang="en-US" sz="1200" dirty="0">
                  <a:solidFill>
                    <a:srgbClr val="C00000"/>
                  </a:solidFill>
                  <a:latin typeface="Manrope" pitchFamily="2" charset="0"/>
                  <a:cs typeface="Arial" panose="020B0604020202020204" pitchFamily="34" charset="0"/>
                </a:rPr>
                <a:t>This slide is sized to export to 1200x627 pixels.</a:t>
              </a:r>
            </a:p>
          </p:txBody>
        </p:sp>
      </p:grpSp>
      <p:pic>
        <p:nvPicPr>
          <p:cNvPr id="35" name="Graphic 34">
            <a:extLst>
              <a:ext uri="{FF2B5EF4-FFF2-40B4-BE49-F238E27FC236}">
                <a16:creationId xmlns:a16="http://schemas.microsoft.com/office/drawing/2014/main" id="{B79EFD80-3DE8-9446-154C-74A34AD05E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593700" y="753589"/>
            <a:ext cx="2836300" cy="638167"/>
          </a:xfrm>
          <a:prstGeom prst="rect">
            <a:avLst/>
          </a:prstGeom>
        </p:spPr>
      </p:pic>
      <p:sp>
        <p:nvSpPr>
          <p:cNvPr id="36" name="Title 1">
            <a:extLst>
              <a:ext uri="{FF2B5EF4-FFF2-40B4-BE49-F238E27FC236}">
                <a16:creationId xmlns:a16="http://schemas.microsoft.com/office/drawing/2014/main" id="{9FB90903-D652-108B-279E-0C488FC946BF}"/>
              </a:ext>
            </a:extLst>
          </p:cNvPr>
          <p:cNvSpPr txBox="1">
            <a:spLocks/>
          </p:cNvSpPr>
          <p:nvPr/>
        </p:nvSpPr>
        <p:spPr>
          <a:xfrm>
            <a:off x="495347" y="2109255"/>
            <a:ext cx="5366218" cy="1264775"/>
          </a:xfrm>
          <a:prstGeom prst="rect">
            <a:avLst/>
          </a:prstGeom>
        </p:spPr>
        <p:txBody>
          <a:bodyPr/>
          <a:lstStyle>
            <a:lvl1pPr marL="0" indent="0" algn="l" defTabSz="914400" rtl="0" eaLnBrk="1" latinLnBrk="0" hangingPunct="1">
              <a:lnSpc>
                <a:spcPct val="90000"/>
              </a:lnSpc>
              <a:spcBef>
                <a:spcPct val="0"/>
              </a:spcBef>
              <a:buFont typeface="Arial" panose="020B0604020202020204" pitchFamily="34" charset="0"/>
              <a:buChar char="​"/>
              <a:defRPr sz="4400" b="1" i="0" kern="1200">
                <a:solidFill>
                  <a:srgbClr val="1B75BC"/>
                </a:solidFill>
                <a:latin typeface="Montserrat" pitchFamily="2" charset="77"/>
                <a:ea typeface="+mj-ea"/>
                <a:cs typeface="+mj-cs"/>
              </a:defRPr>
            </a:lvl1pPr>
          </a:lstStyle>
          <a:p>
            <a:pPr defTabSz="914341">
              <a:buNone/>
            </a:pPr>
            <a:r>
              <a:rPr lang="en-US" sz="3000" dirty="0">
                <a:solidFill>
                  <a:schemeClr val="tx1"/>
                </a:solidFill>
                <a:latin typeface="Manrope ExtraBold" pitchFamily="2" charset="0"/>
                <a:ea typeface="+mn-ea"/>
                <a:cs typeface="+mn-cs"/>
              </a:rPr>
              <a:t>Subscription and revenue management in Dynamics 365 Finance.</a:t>
            </a:r>
          </a:p>
        </p:txBody>
      </p:sp>
      <p:cxnSp>
        <p:nvCxnSpPr>
          <p:cNvPr id="37" name="Straight Connector 36">
            <a:extLst>
              <a:ext uri="{FF2B5EF4-FFF2-40B4-BE49-F238E27FC236}">
                <a16:creationId xmlns:a16="http://schemas.microsoft.com/office/drawing/2014/main" id="{053BD293-B462-A9C8-41C6-8C2083383C58}"/>
              </a:ext>
              <a:ext uri="{C183D7F6-B498-43B3-948B-1728B52AA6E4}">
                <adec:decorative xmlns:adec="http://schemas.microsoft.com/office/drawing/2017/decorative" val="1"/>
              </a:ext>
            </a:extLst>
          </p:cNvPr>
          <p:cNvCxnSpPr>
            <a:cxnSpLocks/>
          </p:cNvCxnSpPr>
          <p:nvPr/>
        </p:nvCxnSpPr>
        <p:spPr>
          <a:xfrm>
            <a:off x="600122" y="3512633"/>
            <a:ext cx="4577241" cy="0"/>
          </a:xfrm>
          <a:prstGeom prst="line">
            <a:avLst/>
          </a:prstGeom>
          <a:solidFill>
            <a:schemeClr val="bg1">
              <a:alpha val="80000"/>
            </a:schemeClr>
          </a:solidFill>
          <a:ln w="15875">
            <a:gradFill flip="none" rotWithShape="1">
              <a:gsLst>
                <a:gs pos="29000">
                  <a:schemeClr val="tx1"/>
                </a:gs>
                <a:gs pos="100000">
                  <a:schemeClr val="bg1"/>
                </a:gs>
              </a:gsLst>
              <a:lin ang="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38" name="TextBox 37">
            <a:extLst>
              <a:ext uri="{FF2B5EF4-FFF2-40B4-BE49-F238E27FC236}">
                <a16:creationId xmlns:a16="http://schemas.microsoft.com/office/drawing/2014/main" id="{03F17F91-165E-4137-2195-FB6222EF369A}"/>
              </a:ext>
            </a:extLst>
          </p:cNvPr>
          <p:cNvSpPr txBox="1"/>
          <p:nvPr/>
        </p:nvSpPr>
        <p:spPr>
          <a:xfrm>
            <a:off x="495347" y="3650718"/>
            <a:ext cx="5740659" cy="338554"/>
          </a:xfrm>
          <a:prstGeom prst="rect">
            <a:avLst/>
          </a:prstGeom>
          <a:noFill/>
        </p:spPr>
        <p:txBody>
          <a:bodyPr wrap="square">
            <a:spAutoFit/>
          </a:bodyPr>
          <a:lstStyle/>
          <a:p>
            <a:pPr defTabSz="914400"/>
            <a:r>
              <a:rPr lang="en-IN" sz="1600" dirty="0">
                <a:solidFill>
                  <a:schemeClr val="bg2"/>
                </a:solidFill>
                <a:latin typeface="Manrope "/>
              </a:rPr>
              <a:t>Microsoft Business Applications.</a:t>
            </a:r>
            <a:endParaRPr lang="en-US" sz="1600" u="sng" dirty="0">
              <a:solidFill>
                <a:schemeClr val="bg2"/>
              </a:solidFill>
              <a:latin typeface="Manrope "/>
            </a:endParaRPr>
          </a:p>
        </p:txBody>
      </p:sp>
      <p:sp>
        <p:nvSpPr>
          <p:cNvPr id="39" name="Rounded Rectangle 32">
            <a:extLst>
              <a:ext uri="{FF2B5EF4-FFF2-40B4-BE49-F238E27FC236}">
                <a16:creationId xmlns:a16="http://schemas.microsoft.com/office/drawing/2014/main" id="{C7C738FC-D77F-B848-7D85-0813EC958FA3}"/>
              </a:ext>
            </a:extLst>
          </p:cNvPr>
          <p:cNvSpPr/>
          <p:nvPr/>
        </p:nvSpPr>
        <p:spPr>
          <a:xfrm>
            <a:off x="451805" y="5047126"/>
            <a:ext cx="2488555" cy="510778"/>
          </a:xfrm>
          <a:prstGeom prst="roundRect">
            <a:avLst>
              <a:gd name="adj" fmla="val 16667"/>
            </a:avLst>
          </a:prstGeom>
          <a:gradFill flip="none" rotWithShape="1">
            <a:gsLst>
              <a:gs pos="0">
                <a:srgbClr val="004778"/>
              </a:gs>
              <a:gs pos="100000">
                <a:srgbClr val="0062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91440" rIns="137160" bIns="91440" rtlCol="0" anchor="ctr">
            <a:spAutoFit/>
          </a:bodyPr>
          <a:lstStyle/>
          <a:p>
            <a:pPr algn="ctr"/>
            <a:r>
              <a:rPr lang="en-US" dirty="0">
                <a:solidFill>
                  <a:srgbClr val="FFFFFF"/>
                </a:solidFill>
                <a:latin typeface="Manrope SemiBold" pitchFamily="2" charset="0"/>
              </a:rPr>
              <a:t>Register</a:t>
            </a:r>
          </a:p>
        </p:txBody>
      </p:sp>
      <p:sp>
        <p:nvSpPr>
          <p:cNvPr id="40" name="Title 7">
            <a:extLst>
              <a:ext uri="{FF2B5EF4-FFF2-40B4-BE49-F238E27FC236}">
                <a16:creationId xmlns:a16="http://schemas.microsoft.com/office/drawing/2014/main" id="{29CFA835-190A-415B-26BF-BD5AA2EF1F93}"/>
              </a:ext>
            </a:extLst>
          </p:cNvPr>
          <p:cNvSpPr txBox="1">
            <a:spLocks/>
          </p:cNvSpPr>
          <p:nvPr/>
        </p:nvSpPr>
        <p:spPr>
          <a:xfrm>
            <a:off x="1285026" y="4256847"/>
            <a:ext cx="2789396" cy="246221"/>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IN" sz="1600" dirty="0">
                <a:solidFill>
                  <a:schemeClr val="bg2"/>
                </a:solidFill>
                <a:latin typeface="Manrope "/>
              </a:rPr>
              <a:t>June 11, 2025</a:t>
            </a:r>
            <a:endParaRPr lang="en-IN" sz="1200" dirty="0">
              <a:solidFill>
                <a:schemeClr val="bg2"/>
              </a:solidFill>
              <a:latin typeface="Manrope "/>
            </a:endParaRPr>
          </a:p>
        </p:txBody>
      </p:sp>
      <p:sp>
        <p:nvSpPr>
          <p:cNvPr id="41" name="Title 7">
            <a:extLst>
              <a:ext uri="{FF2B5EF4-FFF2-40B4-BE49-F238E27FC236}">
                <a16:creationId xmlns:a16="http://schemas.microsoft.com/office/drawing/2014/main" id="{E33B2A4A-1694-F0AC-EEC8-297CAB4F7781}"/>
              </a:ext>
            </a:extLst>
          </p:cNvPr>
          <p:cNvSpPr txBox="1">
            <a:spLocks/>
          </p:cNvSpPr>
          <p:nvPr/>
        </p:nvSpPr>
        <p:spPr>
          <a:xfrm>
            <a:off x="3450321" y="4256846"/>
            <a:ext cx="3426674" cy="246221"/>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IN" sz="1600" dirty="0">
                <a:solidFill>
                  <a:schemeClr val="bg2"/>
                </a:solidFill>
                <a:latin typeface="Manrope "/>
              </a:rPr>
              <a:t>3:00 PM - 4:00 PM EST</a:t>
            </a:r>
            <a:endParaRPr lang="en-IN" sz="1200" dirty="0">
              <a:solidFill>
                <a:schemeClr val="bg2"/>
              </a:solidFill>
              <a:latin typeface="Manrope "/>
            </a:endParaRPr>
          </a:p>
        </p:txBody>
      </p:sp>
      <p:sp>
        <p:nvSpPr>
          <p:cNvPr id="42" name="Graphic 23">
            <a:extLst>
              <a:ext uri="{FF2B5EF4-FFF2-40B4-BE49-F238E27FC236}">
                <a16:creationId xmlns:a16="http://schemas.microsoft.com/office/drawing/2014/main" id="{F768F4EF-4FC8-A8F0-74C9-2CB0AFE00798}"/>
              </a:ext>
            </a:extLst>
          </p:cNvPr>
          <p:cNvSpPr/>
          <p:nvPr/>
        </p:nvSpPr>
        <p:spPr>
          <a:xfrm>
            <a:off x="520607" y="4152613"/>
            <a:ext cx="465214" cy="465214"/>
          </a:xfrm>
          <a:custGeom>
            <a:avLst/>
            <a:gdLst>
              <a:gd name="connsiteX0" fmla="*/ 465214 w 465214"/>
              <a:gd name="connsiteY0" fmla="*/ 141038 h 465214"/>
              <a:gd name="connsiteX1" fmla="*/ 465214 w 465214"/>
              <a:gd name="connsiteY1" fmla="*/ 381013 h 465214"/>
              <a:gd name="connsiteX2" fmla="*/ 381013 w 465214"/>
              <a:gd name="connsiteY2" fmla="*/ 465214 h 465214"/>
              <a:gd name="connsiteX3" fmla="*/ 84202 w 465214"/>
              <a:gd name="connsiteY3" fmla="*/ 465214 h 465214"/>
              <a:gd name="connsiteX4" fmla="*/ 0 w 465214"/>
              <a:gd name="connsiteY4" fmla="*/ 381013 h 465214"/>
              <a:gd name="connsiteX5" fmla="*/ 0 w 465214"/>
              <a:gd name="connsiteY5" fmla="*/ 141038 h 465214"/>
              <a:gd name="connsiteX6" fmla="*/ 465214 w 465214"/>
              <a:gd name="connsiteY6" fmla="*/ 141038 h 465214"/>
              <a:gd name="connsiteX7" fmla="*/ 109462 w 465214"/>
              <a:gd name="connsiteY7" fmla="*/ 309441 h 465214"/>
              <a:gd name="connsiteX8" fmla="*/ 77887 w 465214"/>
              <a:gd name="connsiteY8" fmla="*/ 341017 h 465214"/>
              <a:gd name="connsiteX9" fmla="*/ 109462 w 465214"/>
              <a:gd name="connsiteY9" fmla="*/ 372592 h 465214"/>
              <a:gd name="connsiteX10" fmla="*/ 141038 w 465214"/>
              <a:gd name="connsiteY10" fmla="*/ 341017 h 465214"/>
              <a:gd name="connsiteX11" fmla="*/ 109462 w 465214"/>
              <a:gd name="connsiteY11" fmla="*/ 309441 h 465214"/>
              <a:gd name="connsiteX12" fmla="*/ 231555 w 465214"/>
              <a:gd name="connsiteY12" fmla="*/ 309441 h 465214"/>
              <a:gd name="connsiteX13" fmla="*/ 199979 w 465214"/>
              <a:gd name="connsiteY13" fmla="*/ 341017 h 465214"/>
              <a:gd name="connsiteX14" fmla="*/ 231555 w 465214"/>
              <a:gd name="connsiteY14" fmla="*/ 372592 h 465214"/>
              <a:gd name="connsiteX15" fmla="*/ 263130 w 465214"/>
              <a:gd name="connsiteY15" fmla="*/ 341017 h 465214"/>
              <a:gd name="connsiteX16" fmla="*/ 231555 w 465214"/>
              <a:gd name="connsiteY16" fmla="*/ 309441 h 465214"/>
              <a:gd name="connsiteX17" fmla="*/ 109462 w 465214"/>
              <a:gd name="connsiteY17" fmla="*/ 193664 h 465214"/>
              <a:gd name="connsiteX18" fmla="*/ 77887 w 465214"/>
              <a:gd name="connsiteY18" fmla="*/ 225239 h 465214"/>
              <a:gd name="connsiteX19" fmla="*/ 109462 w 465214"/>
              <a:gd name="connsiteY19" fmla="*/ 256815 h 465214"/>
              <a:gd name="connsiteX20" fmla="*/ 141038 w 465214"/>
              <a:gd name="connsiteY20" fmla="*/ 225239 h 465214"/>
              <a:gd name="connsiteX21" fmla="*/ 109462 w 465214"/>
              <a:gd name="connsiteY21" fmla="*/ 193664 h 465214"/>
              <a:gd name="connsiteX22" fmla="*/ 231555 w 465214"/>
              <a:gd name="connsiteY22" fmla="*/ 193664 h 465214"/>
              <a:gd name="connsiteX23" fmla="*/ 199979 w 465214"/>
              <a:gd name="connsiteY23" fmla="*/ 225239 h 465214"/>
              <a:gd name="connsiteX24" fmla="*/ 231555 w 465214"/>
              <a:gd name="connsiteY24" fmla="*/ 256815 h 465214"/>
              <a:gd name="connsiteX25" fmla="*/ 263130 w 465214"/>
              <a:gd name="connsiteY25" fmla="*/ 225239 h 465214"/>
              <a:gd name="connsiteX26" fmla="*/ 231555 w 465214"/>
              <a:gd name="connsiteY26" fmla="*/ 193664 h 465214"/>
              <a:gd name="connsiteX27" fmla="*/ 355752 w 465214"/>
              <a:gd name="connsiteY27" fmla="*/ 193664 h 465214"/>
              <a:gd name="connsiteX28" fmla="*/ 324176 w 465214"/>
              <a:gd name="connsiteY28" fmla="*/ 225239 h 465214"/>
              <a:gd name="connsiteX29" fmla="*/ 355752 w 465214"/>
              <a:gd name="connsiteY29" fmla="*/ 256815 h 465214"/>
              <a:gd name="connsiteX30" fmla="*/ 387328 w 465214"/>
              <a:gd name="connsiteY30" fmla="*/ 225239 h 465214"/>
              <a:gd name="connsiteX31" fmla="*/ 355752 w 465214"/>
              <a:gd name="connsiteY31" fmla="*/ 193664 h 465214"/>
              <a:gd name="connsiteX32" fmla="*/ 381013 w 465214"/>
              <a:gd name="connsiteY32" fmla="*/ 0 h 465214"/>
              <a:gd name="connsiteX33" fmla="*/ 465214 w 465214"/>
              <a:gd name="connsiteY33" fmla="*/ 84202 h 465214"/>
              <a:gd name="connsiteX34" fmla="*/ 465214 w 465214"/>
              <a:gd name="connsiteY34" fmla="*/ 103147 h 465214"/>
              <a:gd name="connsiteX35" fmla="*/ 0 w 465214"/>
              <a:gd name="connsiteY35" fmla="*/ 103147 h 465214"/>
              <a:gd name="connsiteX36" fmla="*/ 0 w 465214"/>
              <a:gd name="connsiteY36" fmla="*/ 84202 h 465214"/>
              <a:gd name="connsiteX37" fmla="*/ 84202 w 465214"/>
              <a:gd name="connsiteY37" fmla="*/ 0 h 465214"/>
              <a:gd name="connsiteX38" fmla="*/ 381013 w 465214"/>
              <a:gd name="connsiteY38" fmla="*/ 0 h 46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5214" h="465214">
                <a:moveTo>
                  <a:pt x="465214" y="141038"/>
                </a:moveTo>
                <a:lnTo>
                  <a:pt x="465214" y="381013"/>
                </a:lnTo>
                <a:cubicBezTo>
                  <a:pt x="465214" y="427323"/>
                  <a:pt x="427323" y="465214"/>
                  <a:pt x="381013" y="465214"/>
                </a:cubicBezTo>
                <a:lnTo>
                  <a:pt x="84202" y="465214"/>
                </a:lnTo>
                <a:cubicBezTo>
                  <a:pt x="37891" y="465214"/>
                  <a:pt x="0" y="427323"/>
                  <a:pt x="0" y="381013"/>
                </a:cubicBezTo>
                <a:lnTo>
                  <a:pt x="0" y="141038"/>
                </a:lnTo>
                <a:lnTo>
                  <a:pt x="465214" y="141038"/>
                </a:lnTo>
                <a:close/>
                <a:moveTo>
                  <a:pt x="109462" y="309441"/>
                </a:moveTo>
                <a:cubicBezTo>
                  <a:pt x="92622" y="309441"/>
                  <a:pt x="77887" y="324176"/>
                  <a:pt x="77887" y="341017"/>
                </a:cubicBezTo>
                <a:cubicBezTo>
                  <a:pt x="77887" y="357857"/>
                  <a:pt x="92622" y="372592"/>
                  <a:pt x="109462" y="372592"/>
                </a:cubicBezTo>
                <a:cubicBezTo>
                  <a:pt x="126302" y="372592"/>
                  <a:pt x="141038" y="357857"/>
                  <a:pt x="141038" y="341017"/>
                </a:cubicBezTo>
                <a:cubicBezTo>
                  <a:pt x="141038" y="324176"/>
                  <a:pt x="126302" y="309441"/>
                  <a:pt x="109462" y="309441"/>
                </a:cubicBezTo>
                <a:close/>
                <a:moveTo>
                  <a:pt x="231555" y="309441"/>
                </a:moveTo>
                <a:cubicBezTo>
                  <a:pt x="214714" y="309441"/>
                  <a:pt x="199979" y="324176"/>
                  <a:pt x="199979" y="341017"/>
                </a:cubicBezTo>
                <a:cubicBezTo>
                  <a:pt x="199979" y="357857"/>
                  <a:pt x="214714" y="372592"/>
                  <a:pt x="231555" y="372592"/>
                </a:cubicBezTo>
                <a:cubicBezTo>
                  <a:pt x="248395" y="372592"/>
                  <a:pt x="263130" y="357857"/>
                  <a:pt x="263130" y="341017"/>
                </a:cubicBezTo>
                <a:cubicBezTo>
                  <a:pt x="263130" y="324176"/>
                  <a:pt x="248395" y="309441"/>
                  <a:pt x="231555" y="309441"/>
                </a:cubicBezTo>
                <a:close/>
                <a:moveTo>
                  <a:pt x="109462" y="193664"/>
                </a:moveTo>
                <a:cubicBezTo>
                  <a:pt x="92622" y="193664"/>
                  <a:pt x="77887" y="208399"/>
                  <a:pt x="77887" y="225239"/>
                </a:cubicBezTo>
                <a:cubicBezTo>
                  <a:pt x="77887" y="242080"/>
                  <a:pt x="92622" y="256815"/>
                  <a:pt x="109462" y="256815"/>
                </a:cubicBezTo>
                <a:cubicBezTo>
                  <a:pt x="126302" y="256815"/>
                  <a:pt x="141038" y="242080"/>
                  <a:pt x="141038" y="225239"/>
                </a:cubicBezTo>
                <a:cubicBezTo>
                  <a:pt x="141038" y="208399"/>
                  <a:pt x="126302" y="193664"/>
                  <a:pt x="109462" y="193664"/>
                </a:cubicBezTo>
                <a:close/>
                <a:moveTo>
                  <a:pt x="231555" y="193664"/>
                </a:moveTo>
                <a:cubicBezTo>
                  <a:pt x="214714" y="193664"/>
                  <a:pt x="199979" y="208399"/>
                  <a:pt x="199979" y="225239"/>
                </a:cubicBezTo>
                <a:cubicBezTo>
                  <a:pt x="199979" y="242080"/>
                  <a:pt x="214714" y="256815"/>
                  <a:pt x="231555" y="256815"/>
                </a:cubicBezTo>
                <a:cubicBezTo>
                  <a:pt x="248395" y="256815"/>
                  <a:pt x="263130" y="242080"/>
                  <a:pt x="263130" y="225239"/>
                </a:cubicBezTo>
                <a:cubicBezTo>
                  <a:pt x="263130" y="208399"/>
                  <a:pt x="248395" y="193664"/>
                  <a:pt x="231555" y="193664"/>
                </a:cubicBezTo>
                <a:close/>
                <a:moveTo>
                  <a:pt x="355752" y="193664"/>
                </a:moveTo>
                <a:cubicBezTo>
                  <a:pt x="338912" y="193664"/>
                  <a:pt x="324176" y="208399"/>
                  <a:pt x="324176" y="225239"/>
                </a:cubicBezTo>
                <a:cubicBezTo>
                  <a:pt x="324176" y="242080"/>
                  <a:pt x="338912" y="256815"/>
                  <a:pt x="355752" y="256815"/>
                </a:cubicBezTo>
                <a:cubicBezTo>
                  <a:pt x="372592" y="256815"/>
                  <a:pt x="387328" y="242080"/>
                  <a:pt x="387328" y="225239"/>
                </a:cubicBezTo>
                <a:cubicBezTo>
                  <a:pt x="387328" y="208399"/>
                  <a:pt x="372592" y="193664"/>
                  <a:pt x="355752" y="193664"/>
                </a:cubicBezTo>
                <a:close/>
                <a:moveTo>
                  <a:pt x="381013" y="0"/>
                </a:moveTo>
                <a:cubicBezTo>
                  <a:pt x="427323" y="0"/>
                  <a:pt x="465214" y="37891"/>
                  <a:pt x="465214" y="84202"/>
                </a:cubicBezTo>
                <a:lnTo>
                  <a:pt x="465214" y="103147"/>
                </a:lnTo>
                <a:lnTo>
                  <a:pt x="0" y="103147"/>
                </a:lnTo>
                <a:lnTo>
                  <a:pt x="0" y="84202"/>
                </a:lnTo>
                <a:cubicBezTo>
                  <a:pt x="0" y="37891"/>
                  <a:pt x="37891" y="0"/>
                  <a:pt x="84202" y="0"/>
                </a:cubicBezTo>
                <a:lnTo>
                  <a:pt x="381013" y="0"/>
                </a:lnTo>
                <a:close/>
              </a:path>
            </a:pathLst>
          </a:custGeom>
          <a:gradFill>
            <a:gsLst>
              <a:gs pos="0">
                <a:schemeClr val="tx1"/>
              </a:gs>
              <a:gs pos="100000">
                <a:schemeClr val="bg1"/>
              </a:gs>
            </a:gsLst>
            <a:lin ang="2700000" scaled="1"/>
          </a:gradFill>
          <a:ln w="21034" cap="flat">
            <a:noFill/>
            <a:prstDash val="solid"/>
            <a:miter/>
          </a:ln>
        </p:spPr>
        <p:txBody>
          <a:bodyPr rtlCol="0" anchor="ctr"/>
          <a:lstStyle/>
          <a:p>
            <a:endParaRPr lang="en-US"/>
          </a:p>
        </p:txBody>
      </p:sp>
      <p:sp>
        <p:nvSpPr>
          <p:cNvPr id="43" name="Graphic 24">
            <a:extLst>
              <a:ext uri="{FF2B5EF4-FFF2-40B4-BE49-F238E27FC236}">
                <a16:creationId xmlns:a16="http://schemas.microsoft.com/office/drawing/2014/main" id="{C40D5767-4019-EE25-69E7-1F6E746655C0}"/>
              </a:ext>
            </a:extLst>
          </p:cNvPr>
          <p:cNvSpPr/>
          <p:nvPr/>
        </p:nvSpPr>
        <p:spPr>
          <a:xfrm>
            <a:off x="2758529" y="4144193"/>
            <a:ext cx="484159" cy="484159"/>
          </a:xfrm>
          <a:custGeom>
            <a:avLst/>
            <a:gdLst>
              <a:gd name="connsiteX0" fmla="*/ 319966 w 484159"/>
              <a:gd name="connsiteY0" fmla="*/ 277866 h 484159"/>
              <a:gd name="connsiteX1" fmla="*/ 223134 w 484159"/>
              <a:gd name="connsiteY1" fmla="*/ 277866 h 484159"/>
              <a:gd name="connsiteX2" fmla="*/ 204189 w 484159"/>
              <a:gd name="connsiteY2" fmla="*/ 258920 h 484159"/>
              <a:gd name="connsiteX3" fmla="*/ 204189 w 484159"/>
              <a:gd name="connsiteY3" fmla="*/ 113672 h 484159"/>
              <a:gd name="connsiteX4" fmla="*/ 223134 w 484159"/>
              <a:gd name="connsiteY4" fmla="*/ 94727 h 484159"/>
              <a:gd name="connsiteX5" fmla="*/ 242080 w 484159"/>
              <a:gd name="connsiteY5" fmla="*/ 113672 h 484159"/>
              <a:gd name="connsiteX6" fmla="*/ 242080 w 484159"/>
              <a:gd name="connsiteY6" fmla="*/ 239975 h 484159"/>
              <a:gd name="connsiteX7" fmla="*/ 319966 w 484159"/>
              <a:gd name="connsiteY7" fmla="*/ 239975 h 484159"/>
              <a:gd name="connsiteX8" fmla="*/ 338912 w 484159"/>
              <a:gd name="connsiteY8" fmla="*/ 258920 h 484159"/>
              <a:gd name="connsiteX9" fmla="*/ 319966 w 484159"/>
              <a:gd name="connsiteY9" fmla="*/ 277866 h 484159"/>
              <a:gd name="connsiteX10" fmla="*/ 239975 w 484159"/>
              <a:gd name="connsiteY10" fmla="*/ 0 h 484159"/>
              <a:gd name="connsiteX11" fmla="*/ 0 w 484159"/>
              <a:gd name="connsiteY11" fmla="*/ 242080 h 484159"/>
              <a:gd name="connsiteX12" fmla="*/ 242080 w 484159"/>
              <a:gd name="connsiteY12" fmla="*/ 484160 h 484159"/>
              <a:gd name="connsiteX13" fmla="*/ 484160 w 484159"/>
              <a:gd name="connsiteY13" fmla="*/ 242080 h 484159"/>
              <a:gd name="connsiteX14" fmla="*/ 239975 w 484159"/>
              <a:gd name="connsiteY14" fmla="*/ 0 h 48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4159" h="484159">
                <a:moveTo>
                  <a:pt x="319966" y="277866"/>
                </a:moveTo>
                <a:lnTo>
                  <a:pt x="223134" y="277866"/>
                </a:lnTo>
                <a:cubicBezTo>
                  <a:pt x="212609" y="277866"/>
                  <a:pt x="204189" y="269445"/>
                  <a:pt x="204189" y="258920"/>
                </a:cubicBezTo>
                <a:lnTo>
                  <a:pt x="204189" y="113672"/>
                </a:lnTo>
                <a:cubicBezTo>
                  <a:pt x="204189" y="103147"/>
                  <a:pt x="212609" y="94727"/>
                  <a:pt x="223134" y="94727"/>
                </a:cubicBezTo>
                <a:cubicBezTo>
                  <a:pt x="233660" y="94727"/>
                  <a:pt x="242080" y="103147"/>
                  <a:pt x="242080" y="113672"/>
                </a:cubicBezTo>
                <a:lnTo>
                  <a:pt x="242080" y="239975"/>
                </a:lnTo>
                <a:lnTo>
                  <a:pt x="319966" y="239975"/>
                </a:lnTo>
                <a:cubicBezTo>
                  <a:pt x="330492" y="239975"/>
                  <a:pt x="338912" y="248395"/>
                  <a:pt x="338912" y="258920"/>
                </a:cubicBezTo>
                <a:cubicBezTo>
                  <a:pt x="338912" y="269445"/>
                  <a:pt x="330492" y="277866"/>
                  <a:pt x="319966" y="277866"/>
                </a:cubicBezTo>
                <a:close/>
                <a:moveTo>
                  <a:pt x="239975" y="0"/>
                </a:moveTo>
                <a:cubicBezTo>
                  <a:pt x="107357" y="0"/>
                  <a:pt x="0" y="107357"/>
                  <a:pt x="0" y="242080"/>
                </a:cubicBezTo>
                <a:cubicBezTo>
                  <a:pt x="0" y="376802"/>
                  <a:pt x="107357" y="484160"/>
                  <a:pt x="242080" y="484160"/>
                </a:cubicBezTo>
                <a:cubicBezTo>
                  <a:pt x="376802" y="484160"/>
                  <a:pt x="484160" y="376802"/>
                  <a:pt x="484160" y="242080"/>
                </a:cubicBezTo>
                <a:cubicBezTo>
                  <a:pt x="484160" y="107357"/>
                  <a:pt x="374697" y="0"/>
                  <a:pt x="239975" y="0"/>
                </a:cubicBezTo>
                <a:close/>
              </a:path>
            </a:pathLst>
          </a:custGeom>
          <a:gradFill>
            <a:gsLst>
              <a:gs pos="0">
                <a:schemeClr val="tx1"/>
              </a:gs>
              <a:gs pos="100000">
                <a:schemeClr val="bg1"/>
              </a:gs>
            </a:gsLst>
            <a:lin ang="2700000" scaled="1"/>
          </a:gradFill>
          <a:ln w="21034" cap="flat">
            <a:noFill/>
            <a:prstDash val="solid"/>
            <a:miter/>
          </a:ln>
        </p:spPr>
        <p:txBody>
          <a:bodyPr rtlCol="0" anchor="ctr"/>
          <a:lstStyle/>
          <a:p>
            <a:endParaRPr lang="en-US"/>
          </a:p>
        </p:txBody>
      </p:sp>
      <p:sp>
        <p:nvSpPr>
          <p:cNvPr id="44" name="TextBox 1">
            <a:extLst>
              <a:ext uri="{FF2B5EF4-FFF2-40B4-BE49-F238E27FC236}">
                <a16:creationId xmlns:a16="http://schemas.microsoft.com/office/drawing/2014/main" id="{6FBF0D26-3B5E-8FBE-D0CB-6998B0582F81}"/>
              </a:ext>
            </a:extLst>
          </p:cNvPr>
          <p:cNvSpPr txBox="1"/>
          <p:nvPr/>
        </p:nvSpPr>
        <p:spPr>
          <a:xfrm>
            <a:off x="598141" y="726409"/>
            <a:ext cx="2146894" cy="400111"/>
          </a:xfrm>
          <a:prstGeom prst="rect">
            <a:avLst/>
          </a:prstGeom>
          <a:solidFill>
            <a:srgbClr val="FFFF00"/>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j-lt"/>
                <a:cs typeface="Segoe UI"/>
              </a:rPr>
              <a:t>Partner Logo</a:t>
            </a:r>
            <a:endParaRPr lang="en-US" sz="2000" b="0" i="0" u="none" strike="noStrike" kern="1200" cap="none" spc="0" normalizeH="0" baseline="0" noProof="0" dirty="0">
              <a:ln>
                <a:noFill/>
              </a:ln>
              <a:solidFill>
                <a:srgbClr val="000000"/>
              </a:solidFill>
              <a:effectLst/>
              <a:uLnTx/>
              <a:uFillTx/>
              <a:latin typeface="+mj-lt"/>
              <a:cs typeface="Segoe UI"/>
            </a:endParaRPr>
          </a:p>
        </p:txBody>
      </p:sp>
      <p:sp>
        <p:nvSpPr>
          <p:cNvPr id="45" name="TextBox 44">
            <a:extLst>
              <a:ext uri="{FF2B5EF4-FFF2-40B4-BE49-F238E27FC236}">
                <a16:creationId xmlns:a16="http://schemas.microsoft.com/office/drawing/2014/main" id="{5810DCAC-8F7C-8861-66C7-90C3CBCC2C37}"/>
              </a:ext>
            </a:extLst>
          </p:cNvPr>
          <p:cNvSpPr txBox="1"/>
          <p:nvPr/>
        </p:nvSpPr>
        <p:spPr>
          <a:xfrm>
            <a:off x="495347" y="1653648"/>
            <a:ext cx="5740659" cy="338554"/>
          </a:xfrm>
          <a:prstGeom prst="rect">
            <a:avLst/>
          </a:prstGeom>
          <a:noFill/>
        </p:spPr>
        <p:txBody>
          <a:bodyPr wrap="square">
            <a:spAutoFit/>
          </a:bodyPr>
          <a:lstStyle/>
          <a:p>
            <a:pPr defTabSz="914400"/>
            <a:r>
              <a:rPr lang="en-IN" sz="1600" b="0" i="0" dirty="0">
                <a:solidFill>
                  <a:srgbClr val="004778"/>
                </a:solidFill>
                <a:effectLst/>
                <a:latin typeface="Manrope "/>
              </a:rPr>
              <a:t>Live webinar.</a:t>
            </a:r>
            <a:endParaRPr lang="en-US" sz="1600" u="sng" dirty="0">
              <a:solidFill>
                <a:srgbClr val="004778"/>
              </a:solidFill>
              <a:latin typeface="Manrope "/>
            </a:endParaRPr>
          </a:p>
        </p:txBody>
      </p:sp>
      <p:pic>
        <p:nvPicPr>
          <p:cNvPr id="46" name="Picture 1">
            <a:extLst>
              <a:ext uri="{FF2B5EF4-FFF2-40B4-BE49-F238E27FC236}">
                <a16:creationId xmlns:a16="http://schemas.microsoft.com/office/drawing/2014/main" id="{611ABA10-2859-8ECD-D924-D0B87EDA81A5}"/>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359488" y="595338"/>
            <a:ext cx="2023766" cy="729398"/>
          </a:xfrm>
          <a:prstGeom prst="rect">
            <a:avLst/>
          </a:prstGeom>
        </p:spPr>
      </p:pic>
    </p:spTree>
    <p:extLst>
      <p:ext uri="{BB962C8B-B14F-4D97-AF65-F5344CB8AC3E}">
        <p14:creationId xmlns:p14="http://schemas.microsoft.com/office/powerpoint/2010/main" val="160587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0AD5E-4196-7586-3646-CB9545AA6A25}"/>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DC8D3A79-FDD3-A94D-977B-9E54406E88E3}"/>
              </a:ext>
            </a:extLst>
          </p:cNvPr>
          <p:cNvSpPr>
            <a:spLocks noGrp="1" noRot="1" noMove="1" noResize="1" noEditPoints="1" noAdjustHandles="1" noChangeArrowheads="1" noChangeShapeType="1"/>
          </p:cNvSpPr>
          <p:nvPr/>
        </p:nvSpPr>
        <p:spPr>
          <a:xfrm>
            <a:off x="1" y="0"/>
            <a:ext cx="11430000" cy="5980113"/>
          </a:xfrm>
          <a:prstGeom prst="roundRect">
            <a:avLst>
              <a:gd name="adj" fmla="val 0"/>
            </a:avLst>
          </a:prstGeom>
          <a:gradFill>
            <a:gsLst>
              <a:gs pos="0">
                <a:schemeClr val="accent4"/>
              </a:gs>
              <a:gs pos="100000">
                <a:schemeClr val="bg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000" baseline="-25000" dirty="0"/>
          </a:p>
        </p:txBody>
      </p:sp>
      <p:grpSp>
        <p:nvGrpSpPr>
          <p:cNvPr id="31" name="Group 30">
            <a:extLst>
              <a:ext uri="{FF2B5EF4-FFF2-40B4-BE49-F238E27FC236}">
                <a16:creationId xmlns:a16="http://schemas.microsoft.com/office/drawing/2014/main" id="{653193C6-6E79-20E3-A5E9-EBC55F71A2A4}"/>
              </a:ext>
            </a:extLst>
          </p:cNvPr>
          <p:cNvGrpSpPr/>
          <p:nvPr/>
        </p:nvGrpSpPr>
        <p:grpSpPr>
          <a:xfrm>
            <a:off x="12421216" y="2595349"/>
            <a:ext cx="1478030" cy="1335088"/>
            <a:chOff x="7855028" y="1887725"/>
            <a:chExt cx="1966552" cy="1776364"/>
          </a:xfrm>
        </p:grpSpPr>
        <p:pic>
          <p:nvPicPr>
            <p:cNvPr id="29" name="Picture 28">
              <a:extLst>
                <a:ext uri="{FF2B5EF4-FFF2-40B4-BE49-F238E27FC236}">
                  <a16:creationId xmlns:a16="http://schemas.microsoft.com/office/drawing/2014/main" id="{22C2AD9B-0283-13CC-6B36-1EC38F6D6767}"/>
                </a:ext>
              </a:extLst>
            </p:cNvPr>
            <p:cNvPicPr>
              <a:picLocks noChangeAspect="1"/>
            </p:cNvPicPr>
            <p:nvPr/>
          </p:nvPicPr>
          <p:blipFill>
            <a:blip r:embed="rId2">
              <a:extLst>
                <a:ext uri="{28A0092B-C50C-407E-A947-70E740481C1C}">
                  <a14:useLocalDpi xmlns:a14="http://schemas.microsoft.com/office/drawing/2010/main" val="0"/>
                </a:ext>
              </a:extLst>
            </a:blip>
            <a:srcRect t="1270" b="1270"/>
            <a:stretch/>
          </p:blipFill>
          <p:spPr>
            <a:xfrm>
              <a:off x="7855028" y="1887725"/>
              <a:ext cx="1822158" cy="1775882"/>
            </a:xfrm>
            <a:prstGeom prst="snipRoundRect">
              <a:avLst>
                <a:gd name="adj1" fmla="val 50000"/>
                <a:gd name="adj2" fmla="val 0"/>
              </a:avLst>
            </a:prstGeom>
            <a:solidFill>
              <a:srgbClr val="214792"/>
            </a:solidFill>
          </p:spPr>
        </p:pic>
        <p:pic>
          <p:nvPicPr>
            <p:cNvPr id="26" name="Picture 25">
              <a:extLst>
                <a:ext uri="{FF2B5EF4-FFF2-40B4-BE49-F238E27FC236}">
                  <a16:creationId xmlns:a16="http://schemas.microsoft.com/office/drawing/2014/main" id="{D565E6A2-B26A-9069-F952-B684F2336163}"/>
                </a:ext>
              </a:extLst>
            </p:cNvPr>
            <p:cNvPicPr>
              <a:picLocks noChangeAspect="1"/>
            </p:cNvPicPr>
            <p:nvPr/>
          </p:nvPicPr>
          <p:blipFill>
            <a:blip r:embed="rId3">
              <a:extLst>
                <a:ext uri="{28A0092B-C50C-407E-A947-70E740481C1C}">
                  <a14:useLocalDpi xmlns:a14="http://schemas.microsoft.com/office/drawing/2010/main" val="0"/>
                </a:ext>
              </a:extLst>
            </a:blip>
            <a:srcRect t="1270" b="1270"/>
            <a:stretch/>
          </p:blipFill>
          <p:spPr>
            <a:xfrm>
              <a:off x="7999422" y="1888207"/>
              <a:ext cx="1822158" cy="1775882"/>
            </a:xfrm>
            <a:prstGeom prst="snipRoundRect">
              <a:avLst>
                <a:gd name="adj1" fmla="val 50000"/>
                <a:gd name="adj2" fmla="val 0"/>
              </a:avLst>
            </a:prstGeom>
          </p:spPr>
        </p:pic>
      </p:grpSp>
      <p:sp>
        <p:nvSpPr>
          <p:cNvPr id="32" name="Rectangle: Rounded Corners 31">
            <a:extLst>
              <a:ext uri="{FF2B5EF4-FFF2-40B4-BE49-F238E27FC236}">
                <a16:creationId xmlns:a16="http://schemas.microsoft.com/office/drawing/2014/main" id="{4D6E5285-0C6E-31DB-7DBE-293C4FF2C771}"/>
              </a:ext>
            </a:extLst>
          </p:cNvPr>
          <p:cNvSpPr/>
          <p:nvPr/>
        </p:nvSpPr>
        <p:spPr>
          <a:xfrm>
            <a:off x="6501362" y="3450392"/>
            <a:ext cx="3259906" cy="1669315"/>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8" name="TextBox 7">
            <a:extLst>
              <a:ext uri="{FF2B5EF4-FFF2-40B4-BE49-F238E27FC236}">
                <a16:creationId xmlns:a16="http://schemas.microsoft.com/office/drawing/2014/main" id="{697F68CF-6338-82E5-97A8-D1F43B56CE20}"/>
              </a:ext>
            </a:extLst>
          </p:cNvPr>
          <p:cNvSpPr txBox="1"/>
          <p:nvPr/>
        </p:nvSpPr>
        <p:spPr>
          <a:xfrm>
            <a:off x="6501362" y="0"/>
            <a:ext cx="1947313" cy="1477328"/>
          </a:xfrm>
          <a:prstGeom prst="rect">
            <a:avLst/>
          </a:prstGeom>
          <a:solidFill>
            <a:srgbClr val="FFFF00"/>
          </a:solidFill>
        </p:spPr>
        <p:txBody>
          <a:bodyPr wrap="square" rtlCol="0">
            <a:spAutoFit/>
          </a:bodyPr>
          <a:lstStyle/>
          <a:p>
            <a:pPr algn="ctr"/>
            <a:r>
              <a:rPr lang="en-US" dirty="0">
                <a:solidFill>
                  <a:srgbClr val="2F2F2F"/>
                </a:solidFill>
                <a:latin typeface="+mj-lt"/>
                <a:cs typeface="Arial" panose="020B0604020202020204" pitchFamily="34" charset="0"/>
              </a:rPr>
              <a:t>REPLACE BACKGROUND COLOR WITH PARTNER BRAND COLOR</a:t>
            </a:r>
          </a:p>
        </p:txBody>
      </p:sp>
      <p:sp>
        <p:nvSpPr>
          <p:cNvPr id="11" name="TextBox 1">
            <a:extLst>
              <a:ext uri="{FF2B5EF4-FFF2-40B4-BE49-F238E27FC236}">
                <a16:creationId xmlns:a16="http://schemas.microsoft.com/office/drawing/2014/main" id="{F2584FDF-490A-9968-DC4E-153969B05C2E}"/>
              </a:ext>
            </a:extLst>
          </p:cNvPr>
          <p:cNvSpPr txBox="1"/>
          <p:nvPr/>
        </p:nvSpPr>
        <p:spPr>
          <a:xfrm>
            <a:off x="598141" y="726409"/>
            <a:ext cx="2146894" cy="400111"/>
          </a:xfrm>
          <a:prstGeom prst="rect">
            <a:avLst/>
          </a:prstGeom>
          <a:solidFill>
            <a:srgbClr val="FFFF00"/>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j-lt"/>
                <a:cs typeface="Segoe UI"/>
              </a:rPr>
              <a:t>Partner Logo</a:t>
            </a:r>
            <a:endParaRPr lang="en-US" sz="2000" b="0" i="0" u="none" strike="noStrike" kern="1200" cap="none" spc="0" normalizeH="0" baseline="0" noProof="0" dirty="0">
              <a:ln>
                <a:noFill/>
              </a:ln>
              <a:solidFill>
                <a:srgbClr val="000000"/>
              </a:solidFill>
              <a:effectLst/>
              <a:uLnTx/>
              <a:uFillTx/>
              <a:latin typeface="+mj-lt"/>
              <a:cs typeface="Segoe UI"/>
            </a:endParaRPr>
          </a:p>
        </p:txBody>
      </p:sp>
      <p:sp>
        <p:nvSpPr>
          <p:cNvPr id="12" name="Subtitle 2">
            <a:extLst>
              <a:ext uri="{FF2B5EF4-FFF2-40B4-BE49-F238E27FC236}">
                <a16:creationId xmlns:a16="http://schemas.microsoft.com/office/drawing/2014/main" id="{DA71E4D9-CAC4-1961-2A79-315DAD6ACC31}"/>
              </a:ext>
            </a:extLst>
          </p:cNvPr>
          <p:cNvSpPr txBox="1">
            <a:spLocks/>
          </p:cNvSpPr>
          <p:nvPr/>
        </p:nvSpPr>
        <p:spPr>
          <a:xfrm>
            <a:off x="6895212" y="3663303"/>
            <a:ext cx="1670613" cy="291758"/>
          </a:xfrm>
          <a:prstGeom prst="rect">
            <a:avLst/>
          </a:prstGeom>
        </p:spPr>
        <p:txBody>
          <a:bodyPr vert="horz" lIns="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anrope SemiBold"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anrope"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anrope SemiBold"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anrope"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anrope"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400" dirty="0">
                <a:solidFill>
                  <a:srgbClr val="004778"/>
                </a:solidFill>
                <a:latin typeface="Manrope SemiBold"/>
              </a:rPr>
              <a:t>Featured speaker.</a:t>
            </a:r>
            <a:endParaRPr lang="en-US" sz="1400" dirty="0">
              <a:solidFill>
                <a:srgbClr val="004778"/>
              </a:solidFill>
            </a:endParaRPr>
          </a:p>
        </p:txBody>
      </p:sp>
      <p:sp>
        <p:nvSpPr>
          <p:cNvPr id="19" name="TextBox 18">
            <a:extLst>
              <a:ext uri="{FF2B5EF4-FFF2-40B4-BE49-F238E27FC236}">
                <a16:creationId xmlns:a16="http://schemas.microsoft.com/office/drawing/2014/main" id="{45DCBEDF-339E-CEF7-205D-D238EFE01346}"/>
              </a:ext>
            </a:extLst>
          </p:cNvPr>
          <p:cNvSpPr txBox="1"/>
          <p:nvPr/>
        </p:nvSpPr>
        <p:spPr>
          <a:xfrm>
            <a:off x="6895212" y="4171358"/>
            <a:ext cx="3613293" cy="415498"/>
          </a:xfrm>
          <a:prstGeom prst="rect">
            <a:avLst/>
          </a:prstGeom>
          <a:noFill/>
        </p:spPr>
        <p:txBody>
          <a:bodyPr wrap="square" lIns="0" tIns="0" rIns="91440" bIns="0" anchor="t">
            <a:spAutoFit/>
          </a:bodyPr>
          <a:lstStyle/>
          <a:p>
            <a:pPr>
              <a:lnSpc>
                <a:spcPct val="90000"/>
              </a:lnSpc>
              <a:spcBef>
                <a:spcPct val="0"/>
              </a:spcBef>
            </a:pPr>
            <a:r>
              <a:rPr lang="en-US" sz="3000" b="1" dirty="0">
                <a:latin typeface="Manrope ExtraBold" pitchFamily="2" charset="0"/>
              </a:rPr>
              <a:t>Taimoor Tariq</a:t>
            </a:r>
          </a:p>
        </p:txBody>
      </p:sp>
      <p:cxnSp>
        <p:nvCxnSpPr>
          <p:cNvPr id="20" name="Straight Connector 19">
            <a:extLst>
              <a:ext uri="{FF2B5EF4-FFF2-40B4-BE49-F238E27FC236}">
                <a16:creationId xmlns:a16="http://schemas.microsoft.com/office/drawing/2014/main" id="{62BBDF40-B36D-29C5-CBE1-DF76DCEC4904}"/>
              </a:ext>
              <a:ext uri="{C183D7F6-B498-43B3-948B-1728B52AA6E4}">
                <adec:decorative xmlns:adec="http://schemas.microsoft.com/office/drawing/2017/decorative" val="1"/>
              </a:ext>
            </a:extLst>
          </p:cNvPr>
          <p:cNvCxnSpPr>
            <a:cxnSpLocks/>
          </p:cNvCxnSpPr>
          <p:nvPr/>
        </p:nvCxnSpPr>
        <p:spPr>
          <a:xfrm>
            <a:off x="6895212" y="4035979"/>
            <a:ext cx="1806645" cy="0"/>
          </a:xfrm>
          <a:prstGeom prst="line">
            <a:avLst/>
          </a:prstGeom>
          <a:solidFill>
            <a:schemeClr val="bg1">
              <a:alpha val="80000"/>
            </a:schemeClr>
          </a:solidFill>
          <a:ln w="15875">
            <a:gradFill flip="none" rotWithShape="1">
              <a:gsLst>
                <a:gs pos="29000">
                  <a:schemeClr val="tx1"/>
                </a:gs>
                <a:gs pos="100000">
                  <a:schemeClr val="bg1"/>
                </a:gs>
              </a:gsLst>
              <a:lin ang="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21" name="TextBox 20">
            <a:extLst>
              <a:ext uri="{FF2B5EF4-FFF2-40B4-BE49-F238E27FC236}">
                <a16:creationId xmlns:a16="http://schemas.microsoft.com/office/drawing/2014/main" id="{E1F893F2-8BA0-BB04-FDEA-A6E8A0E08F20}"/>
              </a:ext>
            </a:extLst>
          </p:cNvPr>
          <p:cNvSpPr txBox="1"/>
          <p:nvPr/>
        </p:nvSpPr>
        <p:spPr>
          <a:xfrm>
            <a:off x="6895212" y="4683164"/>
            <a:ext cx="3613293" cy="215444"/>
          </a:xfrm>
          <a:prstGeom prst="rect">
            <a:avLst/>
          </a:prstGeom>
          <a:noFill/>
        </p:spPr>
        <p:txBody>
          <a:bodyPr wrap="square" lIns="0" tIns="0" rIns="91440" bIns="0" anchor="t">
            <a:spAutoFit/>
          </a:bodyPr>
          <a:lstStyle/>
          <a:p>
            <a:r>
              <a:rPr lang="en-US" sz="1400" dirty="0">
                <a:solidFill>
                  <a:srgbClr val="381D96"/>
                </a:solidFill>
                <a:latin typeface="Manrope "/>
              </a:rPr>
              <a:t>Product Marketing Manager</a:t>
            </a:r>
          </a:p>
        </p:txBody>
      </p:sp>
      <p:grpSp>
        <p:nvGrpSpPr>
          <p:cNvPr id="33" name="Group 32">
            <a:extLst>
              <a:ext uri="{FF2B5EF4-FFF2-40B4-BE49-F238E27FC236}">
                <a16:creationId xmlns:a16="http://schemas.microsoft.com/office/drawing/2014/main" id="{FFA2F44E-5B3D-50D8-08BC-33D7D008C3F0}"/>
              </a:ext>
            </a:extLst>
          </p:cNvPr>
          <p:cNvGrpSpPr/>
          <p:nvPr/>
        </p:nvGrpSpPr>
        <p:grpSpPr>
          <a:xfrm>
            <a:off x="8367451" y="1611902"/>
            <a:ext cx="1923521" cy="2421259"/>
            <a:chOff x="669780" y="2343054"/>
            <a:chExt cx="2073420" cy="2609946"/>
          </a:xfrm>
        </p:grpSpPr>
        <p:sp>
          <p:nvSpPr>
            <p:cNvPr id="34" name="Rectangle: Rounded Corners 33">
              <a:extLst>
                <a:ext uri="{FF2B5EF4-FFF2-40B4-BE49-F238E27FC236}">
                  <a16:creationId xmlns:a16="http://schemas.microsoft.com/office/drawing/2014/main" id="{D9B9A66B-33EA-21E1-12EA-50D39E22CD46}"/>
                </a:ext>
              </a:extLst>
            </p:cNvPr>
            <p:cNvSpPr/>
            <p:nvPr/>
          </p:nvSpPr>
          <p:spPr>
            <a:xfrm>
              <a:off x="1057275" y="2675697"/>
              <a:ext cx="1685925" cy="2277303"/>
            </a:xfrm>
            <a:prstGeom prst="roundRect">
              <a:avLst/>
            </a:prstGeom>
            <a:gradFill>
              <a:gsLst>
                <a:gs pos="0">
                  <a:schemeClr val="tx1"/>
                </a:gs>
                <a:gs pos="100000">
                  <a:schemeClr val="bg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Man wearing glasses in office">
              <a:extLst>
                <a:ext uri="{FF2B5EF4-FFF2-40B4-BE49-F238E27FC236}">
                  <a16:creationId xmlns:a16="http://schemas.microsoft.com/office/drawing/2014/main" id="{1F415BCE-0BE5-893A-BFC0-4F477C0C10D9}"/>
                </a:ext>
              </a:extLst>
            </p:cNvPr>
            <p:cNvPicPr>
              <a:picLocks noChangeAspect="1"/>
            </p:cNvPicPr>
            <p:nvPr/>
          </p:nvPicPr>
          <p:blipFill>
            <a:blip r:embed="rId4">
              <a:extLst>
                <a:ext uri="{28A0092B-C50C-407E-A947-70E740481C1C}">
                  <a14:useLocalDpi xmlns:a14="http://schemas.microsoft.com/office/drawing/2010/main" val="0"/>
                </a:ext>
              </a:extLst>
            </a:blip>
            <a:srcRect l="24745" r="24745"/>
            <a:stretch/>
          </p:blipFill>
          <p:spPr>
            <a:xfrm>
              <a:off x="669780" y="2343054"/>
              <a:ext cx="1797112" cy="2371969"/>
            </a:xfrm>
            <a:prstGeom prst="roundRect">
              <a:avLst/>
            </a:prstGeom>
          </p:spPr>
        </p:pic>
      </p:grpSp>
      <p:pic>
        <p:nvPicPr>
          <p:cNvPr id="9" name="Graphic 8">
            <a:extLst>
              <a:ext uri="{FF2B5EF4-FFF2-40B4-BE49-F238E27FC236}">
                <a16:creationId xmlns:a16="http://schemas.microsoft.com/office/drawing/2014/main" id="{0E12BB9B-F8B3-1E1B-1F31-9B8413D370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89071" y="537069"/>
            <a:ext cx="2610788" cy="587427"/>
          </a:xfrm>
          <a:prstGeom prst="rect">
            <a:avLst/>
          </a:prstGeom>
        </p:spPr>
      </p:pic>
      <p:grpSp>
        <p:nvGrpSpPr>
          <p:cNvPr id="3" name="Group 2">
            <a:extLst>
              <a:ext uri="{FF2B5EF4-FFF2-40B4-BE49-F238E27FC236}">
                <a16:creationId xmlns:a16="http://schemas.microsoft.com/office/drawing/2014/main" id="{D774C23C-1C3F-2C99-0D46-88507763C6D9}"/>
              </a:ext>
            </a:extLst>
          </p:cNvPr>
          <p:cNvGrpSpPr/>
          <p:nvPr/>
        </p:nvGrpSpPr>
        <p:grpSpPr>
          <a:xfrm>
            <a:off x="-5149821" y="0"/>
            <a:ext cx="4823248" cy="10591800"/>
            <a:chOff x="-5149821" y="0"/>
            <a:chExt cx="4823248" cy="10591800"/>
          </a:xfrm>
        </p:grpSpPr>
        <p:sp>
          <p:nvSpPr>
            <p:cNvPr id="5" name="Rectangle 4">
              <a:extLst>
                <a:ext uri="{FF2B5EF4-FFF2-40B4-BE49-F238E27FC236}">
                  <a16:creationId xmlns:a16="http://schemas.microsoft.com/office/drawing/2014/main" id="{B011F48F-00AD-1F09-5B6C-4864FC385960}"/>
                </a:ext>
              </a:extLst>
            </p:cNvPr>
            <p:cNvSpPr/>
            <p:nvPr/>
          </p:nvSpPr>
          <p:spPr>
            <a:xfrm>
              <a:off x="-5149821" y="0"/>
              <a:ext cx="4823248" cy="1059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anrope" pitchFamily="2" charset="0"/>
              </a:endParaRPr>
            </a:p>
          </p:txBody>
        </p:sp>
        <p:sp>
          <p:nvSpPr>
            <p:cNvPr id="6" name="TextBox 5">
              <a:extLst>
                <a:ext uri="{FF2B5EF4-FFF2-40B4-BE49-F238E27FC236}">
                  <a16:creationId xmlns:a16="http://schemas.microsoft.com/office/drawing/2014/main" id="{3B236E29-EFCA-2CEF-7C1F-EBA1AB7F60EC}"/>
                </a:ext>
              </a:extLst>
            </p:cNvPr>
            <p:cNvSpPr txBox="1"/>
            <p:nvPr/>
          </p:nvSpPr>
          <p:spPr>
            <a:xfrm>
              <a:off x="-4829582" y="328162"/>
              <a:ext cx="4473982" cy="738664"/>
            </a:xfrm>
            <a:prstGeom prst="rect">
              <a:avLst/>
            </a:prstGeom>
            <a:noFill/>
          </p:spPr>
          <p:txBody>
            <a:bodyPr wrap="square" lIns="0" tIns="0" rIns="0" bIns="0" rtlCol="0">
              <a:spAutoFit/>
            </a:bodyPr>
            <a:lstStyle/>
            <a:p>
              <a:pPr>
                <a:spcBef>
                  <a:spcPts val="1200"/>
                </a:spcBef>
              </a:pPr>
              <a:r>
                <a:rPr lang="en-US" sz="1600" b="1" dirty="0">
                  <a:solidFill>
                    <a:srgbClr val="2F2F2F"/>
                  </a:solidFill>
                  <a:latin typeface="Manrope" pitchFamily="2" charset="0"/>
                  <a:cs typeface="Arial" panose="020B0604020202020204" pitchFamily="34" charset="0"/>
                </a:rPr>
                <a:t>Use this PowerPoint as a starting point to build a custom-branded asset by adding your own logos, fonts, </a:t>
              </a:r>
              <a:r>
                <a:rPr lang="en-US" sz="1600" b="1" dirty="0" err="1">
                  <a:solidFill>
                    <a:srgbClr val="2F2F2F"/>
                  </a:solidFill>
                  <a:latin typeface="Manrope" pitchFamily="2" charset="0"/>
                  <a:cs typeface="Arial" panose="020B0604020202020204" pitchFamily="34" charset="0"/>
                </a:rPr>
                <a:t>colours</a:t>
              </a:r>
              <a:r>
                <a:rPr lang="en-US" sz="1600" b="1" dirty="0">
                  <a:solidFill>
                    <a:srgbClr val="2F2F2F"/>
                  </a:solidFill>
                  <a:latin typeface="Manrope" pitchFamily="2" charset="0"/>
                  <a:cs typeface="Arial" panose="020B0604020202020204" pitchFamily="34" charset="0"/>
                </a:rPr>
                <a:t>, and messaging.</a:t>
              </a:r>
              <a:endParaRPr lang="en-US" sz="1000" b="1" dirty="0">
                <a:solidFill>
                  <a:srgbClr val="2F2F2F"/>
                </a:solidFill>
                <a:latin typeface="Manrope" pitchFamily="2" charset="0"/>
                <a:cs typeface="Arial" panose="020B0604020202020204" pitchFamily="34" charset="0"/>
              </a:endParaRPr>
            </a:p>
          </p:txBody>
        </p:sp>
        <p:sp>
          <p:nvSpPr>
            <p:cNvPr id="7" name="TextBox 6">
              <a:extLst>
                <a:ext uri="{FF2B5EF4-FFF2-40B4-BE49-F238E27FC236}">
                  <a16:creationId xmlns:a16="http://schemas.microsoft.com/office/drawing/2014/main" id="{4F99D3C1-14BB-EB29-3E3D-6B95C42CA3F3}"/>
                </a:ext>
              </a:extLst>
            </p:cNvPr>
            <p:cNvSpPr txBox="1"/>
            <p:nvPr/>
          </p:nvSpPr>
          <p:spPr>
            <a:xfrm>
              <a:off x="-4829582" y="1234342"/>
              <a:ext cx="3898414" cy="415498"/>
            </a:xfrm>
            <a:prstGeom prst="rect">
              <a:avLst/>
            </a:prstGeom>
            <a:solidFill>
              <a:srgbClr val="FFFF00"/>
            </a:solidFill>
          </p:spPr>
          <p:txBody>
            <a:bodyPr wrap="square" rtlCol="0">
              <a:spAutoFit/>
            </a:bodyPr>
            <a:lstStyle/>
            <a:p>
              <a:r>
                <a:rPr lang="en-US" sz="1050" dirty="0">
                  <a:solidFill>
                    <a:srgbClr val="0A1B45"/>
                  </a:solidFill>
                  <a:latin typeface="Manrope" pitchFamily="2" charset="0"/>
                  <a:cs typeface="Arial" panose="020B0604020202020204" pitchFamily="34" charset="0"/>
                </a:rPr>
                <a:t>Areas marked in yellow indicate where your custom branding, content, or visuals should be applied.</a:t>
              </a:r>
            </a:p>
          </p:txBody>
        </p:sp>
        <p:grpSp>
          <p:nvGrpSpPr>
            <p:cNvPr id="10" name="Group 9">
              <a:extLst>
                <a:ext uri="{FF2B5EF4-FFF2-40B4-BE49-F238E27FC236}">
                  <a16:creationId xmlns:a16="http://schemas.microsoft.com/office/drawing/2014/main" id="{89CC1A70-6CB2-F630-6A67-179ABB96770D}"/>
                </a:ext>
              </a:extLst>
            </p:cNvPr>
            <p:cNvGrpSpPr/>
            <p:nvPr/>
          </p:nvGrpSpPr>
          <p:grpSpPr>
            <a:xfrm>
              <a:off x="-4829582" y="5963178"/>
              <a:ext cx="3683416" cy="738664"/>
              <a:chOff x="-3852716" y="3897267"/>
              <a:chExt cx="3014516" cy="604524"/>
            </a:xfrm>
          </p:grpSpPr>
          <p:sp>
            <p:nvSpPr>
              <p:cNvPr id="42" name="TextBox 41">
                <a:extLst>
                  <a:ext uri="{FF2B5EF4-FFF2-40B4-BE49-F238E27FC236}">
                    <a16:creationId xmlns:a16="http://schemas.microsoft.com/office/drawing/2014/main" id="{EB857631-CE96-A7D1-937D-CD64F69DEB2C}"/>
                  </a:ext>
                </a:extLst>
              </p:cNvPr>
              <p:cNvSpPr txBox="1"/>
              <p:nvPr/>
            </p:nvSpPr>
            <p:spPr>
              <a:xfrm>
                <a:off x="-3633224" y="3897267"/>
                <a:ext cx="2795024"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Replace any yellow-highlighted text with copy tailored to your brand. Be sure to match the font </a:t>
                </a:r>
                <a:r>
                  <a:rPr lang="en-US" sz="1050" dirty="0" err="1">
                    <a:solidFill>
                      <a:srgbClr val="0A1B45"/>
                    </a:solidFill>
                    <a:latin typeface="Manrope" pitchFamily="2" charset="0"/>
                    <a:cs typeface="Arial" panose="020B0604020202020204" pitchFamily="34" charset="0"/>
                  </a:rPr>
                  <a:t>colour</a:t>
                </a:r>
                <a:r>
                  <a:rPr lang="en-US" sz="1050" dirty="0">
                    <a:solidFill>
                      <a:srgbClr val="0A1B45"/>
                    </a:solidFill>
                    <a:latin typeface="Manrope" pitchFamily="2" charset="0"/>
                    <a:cs typeface="Arial" panose="020B0604020202020204" pitchFamily="34" charset="0"/>
                  </a:rPr>
                  <a:t> to the rest of the slide and adjust the text style and layout if needed.</a:t>
                </a:r>
                <a:endParaRPr lang="en-US" sz="1100" dirty="0">
                  <a:solidFill>
                    <a:srgbClr val="0A1B45"/>
                  </a:solidFill>
                  <a:latin typeface="Manrope" pitchFamily="2" charset="0"/>
                  <a:cs typeface="Arial" panose="020B0604020202020204" pitchFamily="34" charset="0"/>
                </a:endParaRPr>
              </a:p>
            </p:txBody>
          </p:sp>
          <p:sp>
            <p:nvSpPr>
              <p:cNvPr id="43" name="TextBox 42">
                <a:extLst>
                  <a:ext uri="{FF2B5EF4-FFF2-40B4-BE49-F238E27FC236}">
                    <a16:creationId xmlns:a16="http://schemas.microsoft.com/office/drawing/2014/main" id="{6B982404-B9FF-2FCE-E0A4-270910CE16B7}"/>
                  </a:ext>
                </a:extLst>
              </p:cNvPr>
              <p:cNvSpPr txBox="1">
                <a:spLocks noChangeAspect="1"/>
              </p:cNvSpPr>
              <p:nvPr/>
            </p:nvSpPr>
            <p:spPr>
              <a:xfrm>
                <a:off x="-3852716" y="3908780"/>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2</a:t>
                </a:r>
              </a:p>
            </p:txBody>
          </p:sp>
        </p:grpSp>
        <p:grpSp>
          <p:nvGrpSpPr>
            <p:cNvPr id="14" name="Group 13">
              <a:extLst>
                <a:ext uri="{FF2B5EF4-FFF2-40B4-BE49-F238E27FC236}">
                  <a16:creationId xmlns:a16="http://schemas.microsoft.com/office/drawing/2014/main" id="{ACF857A5-A298-14D5-C861-E0D079893430}"/>
                </a:ext>
              </a:extLst>
            </p:cNvPr>
            <p:cNvGrpSpPr/>
            <p:nvPr/>
          </p:nvGrpSpPr>
          <p:grpSpPr>
            <a:xfrm>
              <a:off x="-4829582" y="6972136"/>
              <a:ext cx="3767214" cy="1061829"/>
              <a:chOff x="-3852716" y="4723000"/>
              <a:chExt cx="3083096" cy="869003"/>
            </a:xfrm>
          </p:grpSpPr>
          <p:sp>
            <p:nvSpPr>
              <p:cNvPr id="40" name="TextBox 39">
                <a:extLst>
                  <a:ext uri="{FF2B5EF4-FFF2-40B4-BE49-F238E27FC236}">
                    <a16:creationId xmlns:a16="http://schemas.microsoft.com/office/drawing/2014/main" id="{0AD9F17B-A177-5AAE-C862-785F8C13463B}"/>
                  </a:ext>
                </a:extLst>
              </p:cNvPr>
              <p:cNvSpPr txBox="1"/>
              <p:nvPr/>
            </p:nvSpPr>
            <p:spPr>
              <a:xfrm>
                <a:off x="-3633224" y="4723000"/>
                <a:ext cx="2863604" cy="869003"/>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a:rPr>
                  <a:t>Add your organization’s logo and icons throughout the slides and Slide Master. You </a:t>
                </a:r>
                <a:r>
                  <a:rPr lang="en-US" sz="1050" b="1" dirty="0">
                    <a:solidFill>
                      <a:srgbClr val="0A1B45"/>
                    </a:solidFill>
                    <a:latin typeface="Manrope" pitchFamily="2" charset="0"/>
                    <a:cs typeface="Arial"/>
                  </a:rPr>
                  <a:t>may also swap out images, headings, time</a:t>
                </a:r>
                <a:r>
                  <a:rPr lang="en-US" sz="1050" dirty="0">
                    <a:solidFill>
                      <a:srgbClr val="0A1B45"/>
                    </a:solidFill>
                    <a:latin typeface="Manrope" pitchFamily="2" charset="0"/>
                    <a:cs typeface="Arial"/>
                  </a:rPr>
                  <a:t> to suit your audience or branding. Please note: if you use the included visuals, they are intended only for use within this template and should not be repurposed elsewhere.</a:t>
                </a:r>
                <a:endParaRPr lang="en-US" sz="1100" dirty="0">
                  <a:solidFill>
                    <a:srgbClr val="0A1B45"/>
                  </a:solidFill>
                  <a:latin typeface="Manrope" pitchFamily="2" charset="0"/>
                  <a:cs typeface="Arial"/>
                </a:endParaRPr>
              </a:p>
            </p:txBody>
          </p:sp>
          <p:sp>
            <p:nvSpPr>
              <p:cNvPr id="41" name="TextBox 40">
                <a:extLst>
                  <a:ext uri="{FF2B5EF4-FFF2-40B4-BE49-F238E27FC236}">
                    <a16:creationId xmlns:a16="http://schemas.microsoft.com/office/drawing/2014/main" id="{BD295658-1181-28DB-2C0E-DBEDBA12F5F4}"/>
                  </a:ext>
                </a:extLst>
              </p:cNvPr>
              <p:cNvSpPr txBox="1">
                <a:spLocks noChangeAspect="1"/>
              </p:cNvSpPr>
              <p:nvPr/>
            </p:nvSpPr>
            <p:spPr>
              <a:xfrm>
                <a:off x="-3852716" y="4733480"/>
                <a:ext cx="197566" cy="207805"/>
              </a:xfrm>
              <a:prstGeom prst="rect">
                <a:avLst/>
              </a:prstGeom>
              <a:solidFill>
                <a:srgbClr val="FFFF00"/>
              </a:solidFill>
            </p:spPr>
            <p:txBody>
              <a:bodyPr wrap="square" rtlCol="0" anchor="ctr">
                <a:spAutoFit/>
              </a:bodyPr>
              <a:lstStyle/>
              <a:p>
                <a:pPr algn="ctr"/>
                <a:r>
                  <a:rPr lang="en-US" sz="1050" dirty="0">
                    <a:solidFill>
                      <a:srgbClr val="0A1B45"/>
                    </a:solidFill>
                    <a:cs typeface="Segoe UI" panose="020B0502040204020203" pitchFamily="34" charset="0"/>
                  </a:rPr>
                  <a:t>3</a:t>
                </a:r>
              </a:p>
            </p:txBody>
          </p:sp>
        </p:grpSp>
        <p:grpSp>
          <p:nvGrpSpPr>
            <p:cNvPr id="15" name="Group 14">
              <a:extLst>
                <a:ext uri="{FF2B5EF4-FFF2-40B4-BE49-F238E27FC236}">
                  <a16:creationId xmlns:a16="http://schemas.microsoft.com/office/drawing/2014/main" id="{BB34FCB4-F9C7-0A82-D315-6F38E5E35AC5}"/>
                </a:ext>
              </a:extLst>
            </p:cNvPr>
            <p:cNvGrpSpPr/>
            <p:nvPr/>
          </p:nvGrpSpPr>
          <p:grpSpPr>
            <a:xfrm>
              <a:off x="-4829582" y="8354434"/>
              <a:ext cx="3892343" cy="1300903"/>
              <a:chOff x="-3852716" y="5854275"/>
              <a:chExt cx="3185502" cy="1064661"/>
            </a:xfrm>
          </p:grpSpPr>
          <p:sp>
            <p:nvSpPr>
              <p:cNvPr id="37" name="TextBox 36">
                <a:extLst>
                  <a:ext uri="{FF2B5EF4-FFF2-40B4-BE49-F238E27FC236}">
                    <a16:creationId xmlns:a16="http://schemas.microsoft.com/office/drawing/2014/main" id="{82432259-EE7C-5801-54E1-010D54FAA74A}"/>
                  </a:ext>
                </a:extLst>
              </p:cNvPr>
              <p:cNvSpPr txBox="1"/>
              <p:nvPr/>
            </p:nvSpPr>
            <p:spPr>
              <a:xfrm>
                <a:off x="-3633224" y="5854275"/>
                <a:ext cx="2966010"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Once complete, name your file and choose where to save it. Remove any yellow highlighting and extra instructional elements. Then, go to the File menu and select Export to save your final version as a </a:t>
                </a:r>
                <a:r>
                  <a:rPr lang="en-US" sz="1050" b="1" dirty="0">
                    <a:solidFill>
                      <a:srgbClr val="0A1B45"/>
                    </a:solidFill>
                    <a:latin typeface="Manrope" pitchFamily="2" charset="0"/>
                    <a:cs typeface="Arial" panose="020B0604020202020204" pitchFamily="34" charset="0"/>
                  </a:rPr>
                  <a:t>PNG.</a:t>
                </a:r>
                <a:endParaRPr lang="en-US" sz="1100" b="1" dirty="0">
                  <a:solidFill>
                    <a:srgbClr val="0A1B45"/>
                  </a:solidFill>
                  <a:latin typeface="Manrope" pitchFamily="2" charset="0"/>
                  <a:cs typeface="Arial" panose="020B0604020202020204" pitchFamily="34" charset="0"/>
                </a:endParaRPr>
              </a:p>
            </p:txBody>
          </p:sp>
          <p:sp>
            <p:nvSpPr>
              <p:cNvPr id="38" name="TextBox 37">
                <a:extLst>
                  <a:ext uri="{FF2B5EF4-FFF2-40B4-BE49-F238E27FC236}">
                    <a16:creationId xmlns:a16="http://schemas.microsoft.com/office/drawing/2014/main" id="{DC0FB44D-F04B-6820-8444-C92A894FE8E9}"/>
                  </a:ext>
                </a:extLst>
              </p:cNvPr>
              <p:cNvSpPr txBox="1">
                <a:spLocks noChangeAspect="1"/>
              </p:cNvSpPr>
              <p:nvPr/>
            </p:nvSpPr>
            <p:spPr>
              <a:xfrm>
                <a:off x="-3852716" y="5865788"/>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4</a:t>
                </a:r>
              </a:p>
            </p:txBody>
          </p:sp>
          <p:pic>
            <p:nvPicPr>
              <p:cNvPr id="39" name="Picture 38">
                <a:extLst>
                  <a:ext uri="{FF2B5EF4-FFF2-40B4-BE49-F238E27FC236}">
                    <a16:creationId xmlns:a16="http://schemas.microsoft.com/office/drawing/2014/main" id="{D598FEF3-FFA4-705A-7C21-B49D6AE65C68}"/>
                  </a:ext>
                </a:extLst>
              </p:cNvPr>
              <p:cNvPicPr>
                <a:picLocks noChangeAspect="1"/>
              </p:cNvPicPr>
              <p:nvPr/>
            </p:nvPicPr>
            <p:blipFill>
              <a:blip r:embed="rId7">
                <a:extLst>
                  <a:ext uri="{28A0092B-C50C-407E-A947-70E740481C1C}">
                    <a14:useLocalDpi xmlns:a14="http://schemas.microsoft.com/office/drawing/2010/main" val="0"/>
                  </a:ext>
                </a:extLst>
              </a:blip>
              <a:srcRect r="43207" b="43207"/>
              <a:stretch>
                <a:fillRect/>
              </a:stretch>
            </p:blipFill>
            <p:spPr>
              <a:xfrm>
                <a:off x="-3496929" y="6675636"/>
                <a:ext cx="1797446" cy="243300"/>
              </a:xfrm>
              <a:prstGeom prst="rect">
                <a:avLst/>
              </a:prstGeom>
              <a:ln>
                <a:solidFill>
                  <a:schemeClr val="bg1">
                    <a:lumMod val="65000"/>
                  </a:schemeClr>
                </a:solidFill>
              </a:ln>
            </p:spPr>
          </p:pic>
        </p:grpSp>
        <p:sp>
          <p:nvSpPr>
            <p:cNvPr id="16" name="TextBox 15">
              <a:extLst>
                <a:ext uri="{FF2B5EF4-FFF2-40B4-BE49-F238E27FC236}">
                  <a16:creationId xmlns:a16="http://schemas.microsoft.com/office/drawing/2014/main" id="{6467FF37-8F4F-0223-F129-D0001411BDE7}"/>
                </a:ext>
              </a:extLst>
            </p:cNvPr>
            <p:cNvSpPr txBox="1"/>
            <p:nvPr/>
          </p:nvSpPr>
          <p:spPr>
            <a:xfrm>
              <a:off x="-4561386" y="1936557"/>
              <a:ext cx="3697786" cy="1138773"/>
            </a:xfrm>
            <a:prstGeom prst="rect">
              <a:avLst/>
            </a:prstGeom>
            <a:noFill/>
          </p:spPr>
          <p:txBody>
            <a:bodyPr wrap="square" rtlCol="0">
              <a:spAutoFit/>
            </a:bodyPr>
            <a:lstStyle/>
            <a:p>
              <a:pPr>
                <a:spcBef>
                  <a:spcPts val="600"/>
                </a:spcBef>
              </a:pPr>
              <a:r>
                <a:rPr lang="en-US" sz="1050" dirty="0">
                  <a:solidFill>
                    <a:srgbClr val="2F2F2F"/>
                  </a:solidFill>
                  <a:latin typeface="Manrope" pitchFamily="2" charset="0"/>
                  <a:cs typeface="Arial" panose="020B0604020202020204" pitchFamily="34" charset="0"/>
                </a:rPr>
                <a:t>Go to the Slide Master to set up your brand fonts and </a:t>
              </a:r>
              <a:r>
                <a:rPr lang="en-US" sz="1050" dirty="0" err="1">
                  <a:solidFill>
                    <a:srgbClr val="2F2F2F"/>
                  </a:solidFill>
                  <a:latin typeface="Manrope" pitchFamily="2" charset="0"/>
                  <a:cs typeface="Arial" panose="020B0604020202020204" pitchFamily="34" charset="0"/>
                </a:rPr>
                <a:t>colour</a:t>
              </a:r>
              <a:r>
                <a:rPr lang="en-US" sz="1050" dirty="0">
                  <a:solidFill>
                    <a:srgbClr val="2F2F2F"/>
                  </a:solidFill>
                  <a:latin typeface="Manrope" pitchFamily="2" charset="0"/>
                  <a:cs typeface="Arial" panose="020B0604020202020204" pitchFamily="34" charset="0"/>
                </a:rPr>
                <a:t> palette.</a:t>
              </a:r>
            </a:p>
            <a:p>
              <a:pPr>
                <a:spcBef>
                  <a:spcPts val="600"/>
                </a:spcBef>
              </a:pPr>
              <a:r>
                <a:rPr lang="en-US" sz="1050" dirty="0">
                  <a:solidFill>
                    <a:srgbClr val="2F2F2F"/>
                  </a:solidFill>
                  <a:latin typeface="Manrope" pitchFamily="2" charset="0"/>
                  <a:cs typeface="Arial" panose="020B0604020202020204" pitchFamily="34" charset="0"/>
                </a:rPr>
                <a:t>We've already included our brand </a:t>
              </a:r>
              <a:r>
                <a:rPr lang="en-US" sz="1050" dirty="0" err="1">
                  <a:solidFill>
                    <a:srgbClr val="2F2F2F"/>
                  </a:solidFill>
                  <a:latin typeface="Manrope" pitchFamily="2" charset="0"/>
                  <a:cs typeface="Arial" panose="020B0604020202020204" pitchFamily="34" charset="0"/>
                </a:rPr>
                <a:t>colours</a:t>
              </a:r>
              <a:r>
                <a:rPr lang="en-US" sz="1050" dirty="0">
                  <a:solidFill>
                    <a:srgbClr val="2F2F2F"/>
                  </a:solidFill>
                  <a:latin typeface="Manrope" pitchFamily="2" charset="0"/>
                  <a:cs typeface="Arial" panose="020B0604020202020204" pitchFamily="34" charset="0"/>
                </a:rPr>
                <a:t> for this specific solution in the template—feel free to adjust as needed to align with your use case.</a:t>
              </a:r>
              <a:br>
                <a:rPr lang="en-US" sz="1050" dirty="0">
                  <a:solidFill>
                    <a:srgbClr val="2F2F2F"/>
                  </a:solidFill>
                  <a:latin typeface="Manrope" pitchFamily="2" charset="0"/>
                  <a:cs typeface="Arial" panose="020B0604020202020204" pitchFamily="34" charset="0"/>
                </a:rPr>
              </a:br>
              <a:endParaRPr lang="en-US" sz="1050" dirty="0">
                <a:solidFill>
                  <a:srgbClr val="2F2F2F"/>
                </a:solidFill>
                <a:latin typeface="Manrope" pitchFamily="2" charset="0"/>
                <a:cs typeface="Arial" panose="020B0604020202020204" pitchFamily="34" charset="0"/>
              </a:endParaRPr>
            </a:p>
          </p:txBody>
        </p:sp>
        <p:sp>
          <p:nvSpPr>
            <p:cNvPr id="18" name="TextBox 17">
              <a:extLst>
                <a:ext uri="{FF2B5EF4-FFF2-40B4-BE49-F238E27FC236}">
                  <a16:creationId xmlns:a16="http://schemas.microsoft.com/office/drawing/2014/main" id="{6350B6E2-6428-7E2A-890D-190FEC24C53A}"/>
                </a:ext>
              </a:extLst>
            </p:cNvPr>
            <p:cNvSpPr txBox="1">
              <a:spLocks noChangeAspect="1"/>
            </p:cNvSpPr>
            <p:nvPr/>
          </p:nvSpPr>
          <p:spPr>
            <a:xfrm>
              <a:off x="-4829582" y="1950625"/>
              <a:ext cx="241405" cy="253916"/>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1</a:t>
              </a:r>
            </a:p>
          </p:txBody>
        </p:sp>
        <p:pic>
          <p:nvPicPr>
            <p:cNvPr id="22" name="Picture 21" descr="Graphical user interface, application&#10;&#10;Description automatically generated">
              <a:extLst>
                <a:ext uri="{FF2B5EF4-FFF2-40B4-BE49-F238E27FC236}">
                  <a16:creationId xmlns:a16="http://schemas.microsoft.com/office/drawing/2014/main" id="{BABE9FE7-836E-48A5-74A7-3BD552B5CF42}"/>
                </a:ext>
              </a:extLst>
            </p:cNvPr>
            <p:cNvPicPr>
              <a:picLocks noChangeAspect="1"/>
            </p:cNvPicPr>
            <p:nvPr/>
          </p:nvPicPr>
          <p:blipFill>
            <a:blip r:embed="rId8"/>
            <a:stretch>
              <a:fillRect/>
            </a:stretch>
          </p:blipFill>
          <p:spPr>
            <a:xfrm>
              <a:off x="-4545224" y="4460268"/>
              <a:ext cx="1930902" cy="1084470"/>
            </a:xfrm>
            <a:prstGeom prst="rect">
              <a:avLst/>
            </a:prstGeom>
          </p:spPr>
        </p:pic>
        <p:pic>
          <p:nvPicPr>
            <p:cNvPr id="23" name="Picture 22" descr="Graphical user interface, application, Word&#10;&#10;Description automatically generated">
              <a:extLst>
                <a:ext uri="{FF2B5EF4-FFF2-40B4-BE49-F238E27FC236}">
                  <a16:creationId xmlns:a16="http://schemas.microsoft.com/office/drawing/2014/main" id="{B1A0A437-D2C8-27D3-356B-4637DB84BE76}"/>
                </a:ext>
              </a:extLst>
            </p:cNvPr>
            <p:cNvPicPr>
              <a:picLocks noChangeAspect="1"/>
            </p:cNvPicPr>
            <p:nvPr/>
          </p:nvPicPr>
          <p:blipFill>
            <a:blip r:embed="rId9"/>
            <a:stretch>
              <a:fillRect/>
            </a:stretch>
          </p:blipFill>
          <p:spPr>
            <a:xfrm>
              <a:off x="-4539155" y="3689265"/>
              <a:ext cx="3892343" cy="579196"/>
            </a:xfrm>
            <a:prstGeom prst="rect">
              <a:avLst/>
            </a:prstGeom>
          </p:spPr>
        </p:pic>
        <p:sp>
          <p:nvSpPr>
            <p:cNvPr id="36" name="TextBox 35">
              <a:extLst>
                <a:ext uri="{FF2B5EF4-FFF2-40B4-BE49-F238E27FC236}">
                  <a16:creationId xmlns:a16="http://schemas.microsoft.com/office/drawing/2014/main" id="{93847CF2-902B-203C-8455-7C59D7937E75}"/>
                </a:ext>
              </a:extLst>
            </p:cNvPr>
            <p:cNvSpPr txBox="1"/>
            <p:nvPr/>
          </p:nvSpPr>
          <p:spPr>
            <a:xfrm>
              <a:off x="-4545224" y="9844206"/>
              <a:ext cx="3624147" cy="276999"/>
            </a:xfrm>
            <a:prstGeom prst="rect">
              <a:avLst/>
            </a:prstGeom>
            <a:solidFill>
              <a:srgbClr val="FFFF00"/>
            </a:solidFill>
          </p:spPr>
          <p:txBody>
            <a:bodyPr wrap="square" rtlCol="0">
              <a:spAutoFit/>
            </a:bodyPr>
            <a:lstStyle/>
            <a:p>
              <a:r>
                <a:rPr lang="en-US" sz="1200" dirty="0">
                  <a:solidFill>
                    <a:srgbClr val="C00000"/>
                  </a:solidFill>
                  <a:latin typeface="Manrope" pitchFamily="2" charset="0"/>
                  <a:cs typeface="Arial" panose="020B0604020202020204" pitchFamily="34" charset="0"/>
                </a:rPr>
                <a:t>This slide is sized to export to 1200x627 pixels.</a:t>
              </a:r>
            </a:p>
          </p:txBody>
        </p:sp>
      </p:grpSp>
      <p:sp>
        <p:nvSpPr>
          <p:cNvPr id="55" name="Title 1">
            <a:extLst>
              <a:ext uri="{FF2B5EF4-FFF2-40B4-BE49-F238E27FC236}">
                <a16:creationId xmlns:a16="http://schemas.microsoft.com/office/drawing/2014/main" id="{E26931B0-AFA7-7D86-3625-44F073472E0C}"/>
              </a:ext>
            </a:extLst>
          </p:cNvPr>
          <p:cNvSpPr txBox="1">
            <a:spLocks/>
          </p:cNvSpPr>
          <p:nvPr/>
        </p:nvSpPr>
        <p:spPr>
          <a:xfrm>
            <a:off x="495347" y="2109255"/>
            <a:ext cx="5366218" cy="1264775"/>
          </a:xfrm>
          <a:prstGeom prst="rect">
            <a:avLst/>
          </a:prstGeom>
        </p:spPr>
        <p:txBody>
          <a:bodyPr/>
          <a:lstStyle>
            <a:lvl1pPr marL="0" indent="0" algn="l" defTabSz="914400" rtl="0" eaLnBrk="1" latinLnBrk="0" hangingPunct="1">
              <a:lnSpc>
                <a:spcPct val="90000"/>
              </a:lnSpc>
              <a:spcBef>
                <a:spcPct val="0"/>
              </a:spcBef>
              <a:buFont typeface="Arial" panose="020B0604020202020204" pitchFamily="34" charset="0"/>
              <a:buChar char="​"/>
              <a:defRPr sz="4400" b="1" i="0" kern="1200">
                <a:solidFill>
                  <a:srgbClr val="1B75BC"/>
                </a:solidFill>
                <a:latin typeface="Montserrat" pitchFamily="2" charset="77"/>
                <a:ea typeface="+mj-ea"/>
                <a:cs typeface="+mj-cs"/>
              </a:defRPr>
            </a:lvl1pPr>
          </a:lstStyle>
          <a:p>
            <a:pPr defTabSz="914341">
              <a:buNone/>
            </a:pPr>
            <a:r>
              <a:rPr lang="en-US" sz="3000" dirty="0">
                <a:solidFill>
                  <a:schemeClr val="tx1"/>
                </a:solidFill>
                <a:latin typeface="Manrope ExtraBold" pitchFamily="2" charset="0"/>
                <a:ea typeface="+mn-ea"/>
                <a:cs typeface="+mn-cs"/>
              </a:rPr>
              <a:t>Subscription and revenue management in Dynamics 365 Finance.</a:t>
            </a:r>
          </a:p>
        </p:txBody>
      </p:sp>
      <p:cxnSp>
        <p:nvCxnSpPr>
          <p:cNvPr id="56" name="Straight Connector 55">
            <a:extLst>
              <a:ext uri="{FF2B5EF4-FFF2-40B4-BE49-F238E27FC236}">
                <a16:creationId xmlns:a16="http://schemas.microsoft.com/office/drawing/2014/main" id="{790C3BB3-E828-C926-B154-2B6165112451}"/>
              </a:ext>
              <a:ext uri="{C183D7F6-B498-43B3-948B-1728B52AA6E4}">
                <adec:decorative xmlns:adec="http://schemas.microsoft.com/office/drawing/2017/decorative" val="1"/>
              </a:ext>
            </a:extLst>
          </p:cNvPr>
          <p:cNvCxnSpPr>
            <a:cxnSpLocks/>
          </p:cNvCxnSpPr>
          <p:nvPr/>
        </p:nvCxnSpPr>
        <p:spPr>
          <a:xfrm>
            <a:off x="600122" y="3512633"/>
            <a:ext cx="4577241" cy="0"/>
          </a:xfrm>
          <a:prstGeom prst="line">
            <a:avLst/>
          </a:prstGeom>
          <a:solidFill>
            <a:schemeClr val="bg1">
              <a:alpha val="80000"/>
            </a:schemeClr>
          </a:solidFill>
          <a:ln w="15875">
            <a:gradFill flip="none" rotWithShape="1">
              <a:gsLst>
                <a:gs pos="29000">
                  <a:schemeClr val="tx1"/>
                </a:gs>
                <a:gs pos="100000">
                  <a:schemeClr val="bg1"/>
                </a:gs>
              </a:gsLst>
              <a:lin ang="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57" name="TextBox 56">
            <a:extLst>
              <a:ext uri="{FF2B5EF4-FFF2-40B4-BE49-F238E27FC236}">
                <a16:creationId xmlns:a16="http://schemas.microsoft.com/office/drawing/2014/main" id="{5027949D-C5DD-66A8-FCBC-628B71815C7C}"/>
              </a:ext>
            </a:extLst>
          </p:cNvPr>
          <p:cNvSpPr txBox="1"/>
          <p:nvPr/>
        </p:nvSpPr>
        <p:spPr>
          <a:xfrm>
            <a:off x="495347" y="3650718"/>
            <a:ext cx="5740659" cy="338554"/>
          </a:xfrm>
          <a:prstGeom prst="rect">
            <a:avLst/>
          </a:prstGeom>
          <a:noFill/>
        </p:spPr>
        <p:txBody>
          <a:bodyPr wrap="square">
            <a:spAutoFit/>
          </a:bodyPr>
          <a:lstStyle/>
          <a:p>
            <a:pPr defTabSz="914400"/>
            <a:r>
              <a:rPr lang="en-IN" sz="1600" dirty="0">
                <a:solidFill>
                  <a:schemeClr val="bg2"/>
                </a:solidFill>
                <a:latin typeface="Manrope "/>
              </a:rPr>
              <a:t>Microsoft Business Applications.</a:t>
            </a:r>
            <a:endParaRPr lang="en-US" sz="1600" u="sng" dirty="0">
              <a:solidFill>
                <a:schemeClr val="bg2"/>
              </a:solidFill>
              <a:latin typeface="Manrope "/>
            </a:endParaRPr>
          </a:p>
        </p:txBody>
      </p:sp>
      <p:sp>
        <p:nvSpPr>
          <p:cNvPr id="58" name="Rounded Rectangle 32">
            <a:extLst>
              <a:ext uri="{FF2B5EF4-FFF2-40B4-BE49-F238E27FC236}">
                <a16:creationId xmlns:a16="http://schemas.microsoft.com/office/drawing/2014/main" id="{0DFBB2D5-9937-DB2F-227D-3EFC4EAFD223}"/>
              </a:ext>
            </a:extLst>
          </p:cNvPr>
          <p:cNvSpPr/>
          <p:nvPr/>
        </p:nvSpPr>
        <p:spPr>
          <a:xfrm>
            <a:off x="451805" y="5047126"/>
            <a:ext cx="2488555" cy="510778"/>
          </a:xfrm>
          <a:prstGeom prst="roundRect">
            <a:avLst>
              <a:gd name="adj" fmla="val 16667"/>
            </a:avLst>
          </a:prstGeom>
          <a:gradFill flip="none" rotWithShape="1">
            <a:gsLst>
              <a:gs pos="0">
                <a:srgbClr val="004778"/>
              </a:gs>
              <a:gs pos="100000">
                <a:srgbClr val="0062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91440" rIns="137160" bIns="91440" rtlCol="0" anchor="ctr">
            <a:spAutoFit/>
          </a:bodyPr>
          <a:lstStyle/>
          <a:p>
            <a:pPr algn="ctr"/>
            <a:r>
              <a:rPr lang="en-US" dirty="0">
                <a:solidFill>
                  <a:srgbClr val="FFFFFF"/>
                </a:solidFill>
                <a:latin typeface="Manrope SemiBold" pitchFamily="2" charset="0"/>
              </a:rPr>
              <a:t>Register</a:t>
            </a:r>
          </a:p>
        </p:txBody>
      </p:sp>
      <p:sp>
        <p:nvSpPr>
          <p:cNvPr id="59" name="Title 7">
            <a:extLst>
              <a:ext uri="{FF2B5EF4-FFF2-40B4-BE49-F238E27FC236}">
                <a16:creationId xmlns:a16="http://schemas.microsoft.com/office/drawing/2014/main" id="{C2199349-1823-02D5-70F1-3B2751409079}"/>
              </a:ext>
            </a:extLst>
          </p:cNvPr>
          <p:cNvSpPr txBox="1">
            <a:spLocks/>
          </p:cNvSpPr>
          <p:nvPr/>
        </p:nvSpPr>
        <p:spPr>
          <a:xfrm>
            <a:off x="1285026" y="4256847"/>
            <a:ext cx="2789396" cy="246221"/>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IN" sz="1600" dirty="0">
                <a:solidFill>
                  <a:schemeClr val="bg2"/>
                </a:solidFill>
                <a:latin typeface="Manrope "/>
              </a:rPr>
              <a:t>June 11, 2025</a:t>
            </a:r>
            <a:endParaRPr lang="en-IN" sz="1200" dirty="0">
              <a:solidFill>
                <a:schemeClr val="bg2"/>
              </a:solidFill>
              <a:latin typeface="Manrope "/>
            </a:endParaRPr>
          </a:p>
        </p:txBody>
      </p:sp>
      <p:sp>
        <p:nvSpPr>
          <p:cNvPr id="60" name="Title 7">
            <a:extLst>
              <a:ext uri="{FF2B5EF4-FFF2-40B4-BE49-F238E27FC236}">
                <a16:creationId xmlns:a16="http://schemas.microsoft.com/office/drawing/2014/main" id="{DEF8CAD4-9D56-AC46-51CA-56300395F689}"/>
              </a:ext>
            </a:extLst>
          </p:cNvPr>
          <p:cNvSpPr txBox="1">
            <a:spLocks/>
          </p:cNvSpPr>
          <p:nvPr/>
        </p:nvSpPr>
        <p:spPr>
          <a:xfrm>
            <a:off x="3450321" y="4256846"/>
            <a:ext cx="3426674" cy="246221"/>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IN" sz="1600" dirty="0">
                <a:solidFill>
                  <a:schemeClr val="bg2"/>
                </a:solidFill>
                <a:latin typeface="Manrope "/>
              </a:rPr>
              <a:t>3:00 PM - 4:00 PM EST</a:t>
            </a:r>
            <a:endParaRPr lang="en-IN" sz="1200" dirty="0">
              <a:solidFill>
                <a:schemeClr val="bg2"/>
              </a:solidFill>
              <a:latin typeface="Manrope "/>
            </a:endParaRPr>
          </a:p>
        </p:txBody>
      </p:sp>
      <p:sp>
        <p:nvSpPr>
          <p:cNvPr id="61" name="Graphic 23">
            <a:extLst>
              <a:ext uri="{FF2B5EF4-FFF2-40B4-BE49-F238E27FC236}">
                <a16:creationId xmlns:a16="http://schemas.microsoft.com/office/drawing/2014/main" id="{0E80CD65-837D-B063-7F58-9A2008BD5143}"/>
              </a:ext>
            </a:extLst>
          </p:cNvPr>
          <p:cNvSpPr/>
          <p:nvPr/>
        </p:nvSpPr>
        <p:spPr>
          <a:xfrm>
            <a:off x="520607" y="4152613"/>
            <a:ext cx="465214" cy="465214"/>
          </a:xfrm>
          <a:custGeom>
            <a:avLst/>
            <a:gdLst>
              <a:gd name="connsiteX0" fmla="*/ 465214 w 465214"/>
              <a:gd name="connsiteY0" fmla="*/ 141038 h 465214"/>
              <a:gd name="connsiteX1" fmla="*/ 465214 w 465214"/>
              <a:gd name="connsiteY1" fmla="*/ 381013 h 465214"/>
              <a:gd name="connsiteX2" fmla="*/ 381013 w 465214"/>
              <a:gd name="connsiteY2" fmla="*/ 465214 h 465214"/>
              <a:gd name="connsiteX3" fmla="*/ 84202 w 465214"/>
              <a:gd name="connsiteY3" fmla="*/ 465214 h 465214"/>
              <a:gd name="connsiteX4" fmla="*/ 0 w 465214"/>
              <a:gd name="connsiteY4" fmla="*/ 381013 h 465214"/>
              <a:gd name="connsiteX5" fmla="*/ 0 w 465214"/>
              <a:gd name="connsiteY5" fmla="*/ 141038 h 465214"/>
              <a:gd name="connsiteX6" fmla="*/ 465214 w 465214"/>
              <a:gd name="connsiteY6" fmla="*/ 141038 h 465214"/>
              <a:gd name="connsiteX7" fmla="*/ 109462 w 465214"/>
              <a:gd name="connsiteY7" fmla="*/ 309441 h 465214"/>
              <a:gd name="connsiteX8" fmla="*/ 77887 w 465214"/>
              <a:gd name="connsiteY8" fmla="*/ 341017 h 465214"/>
              <a:gd name="connsiteX9" fmla="*/ 109462 w 465214"/>
              <a:gd name="connsiteY9" fmla="*/ 372592 h 465214"/>
              <a:gd name="connsiteX10" fmla="*/ 141038 w 465214"/>
              <a:gd name="connsiteY10" fmla="*/ 341017 h 465214"/>
              <a:gd name="connsiteX11" fmla="*/ 109462 w 465214"/>
              <a:gd name="connsiteY11" fmla="*/ 309441 h 465214"/>
              <a:gd name="connsiteX12" fmla="*/ 231555 w 465214"/>
              <a:gd name="connsiteY12" fmla="*/ 309441 h 465214"/>
              <a:gd name="connsiteX13" fmla="*/ 199979 w 465214"/>
              <a:gd name="connsiteY13" fmla="*/ 341017 h 465214"/>
              <a:gd name="connsiteX14" fmla="*/ 231555 w 465214"/>
              <a:gd name="connsiteY14" fmla="*/ 372592 h 465214"/>
              <a:gd name="connsiteX15" fmla="*/ 263130 w 465214"/>
              <a:gd name="connsiteY15" fmla="*/ 341017 h 465214"/>
              <a:gd name="connsiteX16" fmla="*/ 231555 w 465214"/>
              <a:gd name="connsiteY16" fmla="*/ 309441 h 465214"/>
              <a:gd name="connsiteX17" fmla="*/ 109462 w 465214"/>
              <a:gd name="connsiteY17" fmla="*/ 193664 h 465214"/>
              <a:gd name="connsiteX18" fmla="*/ 77887 w 465214"/>
              <a:gd name="connsiteY18" fmla="*/ 225239 h 465214"/>
              <a:gd name="connsiteX19" fmla="*/ 109462 w 465214"/>
              <a:gd name="connsiteY19" fmla="*/ 256815 h 465214"/>
              <a:gd name="connsiteX20" fmla="*/ 141038 w 465214"/>
              <a:gd name="connsiteY20" fmla="*/ 225239 h 465214"/>
              <a:gd name="connsiteX21" fmla="*/ 109462 w 465214"/>
              <a:gd name="connsiteY21" fmla="*/ 193664 h 465214"/>
              <a:gd name="connsiteX22" fmla="*/ 231555 w 465214"/>
              <a:gd name="connsiteY22" fmla="*/ 193664 h 465214"/>
              <a:gd name="connsiteX23" fmla="*/ 199979 w 465214"/>
              <a:gd name="connsiteY23" fmla="*/ 225239 h 465214"/>
              <a:gd name="connsiteX24" fmla="*/ 231555 w 465214"/>
              <a:gd name="connsiteY24" fmla="*/ 256815 h 465214"/>
              <a:gd name="connsiteX25" fmla="*/ 263130 w 465214"/>
              <a:gd name="connsiteY25" fmla="*/ 225239 h 465214"/>
              <a:gd name="connsiteX26" fmla="*/ 231555 w 465214"/>
              <a:gd name="connsiteY26" fmla="*/ 193664 h 465214"/>
              <a:gd name="connsiteX27" fmla="*/ 355752 w 465214"/>
              <a:gd name="connsiteY27" fmla="*/ 193664 h 465214"/>
              <a:gd name="connsiteX28" fmla="*/ 324176 w 465214"/>
              <a:gd name="connsiteY28" fmla="*/ 225239 h 465214"/>
              <a:gd name="connsiteX29" fmla="*/ 355752 w 465214"/>
              <a:gd name="connsiteY29" fmla="*/ 256815 h 465214"/>
              <a:gd name="connsiteX30" fmla="*/ 387328 w 465214"/>
              <a:gd name="connsiteY30" fmla="*/ 225239 h 465214"/>
              <a:gd name="connsiteX31" fmla="*/ 355752 w 465214"/>
              <a:gd name="connsiteY31" fmla="*/ 193664 h 465214"/>
              <a:gd name="connsiteX32" fmla="*/ 381013 w 465214"/>
              <a:gd name="connsiteY32" fmla="*/ 0 h 465214"/>
              <a:gd name="connsiteX33" fmla="*/ 465214 w 465214"/>
              <a:gd name="connsiteY33" fmla="*/ 84202 h 465214"/>
              <a:gd name="connsiteX34" fmla="*/ 465214 w 465214"/>
              <a:gd name="connsiteY34" fmla="*/ 103147 h 465214"/>
              <a:gd name="connsiteX35" fmla="*/ 0 w 465214"/>
              <a:gd name="connsiteY35" fmla="*/ 103147 h 465214"/>
              <a:gd name="connsiteX36" fmla="*/ 0 w 465214"/>
              <a:gd name="connsiteY36" fmla="*/ 84202 h 465214"/>
              <a:gd name="connsiteX37" fmla="*/ 84202 w 465214"/>
              <a:gd name="connsiteY37" fmla="*/ 0 h 465214"/>
              <a:gd name="connsiteX38" fmla="*/ 381013 w 465214"/>
              <a:gd name="connsiteY38" fmla="*/ 0 h 46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5214" h="465214">
                <a:moveTo>
                  <a:pt x="465214" y="141038"/>
                </a:moveTo>
                <a:lnTo>
                  <a:pt x="465214" y="381013"/>
                </a:lnTo>
                <a:cubicBezTo>
                  <a:pt x="465214" y="427323"/>
                  <a:pt x="427323" y="465214"/>
                  <a:pt x="381013" y="465214"/>
                </a:cubicBezTo>
                <a:lnTo>
                  <a:pt x="84202" y="465214"/>
                </a:lnTo>
                <a:cubicBezTo>
                  <a:pt x="37891" y="465214"/>
                  <a:pt x="0" y="427323"/>
                  <a:pt x="0" y="381013"/>
                </a:cubicBezTo>
                <a:lnTo>
                  <a:pt x="0" y="141038"/>
                </a:lnTo>
                <a:lnTo>
                  <a:pt x="465214" y="141038"/>
                </a:lnTo>
                <a:close/>
                <a:moveTo>
                  <a:pt x="109462" y="309441"/>
                </a:moveTo>
                <a:cubicBezTo>
                  <a:pt x="92622" y="309441"/>
                  <a:pt x="77887" y="324176"/>
                  <a:pt x="77887" y="341017"/>
                </a:cubicBezTo>
                <a:cubicBezTo>
                  <a:pt x="77887" y="357857"/>
                  <a:pt x="92622" y="372592"/>
                  <a:pt x="109462" y="372592"/>
                </a:cubicBezTo>
                <a:cubicBezTo>
                  <a:pt x="126302" y="372592"/>
                  <a:pt x="141038" y="357857"/>
                  <a:pt x="141038" y="341017"/>
                </a:cubicBezTo>
                <a:cubicBezTo>
                  <a:pt x="141038" y="324176"/>
                  <a:pt x="126302" y="309441"/>
                  <a:pt x="109462" y="309441"/>
                </a:cubicBezTo>
                <a:close/>
                <a:moveTo>
                  <a:pt x="231555" y="309441"/>
                </a:moveTo>
                <a:cubicBezTo>
                  <a:pt x="214714" y="309441"/>
                  <a:pt x="199979" y="324176"/>
                  <a:pt x="199979" y="341017"/>
                </a:cubicBezTo>
                <a:cubicBezTo>
                  <a:pt x="199979" y="357857"/>
                  <a:pt x="214714" y="372592"/>
                  <a:pt x="231555" y="372592"/>
                </a:cubicBezTo>
                <a:cubicBezTo>
                  <a:pt x="248395" y="372592"/>
                  <a:pt x="263130" y="357857"/>
                  <a:pt x="263130" y="341017"/>
                </a:cubicBezTo>
                <a:cubicBezTo>
                  <a:pt x="263130" y="324176"/>
                  <a:pt x="248395" y="309441"/>
                  <a:pt x="231555" y="309441"/>
                </a:cubicBezTo>
                <a:close/>
                <a:moveTo>
                  <a:pt x="109462" y="193664"/>
                </a:moveTo>
                <a:cubicBezTo>
                  <a:pt x="92622" y="193664"/>
                  <a:pt x="77887" y="208399"/>
                  <a:pt x="77887" y="225239"/>
                </a:cubicBezTo>
                <a:cubicBezTo>
                  <a:pt x="77887" y="242080"/>
                  <a:pt x="92622" y="256815"/>
                  <a:pt x="109462" y="256815"/>
                </a:cubicBezTo>
                <a:cubicBezTo>
                  <a:pt x="126302" y="256815"/>
                  <a:pt x="141038" y="242080"/>
                  <a:pt x="141038" y="225239"/>
                </a:cubicBezTo>
                <a:cubicBezTo>
                  <a:pt x="141038" y="208399"/>
                  <a:pt x="126302" y="193664"/>
                  <a:pt x="109462" y="193664"/>
                </a:cubicBezTo>
                <a:close/>
                <a:moveTo>
                  <a:pt x="231555" y="193664"/>
                </a:moveTo>
                <a:cubicBezTo>
                  <a:pt x="214714" y="193664"/>
                  <a:pt x="199979" y="208399"/>
                  <a:pt x="199979" y="225239"/>
                </a:cubicBezTo>
                <a:cubicBezTo>
                  <a:pt x="199979" y="242080"/>
                  <a:pt x="214714" y="256815"/>
                  <a:pt x="231555" y="256815"/>
                </a:cubicBezTo>
                <a:cubicBezTo>
                  <a:pt x="248395" y="256815"/>
                  <a:pt x="263130" y="242080"/>
                  <a:pt x="263130" y="225239"/>
                </a:cubicBezTo>
                <a:cubicBezTo>
                  <a:pt x="263130" y="208399"/>
                  <a:pt x="248395" y="193664"/>
                  <a:pt x="231555" y="193664"/>
                </a:cubicBezTo>
                <a:close/>
                <a:moveTo>
                  <a:pt x="355752" y="193664"/>
                </a:moveTo>
                <a:cubicBezTo>
                  <a:pt x="338912" y="193664"/>
                  <a:pt x="324176" y="208399"/>
                  <a:pt x="324176" y="225239"/>
                </a:cubicBezTo>
                <a:cubicBezTo>
                  <a:pt x="324176" y="242080"/>
                  <a:pt x="338912" y="256815"/>
                  <a:pt x="355752" y="256815"/>
                </a:cubicBezTo>
                <a:cubicBezTo>
                  <a:pt x="372592" y="256815"/>
                  <a:pt x="387328" y="242080"/>
                  <a:pt x="387328" y="225239"/>
                </a:cubicBezTo>
                <a:cubicBezTo>
                  <a:pt x="387328" y="208399"/>
                  <a:pt x="372592" y="193664"/>
                  <a:pt x="355752" y="193664"/>
                </a:cubicBezTo>
                <a:close/>
                <a:moveTo>
                  <a:pt x="381013" y="0"/>
                </a:moveTo>
                <a:cubicBezTo>
                  <a:pt x="427323" y="0"/>
                  <a:pt x="465214" y="37891"/>
                  <a:pt x="465214" y="84202"/>
                </a:cubicBezTo>
                <a:lnTo>
                  <a:pt x="465214" y="103147"/>
                </a:lnTo>
                <a:lnTo>
                  <a:pt x="0" y="103147"/>
                </a:lnTo>
                <a:lnTo>
                  <a:pt x="0" y="84202"/>
                </a:lnTo>
                <a:cubicBezTo>
                  <a:pt x="0" y="37891"/>
                  <a:pt x="37891" y="0"/>
                  <a:pt x="84202" y="0"/>
                </a:cubicBezTo>
                <a:lnTo>
                  <a:pt x="381013" y="0"/>
                </a:lnTo>
                <a:close/>
              </a:path>
            </a:pathLst>
          </a:custGeom>
          <a:gradFill>
            <a:gsLst>
              <a:gs pos="0">
                <a:schemeClr val="tx1"/>
              </a:gs>
              <a:gs pos="100000">
                <a:schemeClr val="bg1"/>
              </a:gs>
            </a:gsLst>
            <a:lin ang="2700000" scaled="1"/>
          </a:gradFill>
          <a:ln w="21034" cap="flat">
            <a:noFill/>
            <a:prstDash val="solid"/>
            <a:miter/>
          </a:ln>
        </p:spPr>
        <p:txBody>
          <a:bodyPr rtlCol="0" anchor="ctr"/>
          <a:lstStyle/>
          <a:p>
            <a:endParaRPr lang="en-US"/>
          </a:p>
        </p:txBody>
      </p:sp>
      <p:sp>
        <p:nvSpPr>
          <p:cNvPr id="62" name="Graphic 24">
            <a:extLst>
              <a:ext uri="{FF2B5EF4-FFF2-40B4-BE49-F238E27FC236}">
                <a16:creationId xmlns:a16="http://schemas.microsoft.com/office/drawing/2014/main" id="{35E840B6-800D-120B-D765-5C50A146A220}"/>
              </a:ext>
            </a:extLst>
          </p:cNvPr>
          <p:cNvSpPr/>
          <p:nvPr/>
        </p:nvSpPr>
        <p:spPr>
          <a:xfrm>
            <a:off x="2758529" y="4144193"/>
            <a:ext cx="484159" cy="484159"/>
          </a:xfrm>
          <a:custGeom>
            <a:avLst/>
            <a:gdLst>
              <a:gd name="connsiteX0" fmla="*/ 319966 w 484159"/>
              <a:gd name="connsiteY0" fmla="*/ 277866 h 484159"/>
              <a:gd name="connsiteX1" fmla="*/ 223134 w 484159"/>
              <a:gd name="connsiteY1" fmla="*/ 277866 h 484159"/>
              <a:gd name="connsiteX2" fmla="*/ 204189 w 484159"/>
              <a:gd name="connsiteY2" fmla="*/ 258920 h 484159"/>
              <a:gd name="connsiteX3" fmla="*/ 204189 w 484159"/>
              <a:gd name="connsiteY3" fmla="*/ 113672 h 484159"/>
              <a:gd name="connsiteX4" fmla="*/ 223134 w 484159"/>
              <a:gd name="connsiteY4" fmla="*/ 94727 h 484159"/>
              <a:gd name="connsiteX5" fmla="*/ 242080 w 484159"/>
              <a:gd name="connsiteY5" fmla="*/ 113672 h 484159"/>
              <a:gd name="connsiteX6" fmla="*/ 242080 w 484159"/>
              <a:gd name="connsiteY6" fmla="*/ 239975 h 484159"/>
              <a:gd name="connsiteX7" fmla="*/ 319966 w 484159"/>
              <a:gd name="connsiteY7" fmla="*/ 239975 h 484159"/>
              <a:gd name="connsiteX8" fmla="*/ 338912 w 484159"/>
              <a:gd name="connsiteY8" fmla="*/ 258920 h 484159"/>
              <a:gd name="connsiteX9" fmla="*/ 319966 w 484159"/>
              <a:gd name="connsiteY9" fmla="*/ 277866 h 484159"/>
              <a:gd name="connsiteX10" fmla="*/ 239975 w 484159"/>
              <a:gd name="connsiteY10" fmla="*/ 0 h 484159"/>
              <a:gd name="connsiteX11" fmla="*/ 0 w 484159"/>
              <a:gd name="connsiteY11" fmla="*/ 242080 h 484159"/>
              <a:gd name="connsiteX12" fmla="*/ 242080 w 484159"/>
              <a:gd name="connsiteY12" fmla="*/ 484160 h 484159"/>
              <a:gd name="connsiteX13" fmla="*/ 484160 w 484159"/>
              <a:gd name="connsiteY13" fmla="*/ 242080 h 484159"/>
              <a:gd name="connsiteX14" fmla="*/ 239975 w 484159"/>
              <a:gd name="connsiteY14" fmla="*/ 0 h 48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4159" h="484159">
                <a:moveTo>
                  <a:pt x="319966" y="277866"/>
                </a:moveTo>
                <a:lnTo>
                  <a:pt x="223134" y="277866"/>
                </a:lnTo>
                <a:cubicBezTo>
                  <a:pt x="212609" y="277866"/>
                  <a:pt x="204189" y="269445"/>
                  <a:pt x="204189" y="258920"/>
                </a:cubicBezTo>
                <a:lnTo>
                  <a:pt x="204189" y="113672"/>
                </a:lnTo>
                <a:cubicBezTo>
                  <a:pt x="204189" y="103147"/>
                  <a:pt x="212609" y="94727"/>
                  <a:pt x="223134" y="94727"/>
                </a:cubicBezTo>
                <a:cubicBezTo>
                  <a:pt x="233660" y="94727"/>
                  <a:pt x="242080" y="103147"/>
                  <a:pt x="242080" y="113672"/>
                </a:cubicBezTo>
                <a:lnTo>
                  <a:pt x="242080" y="239975"/>
                </a:lnTo>
                <a:lnTo>
                  <a:pt x="319966" y="239975"/>
                </a:lnTo>
                <a:cubicBezTo>
                  <a:pt x="330492" y="239975"/>
                  <a:pt x="338912" y="248395"/>
                  <a:pt x="338912" y="258920"/>
                </a:cubicBezTo>
                <a:cubicBezTo>
                  <a:pt x="338912" y="269445"/>
                  <a:pt x="330492" y="277866"/>
                  <a:pt x="319966" y="277866"/>
                </a:cubicBezTo>
                <a:close/>
                <a:moveTo>
                  <a:pt x="239975" y="0"/>
                </a:moveTo>
                <a:cubicBezTo>
                  <a:pt x="107357" y="0"/>
                  <a:pt x="0" y="107357"/>
                  <a:pt x="0" y="242080"/>
                </a:cubicBezTo>
                <a:cubicBezTo>
                  <a:pt x="0" y="376802"/>
                  <a:pt x="107357" y="484160"/>
                  <a:pt x="242080" y="484160"/>
                </a:cubicBezTo>
                <a:cubicBezTo>
                  <a:pt x="376802" y="484160"/>
                  <a:pt x="484160" y="376802"/>
                  <a:pt x="484160" y="242080"/>
                </a:cubicBezTo>
                <a:cubicBezTo>
                  <a:pt x="484160" y="107357"/>
                  <a:pt x="374697" y="0"/>
                  <a:pt x="239975" y="0"/>
                </a:cubicBezTo>
                <a:close/>
              </a:path>
            </a:pathLst>
          </a:custGeom>
          <a:gradFill>
            <a:gsLst>
              <a:gs pos="0">
                <a:schemeClr val="tx1"/>
              </a:gs>
              <a:gs pos="100000">
                <a:schemeClr val="bg1"/>
              </a:gs>
            </a:gsLst>
            <a:lin ang="2700000" scaled="1"/>
          </a:gradFill>
          <a:ln w="21034" cap="flat">
            <a:noFill/>
            <a:prstDash val="solid"/>
            <a:miter/>
          </a:ln>
        </p:spPr>
        <p:txBody>
          <a:bodyPr rtlCol="0" anchor="ctr"/>
          <a:lstStyle/>
          <a:p>
            <a:endParaRPr lang="en-US"/>
          </a:p>
        </p:txBody>
      </p:sp>
      <p:sp>
        <p:nvSpPr>
          <p:cNvPr id="63" name="TextBox 1">
            <a:extLst>
              <a:ext uri="{FF2B5EF4-FFF2-40B4-BE49-F238E27FC236}">
                <a16:creationId xmlns:a16="http://schemas.microsoft.com/office/drawing/2014/main" id="{1209E950-5A3B-243E-1B28-210F0939742B}"/>
              </a:ext>
            </a:extLst>
          </p:cNvPr>
          <p:cNvSpPr txBox="1"/>
          <p:nvPr/>
        </p:nvSpPr>
        <p:spPr>
          <a:xfrm>
            <a:off x="598141" y="726409"/>
            <a:ext cx="2146894" cy="400111"/>
          </a:xfrm>
          <a:prstGeom prst="rect">
            <a:avLst/>
          </a:prstGeom>
          <a:solidFill>
            <a:srgbClr val="FFFF00"/>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j-lt"/>
                <a:cs typeface="Segoe UI"/>
              </a:rPr>
              <a:t>Partner Logo</a:t>
            </a:r>
            <a:endParaRPr lang="en-US" sz="2000" b="0" i="0" u="none" strike="noStrike" kern="1200" cap="none" spc="0" normalizeH="0" baseline="0" noProof="0" dirty="0">
              <a:ln>
                <a:noFill/>
              </a:ln>
              <a:solidFill>
                <a:srgbClr val="000000"/>
              </a:solidFill>
              <a:effectLst/>
              <a:uLnTx/>
              <a:uFillTx/>
              <a:latin typeface="+mj-lt"/>
              <a:cs typeface="Segoe UI"/>
            </a:endParaRPr>
          </a:p>
        </p:txBody>
      </p:sp>
      <p:sp>
        <p:nvSpPr>
          <p:cNvPr id="64" name="TextBox 63">
            <a:extLst>
              <a:ext uri="{FF2B5EF4-FFF2-40B4-BE49-F238E27FC236}">
                <a16:creationId xmlns:a16="http://schemas.microsoft.com/office/drawing/2014/main" id="{D0E11EA9-BF67-4410-0C5B-0B8D865E1AF1}"/>
              </a:ext>
            </a:extLst>
          </p:cNvPr>
          <p:cNvSpPr txBox="1"/>
          <p:nvPr/>
        </p:nvSpPr>
        <p:spPr>
          <a:xfrm>
            <a:off x="495347" y="1653648"/>
            <a:ext cx="5740659" cy="338554"/>
          </a:xfrm>
          <a:prstGeom prst="rect">
            <a:avLst/>
          </a:prstGeom>
          <a:noFill/>
        </p:spPr>
        <p:txBody>
          <a:bodyPr wrap="square">
            <a:spAutoFit/>
          </a:bodyPr>
          <a:lstStyle/>
          <a:p>
            <a:pPr defTabSz="914400"/>
            <a:r>
              <a:rPr lang="en-IN" sz="1600" b="0" i="0" dirty="0">
                <a:solidFill>
                  <a:srgbClr val="004778"/>
                </a:solidFill>
                <a:effectLst/>
                <a:latin typeface="Manrope "/>
              </a:rPr>
              <a:t>Live webinar.</a:t>
            </a:r>
            <a:endParaRPr lang="en-US" sz="1600" u="sng" dirty="0">
              <a:solidFill>
                <a:srgbClr val="004778"/>
              </a:solidFill>
              <a:latin typeface="Manrope "/>
            </a:endParaRPr>
          </a:p>
        </p:txBody>
      </p:sp>
      <p:pic>
        <p:nvPicPr>
          <p:cNvPr id="65" name="Picture 1">
            <a:extLst>
              <a:ext uri="{FF2B5EF4-FFF2-40B4-BE49-F238E27FC236}">
                <a16:creationId xmlns:a16="http://schemas.microsoft.com/office/drawing/2014/main" id="{CF2411AF-8CC8-C575-7FCC-74C6226210EB}"/>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359488" y="595338"/>
            <a:ext cx="2023766" cy="729398"/>
          </a:xfrm>
          <a:prstGeom prst="rect">
            <a:avLst/>
          </a:prstGeom>
        </p:spPr>
      </p:pic>
    </p:spTree>
    <p:extLst>
      <p:ext uri="{BB962C8B-B14F-4D97-AF65-F5344CB8AC3E}">
        <p14:creationId xmlns:p14="http://schemas.microsoft.com/office/powerpoint/2010/main" val="1381768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E4B91-DD75-D5FC-6F79-487ABB07E70A}"/>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50EB10A3-814F-8DEC-9DEF-E7ACF92EB59F}"/>
              </a:ext>
            </a:extLst>
          </p:cNvPr>
          <p:cNvSpPr>
            <a:spLocks noGrp="1" noRot="1" noMove="1" noResize="1" noEditPoints="1" noAdjustHandles="1" noChangeArrowheads="1" noChangeShapeType="1"/>
          </p:cNvSpPr>
          <p:nvPr/>
        </p:nvSpPr>
        <p:spPr>
          <a:xfrm>
            <a:off x="1" y="0"/>
            <a:ext cx="11430000" cy="5980113"/>
          </a:xfrm>
          <a:prstGeom prst="roundRect">
            <a:avLst>
              <a:gd name="adj"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000" baseline="-25000" dirty="0"/>
          </a:p>
        </p:txBody>
      </p:sp>
      <p:sp>
        <p:nvSpPr>
          <p:cNvPr id="2" name="Rectangle: Rounded Corners 1">
            <a:extLst>
              <a:ext uri="{FF2B5EF4-FFF2-40B4-BE49-F238E27FC236}">
                <a16:creationId xmlns:a16="http://schemas.microsoft.com/office/drawing/2014/main" id="{2CF18E8E-3A49-A8AA-12F3-641EA284EDC2}"/>
              </a:ext>
            </a:extLst>
          </p:cNvPr>
          <p:cNvSpPr>
            <a:spLocks/>
          </p:cNvSpPr>
          <p:nvPr/>
        </p:nvSpPr>
        <p:spPr>
          <a:xfrm>
            <a:off x="256497" y="215296"/>
            <a:ext cx="11480043" cy="5549519"/>
          </a:xfrm>
          <a:prstGeom prst="roundRect">
            <a:avLst>
              <a:gd name="adj" fmla="val 3791"/>
            </a:avLst>
          </a:prstGeom>
          <a:gradFill>
            <a:gsLst>
              <a:gs pos="0">
                <a:schemeClr val="accent4"/>
              </a:gs>
              <a:gs pos="100000">
                <a:schemeClr val="bg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000" baseline="-25000" dirty="0"/>
          </a:p>
        </p:txBody>
      </p:sp>
      <p:grpSp>
        <p:nvGrpSpPr>
          <p:cNvPr id="31" name="Group 30">
            <a:extLst>
              <a:ext uri="{FF2B5EF4-FFF2-40B4-BE49-F238E27FC236}">
                <a16:creationId xmlns:a16="http://schemas.microsoft.com/office/drawing/2014/main" id="{3685BF73-DD73-56D8-9F25-111ACD832039}"/>
              </a:ext>
            </a:extLst>
          </p:cNvPr>
          <p:cNvGrpSpPr/>
          <p:nvPr/>
        </p:nvGrpSpPr>
        <p:grpSpPr>
          <a:xfrm>
            <a:off x="12421216" y="2595349"/>
            <a:ext cx="1478030" cy="1335088"/>
            <a:chOff x="7855028" y="1887725"/>
            <a:chExt cx="1966552" cy="1776364"/>
          </a:xfrm>
        </p:grpSpPr>
        <p:pic>
          <p:nvPicPr>
            <p:cNvPr id="29" name="Picture 28">
              <a:extLst>
                <a:ext uri="{FF2B5EF4-FFF2-40B4-BE49-F238E27FC236}">
                  <a16:creationId xmlns:a16="http://schemas.microsoft.com/office/drawing/2014/main" id="{7974AC82-25A4-3CED-495A-81BCD49922E7}"/>
                </a:ext>
              </a:extLst>
            </p:cNvPr>
            <p:cNvPicPr>
              <a:picLocks noChangeAspect="1"/>
            </p:cNvPicPr>
            <p:nvPr/>
          </p:nvPicPr>
          <p:blipFill>
            <a:blip r:embed="rId2">
              <a:extLst>
                <a:ext uri="{28A0092B-C50C-407E-A947-70E740481C1C}">
                  <a14:useLocalDpi xmlns:a14="http://schemas.microsoft.com/office/drawing/2010/main" val="0"/>
                </a:ext>
              </a:extLst>
            </a:blip>
            <a:srcRect t="1270" b="1270"/>
            <a:stretch/>
          </p:blipFill>
          <p:spPr>
            <a:xfrm>
              <a:off x="7855028" y="1887725"/>
              <a:ext cx="1822158" cy="1775882"/>
            </a:xfrm>
            <a:prstGeom prst="snipRoundRect">
              <a:avLst>
                <a:gd name="adj1" fmla="val 50000"/>
                <a:gd name="adj2" fmla="val 0"/>
              </a:avLst>
            </a:prstGeom>
            <a:solidFill>
              <a:srgbClr val="214792"/>
            </a:solidFill>
          </p:spPr>
        </p:pic>
        <p:pic>
          <p:nvPicPr>
            <p:cNvPr id="26" name="Picture 25">
              <a:extLst>
                <a:ext uri="{FF2B5EF4-FFF2-40B4-BE49-F238E27FC236}">
                  <a16:creationId xmlns:a16="http://schemas.microsoft.com/office/drawing/2014/main" id="{0497CBE7-5BCA-53DD-1FE3-E44E01B5D578}"/>
                </a:ext>
              </a:extLst>
            </p:cNvPr>
            <p:cNvPicPr>
              <a:picLocks noChangeAspect="1"/>
            </p:cNvPicPr>
            <p:nvPr/>
          </p:nvPicPr>
          <p:blipFill>
            <a:blip r:embed="rId3">
              <a:extLst>
                <a:ext uri="{28A0092B-C50C-407E-A947-70E740481C1C}">
                  <a14:useLocalDpi xmlns:a14="http://schemas.microsoft.com/office/drawing/2010/main" val="0"/>
                </a:ext>
              </a:extLst>
            </a:blip>
            <a:srcRect t="1270" b="1270"/>
            <a:stretch/>
          </p:blipFill>
          <p:spPr>
            <a:xfrm>
              <a:off x="7999422" y="1888207"/>
              <a:ext cx="1822158" cy="1775882"/>
            </a:xfrm>
            <a:prstGeom prst="snipRoundRect">
              <a:avLst>
                <a:gd name="adj1" fmla="val 50000"/>
                <a:gd name="adj2" fmla="val 0"/>
              </a:avLst>
            </a:prstGeom>
          </p:spPr>
        </p:pic>
      </p:grpSp>
      <p:grpSp>
        <p:nvGrpSpPr>
          <p:cNvPr id="6" name="Group 5">
            <a:extLst>
              <a:ext uri="{FF2B5EF4-FFF2-40B4-BE49-F238E27FC236}">
                <a16:creationId xmlns:a16="http://schemas.microsoft.com/office/drawing/2014/main" id="{BAAE4DB2-F310-F48C-FEC9-6744E66B6733}"/>
              </a:ext>
            </a:extLst>
          </p:cNvPr>
          <p:cNvGrpSpPr/>
          <p:nvPr/>
        </p:nvGrpSpPr>
        <p:grpSpPr>
          <a:xfrm>
            <a:off x="-5149821" y="0"/>
            <a:ext cx="4823248" cy="10591800"/>
            <a:chOff x="-5149821" y="0"/>
            <a:chExt cx="4823248" cy="10591800"/>
          </a:xfrm>
        </p:grpSpPr>
        <p:sp>
          <p:nvSpPr>
            <p:cNvPr id="7" name="Rectangle 6">
              <a:extLst>
                <a:ext uri="{FF2B5EF4-FFF2-40B4-BE49-F238E27FC236}">
                  <a16:creationId xmlns:a16="http://schemas.microsoft.com/office/drawing/2014/main" id="{40597507-FF46-8205-8B60-17937E2022FA}"/>
                </a:ext>
              </a:extLst>
            </p:cNvPr>
            <p:cNvSpPr/>
            <p:nvPr/>
          </p:nvSpPr>
          <p:spPr>
            <a:xfrm>
              <a:off x="-5149821" y="0"/>
              <a:ext cx="4823248" cy="1059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anrope" pitchFamily="2" charset="0"/>
              </a:endParaRPr>
            </a:p>
          </p:txBody>
        </p:sp>
        <p:sp>
          <p:nvSpPr>
            <p:cNvPr id="9" name="TextBox 8">
              <a:extLst>
                <a:ext uri="{FF2B5EF4-FFF2-40B4-BE49-F238E27FC236}">
                  <a16:creationId xmlns:a16="http://schemas.microsoft.com/office/drawing/2014/main" id="{0D7809F7-AC99-9455-B71E-A954D8334D2C}"/>
                </a:ext>
              </a:extLst>
            </p:cNvPr>
            <p:cNvSpPr txBox="1"/>
            <p:nvPr/>
          </p:nvSpPr>
          <p:spPr>
            <a:xfrm>
              <a:off x="-4829582" y="328162"/>
              <a:ext cx="4473982" cy="738664"/>
            </a:xfrm>
            <a:prstGeom prst="rect">
              <a:avLst/>
            </a:prstGeom>
            <a:noFill/>
          </p:spPr>
          <p:txBody>
            <a:bodyPr wrap="square" lIns="0" tIns="0" rIns="0" bIns="0" rtlCol="0">
              <a:spAutoFit/>
            </a:bodyPr>
            <a:lstStyle/>
            <a:p>
              <a:pPr>
                <a:spcBef>
                  <a:spcPts val="1200"/>
                </a:spcBef>
              </a:pPr>
              <a:r>
                <a:rPr lang="en-US" sz="1600" b="1" dirty="0">
                  <a:solidFill>
                    <a:srgbClr val="2F2F2F"/>
                  </a:solidFill>
                  <a:latin typeface="Manrope" pitchFamily="2" charset="0"/>
                  <a:cs typeface="Arial" panose="020B0604020202020204" pitchFamily="34" charset="0"/>
                </a:rPr>
                <a:t>Use this PowerPoint as a starting point to build a custom-branded asset by adding your own logos, fonts, </a:t>
              </a:r>
              <a:r>
                <a:rPr lang="en-US" sz="1600" b="1" dirty="0" err="1">
                  <a:solidFill>
                    <a:srgbClr val="2F2F2F"/>
                  </a:solidFill>
                  <a:latin typeface="Manrope" pitchFamily="2" charset="0"/>
                  <a:cs typeface="Arial" panose="020B0604020202020204" pitchFamily="34" charset="0"/>
                </a:rPr>
                <a:t>colours</a:t>
              </a:r>
              <a:r>
                <a:rPr lang="en-US" sz="1600" b="1" dirty="0">
                  <a:solidFill>
                    <a:srgbClr val="2F2F2F"/>
                  </a:solidFill>
                  <a:latin typeface="Manrope" pitchFamily="2" charset="0"/>
                  <a:cs typeface="Arial" panose="020B0604020202020204" pitchFamily="34" charset="0"/>
                </a:rPr>
                <a:t>, and messaging.</a:t>
              </a:r>
              <a:endParaRPr lang="en-US" sz="1000" b="1" dirty="0">
                <a:solidFill>
                  <a:srgbClr val="2F2F2F"/>
                </a:solidFill>
                <a:latin typeface="Manrope" pitchFamily="2" charset="0"/>
                <a:cs typeface="Arial" panose="020B0604020202020204" pitchFamily="34" charset="0"/>
              </a:endParaRPr>
            </a:p>
          </p:txBody>
        </p:sp>
        <p:sp>
          <p:nvSpPr>
            <p:cNvPr id="10" name="TextBox 9">
              <a:extLst>
                <a:ext uri="{FF2B5EF4-FFF2-40B4-BE49-F238E27FC236}">
                  <a16:creationId xmlns:a16="http://schemas.microsoft.com/office/drawing/2014/main" id="{0BA9B612-53D4-4EAE-B970-BB050BF237C3}"/>
                </a:ext>
              </a:extLst>
            </p:cNvPr>
            <p:cNvSpPr txBox="1"/>
            <p:nvPr/>
          </p:nvSpPr>
          <p:spPr>
            <a:xfrm>
              <a:off x="-4829582" y="1234342"/>
              <a:ext cx="3898414" cy="415498"/>
            </a:xfrm>
            <a:prstGeom prst="rect">
              <a:avLst/>
            </a:prstGeom>
            <a:solidFill>
              <a:srgbClr val="FFFF00"/>
            </a:solidFill>
          </p:spPr>
          <p:txBody>
            <a:bodyPr wrap="square" rtlCol="0">
              <a:spAutoFit/>
            </a:bodyPr>
            <a:lstStyle/>
            <a:p>
              <a:r>
                <a:rPr lang="en-US" sz="1050" dirty="0">
                  <a:solidFill>
                    <a:srgbClr val="0A1B45"/>
                  </a:solidFill>
                  <a:latin typeface="Manrope" pitchFamily="2" charset="0"/>
                  <a:cs typeface="Arial" panose="020B0604020202020204" pitchFamily="34" charset="0"/>
                </a:rPr>
                <a:t>Areas marked in yellow indicate where your custom branding, content, or visuals should be applied.</a:t>
              </a:r>
            </a:p>
          </p:txBody>
        </p:sp>
        <p:grpSp>
          <p:nvGrpSpPr>
            <p:cNvPr id="14" name="Group 13">
              <a:extLst>
                <a:ext uri="{FF2B5EF4-FFF2-40B4-BE49-F238E27FC236}">
                  <a16:creationId xmlns:a16="http://schemas.microsoft.com/office/drawing/2014/main" id="{C636D54A-8740-42CD-B35A-82392FF973F2}"/>
                </a:ext>
              </a:extLst>
            </p:cNvPr>
            <p:cNvGrpSpPr/>
            <p:nvPr/>
          </p:nvGrpSpPr>
          <p:grpSpPr>
            <a:xfrm>
              <a:off x="-4829582" y="5963178"/>
              <a:ext cx="3683416" cy="738664"/>
              <a:chOff x="-3852716" y="3897267"/>
              <a:chExt cx="3014516" cy="604524"/>
            </a:xfrm>
          </p:grpSpPr>
          <p:sp>
            <p:nvSpPr>
              <p:cNvPr id="43" name="TextBox 42">
                <a:extLst>
                  <a:ext uri="{FF2B5EF4-FFF2-40B4-BE49-F238E27FC236}">
                    <a16:creationId xmlns:a16="http://schemas.microsoft.com/office/drawing/2014/main" id="{582A4FE5-0BA7-DA6B-4F3E-62EA241BB71D}"/>
                  </a:ext>
                </a:extLst>
              </p:cNvPr>
              <p:cNvSpPr txBox="1"/>
              <p:nvPr/>
            </p:nvSpPr>
            <p:spPr>
              <a:xfrm>
                <a:off x="-3633224" y="3897267"/>
                <a:ext cx="2795024"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Replace any yellow-highlighted text with copy tailored to your brand. Be sure to match the font </a:t>
                </a:r>
                <a:r>
                  <a:rPr lang="en-US" sz="1050" dirty="0" err="1">
                    <a:solidFill>
                      <a:srgbClr val="0A1B45"/>
                    </a:solidFill>
                    <a:latin typeface="Manrope" pitchFamily="2" charset="0"/>
                    <a:cs typeface="Arial" panose="020B0604020202020204" pitchFamily="34" charset="0"/>
                  </a:rPr>
                  <a:t>colour</a:t>
                </a:r>
                <a:r>
                  <a:rPr lang="en-US" sz="1050" dirty="0">
                    <a:solidFill>
                      <a:srgbClr val="0A1B45"/>
                    </a:solidFill>
                    <a:latin typeface="Manrope" pitchFamily="2" charset="0"/>
                    <a:cs typeface="Arial" panose="020B0604020202020204" pitchFamily="34" charset="0"/>
                  </a:rPr>
                  <a:t> to the rest of the slide and adjust the text style and layout if needed.</a:t>
                </a:r>
                <a:endParaRPr lang="en-US" sz="1100" dirty="0">
                  <a:solidFill>
                    <a:srgbClr val="0A1B45"/>
                  </a:solidFill>
                  <a:latin typeface="Manrope" pitchFamily="2" charset="0"/>
                  <a:cs typeface="Arial" panose="020B0604020202020204" pitchFamily="34" charset="0"/>
                </a:endParaRPr>
              </a:p>
            </p:txBody>
          </p:sp>
          <p:sp>
            <p:nvSpPr>
              <p:cNvPr id="44" name="TextBox 43">
                <a:extLst>
                  <a:ext uri="{FF2B5EF4-FFF2-40B4-BE49-F238E27FC236}">
                    <a16:creationId xmlns:a16="http://schemas.microsoft.com/office/drawing/2014/main" id="{28BF4E90-1713-6907-E091-7A45B47CF9D8}"/>
                  </a:ext>
                </a:extLst>
              </p:cNvPr>
              <p:cNvSpPr txBox="1">
                <a:spLocks noChangeAspect="1"/>
              </p:cNvSpPr>
              <p:nvPr/>
            </p:nvSpPr>
            <p:spPr>
              <a:xfrm>
                <a:off x="-3852716" y="3908780"/>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2</a:t>
                </a:r>
              </a:p>
            </p:txBody>
          </p:sp>
        </p:grpSp>
        <p:grpSp>
          <p:nvGrpSpPr>
            <p:cNvPr id="15" name="Group 14">
              <a:extLst>
                <a:ext uri="{FF2B5EF4-FFF2-40B4-BE49-F238E27FC236}">
                  <a16:creationId xmlns:a16="http://schemas.microsoft.com/office/drawing/2014/main" id="{0BAFE3C7-50B3-8786-48D4-24F2F78F5CDC}"/>
                </a:ext>
              </a:extLst>
            </p:cNvPr>
            <p:cNvGrpSpPr/>
            <p:nvPr/>
          </p:nvGrpSpPr>
          <p:grpSpPr>
            <a:xfrm>
              <a:off x="-4829582" y="6972136"/>
              <a:ext cx="3767214" cy="1061829"/>
              <a:chOff x="-3852716" y="4723000"/>
              <a:chExt cx="3083096" cy="869003"/>
            </a:xfrm>
          </p:grpSpPr>
          <p:sp>
            <p:nvSpPr>
              <p:cNvPr id="41" name="TextBox 40">
                <a:extLst>
                  <a:ext uri="{FF2B5EF4-FFF2-40B4-BE49-F238E27FC236}">
                    <a16:creationId xmlns:a16="http://schemas.microsoft.com/office/drawing/2014/main" id="{AF58961A-803E-5C68-A7C6-01496C0206C2}"/>
                  </a:ext>
                </a:extLst>
              </p:cNvPr>
              <p:cNvSpPr txBox="1"/>
              <p:nvPr/>
            </p:nvSpPr>
            <p:spPr>
              <a:xfrm>
                <a:off x="-3633224" y="4723000"/>
                <a:ext cx="2863604" cy="869003"/>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a:rPr>
                  <a:t>Add your organization’s logo and icons throughout the slides and Slide Master. You </a:t>
                </a:r>
                <a:r>
                  <a:rPr lang="en-US" sz="1050" b="1" dirty="0">
                    <a:solidFill>
                      <a:srgbClr val="0A1B45"/>
                    </a:solidFill>
                    <a:latin typeface="Manrope" pitchFamily="2" charset="0"/>
                    <a:cs typeface="Arial"/>
                  </a:rPr>
                  <a:t>may also swap out images, headings, time</a:t>
                </a:r>
                <a:r>
                  <a:rPr lang="en-US" sz="1050" dirty="0">
                    <a:solidFill>
                      <a:srgbClr val="0A1B45"/>
                    </a:solidFill>
                    <a:latin typeface="Manrope" pitchFamily="2" charset="0"/>
                    <a:cs typeface="Arial"/>
                  </a:rPr>
                  <a:t> to suit your audience or branding. Please note: if you use the included visuals, they are intended only for use within this template and should not be repurposed elsewhere.</a:t>
                </a:r>
                <a:endParaRPr lang="en-US" sz="1100" dirty="0">
                  <a:solidFill>
                    <a:srgbClr val="0A1B45"/>
                  </a:solidFill>
                  <a:latin typeface="Manrope" pitchFamily="2" charset="0"/>
                  <a:cs typeface="Arial"/>
                </a:endParaRPr>
              </a:p>
            </p:txBody>
          </p:sp>
          <p:sp>
            <p:nvSpPr>
              <p:cNvPr id="42" name="TextBox 41">
                <a:extLst>
                  <a:ext uri="{FF2B5EF4-FFF2-40B4-BE49-F238E27FC236}">
                    <a16:creationId xmlns:a16="http://schemas.microsoft.com/office/drawing/2014/main" id="{615A0728-3B12-4AA1-A265-89F0B032CCFD}"/>
                  </a:ext>
                </a:extLst>
              </p:cNvPr>
              <p:cNvSpPr txBox="1">
                <a:spLocks noChangeAspect="1"/>
              </p:cNvSpPr>
              <p:nvPr/>
            </p:nvSpPr>
            <p:spPr>
              <a:xfrm>
                <a:off x="-3852716" y="4733480"/>
                <a:ext cx="197566" cy="207805"/>
              </a:xfrm>
              <a:prstGeom prst="rect">
                <a:avLst/>
              </a:prstGeom>
              <a:solidFill>
                <a:srgbClr val="FFFF00"/>
              </a:solidFill>
            </p:spPr>
            <p:txBody>
              <a:bodyPr wrap="square" rtlCol="0" anchor="ctr">
                <a:spAutoFit/>
              </a:bodyPr>
              <a:lstStyle/>
              <a:p>
                <a:pPr algn="ctr"/>
                <a:r>
                  <a:rPr lang="en-US" sz="1050" dirty="0">
                    <a:solidFill>
                      <a:srgbClr val="0A1B45"/>
                    </a:solidFill>
                    <a:cs typeface="Segoe UI" panose="020B0502040204020203" pitchFamily="34" charset="0"/>
                  </a:rPr>
                  <a:t>3</a:t>
                </a:r>
              </a:p>
            </p:txBody>
          </p:sp>
        </p:grpSp>
        <p:grpSp>
          <p:nvGrpSpPr>
            <p:cNvPr id="16" name="Group 15">
              <a:extLst>
                <a:ext uri="{FF2B5EF4-FFF2-40B4-BE49-F238E27FC236}">
                  <a16:creationId xmlns:a16="http://schemas.microsoft.com/office/drawing/2014/main" id="{8F8B2945-320F-12B3-E0E9-6E5478210542}"/>
                </a:ext>
              </a:extLst>
            </p:cNvPr>
            <p:cNvGrpSpPr/>
            <p:nvPr/>
          </p:nvGrpSpPr>
          <p:grpSpPr>
            <a:xfrm>
              <a:off x="-4829582" y="8354434"/>
              <a:ext cx="3892343" cy="1300903"/>
              <a:chOff x="-3852716" y="5854275"/>
              <a:chExt cx="3185502" cy="1064661"/>
            </a:xfrm>
          </p:grpSpPr>
          <p:sp>
            <p:nvSpPr>
              <p:cNvPr id="38" name="TextBox 37">
                <a:extLst>
                  <a:ext uri="{FF2B5EF4-FFF2-40B4-BE49-F238E27FC236}">
                    <a16:creationId xmlns:a16="http://schemas.microsoft.com/office/drawing/2014/main" id="{2B2FA90A-7138-F77A-0AC3-B7F063551AA8}"/>
                  </a:ext>
                </a:extLst>
              </p:cNvPr>
              <p:cNvSpPr txBox="1"/>
              <p:nvPr/>
            </p:nvSpPr>
            <p:spPr>
              <a:xfrm>
                <a:off x="-3633224" y="5854275"/>
                <a:ext cx="2966010"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Once complete, name your file and choose where to save it. Remove any yellow highlighting and extra instructional elements. Then, go to the File menu and select Export to save your final version as a </a:t>
                </a:r>
                <a:r>
                  <a:rPr lang="en-US" sz="1050" b="1" dirty="0">
                    <a:solidFill>
                      <a:srgbClr val="0A1B45"/>
                    </a:solidFill>
                    <a:latin typeface="Manrope" pitchFamily="2" charset="0"/>
                    <a:cs typeface="Arial" panose="020B0604020202020204" pitchFamily="34" charset="0"/>
                  </a:rPr>
                  <a:t>PNG.</a:t>
                </a:r>
                <a:endParaRPr lang="en-US" sz="1100" b="1" dirty="0">
                  <a:solidFill>
                    <a:srgbClr val="0A1B45"/>
                  </a:solidFill>
                  <a:latin typeface="Manrope" pitchFamily="2" charset="0"/>
                  <a:cs typeface="Arial" panose="020B0604020202020204" pitchFamily="34" charset="0"/>
                </a:endParaRPr>
              </a:p>
            </p:txBody>
          </p:sp>
          <p:sp>
            <p:nvSpPr>
              <p:cNvPr id="39" name="TextBox 38">
                <a:extLst>
                  <a:ext uri="{FF2B5EF4-FFF2-40B4-BE49-F238E27FC236}">
                    <a16:creationId xmlns:a16="http://schemas.microsoft.com/office/drawing/2014/main" id="{E5FD403F-8752-7B35-81D5-CD340197FAD5}"/>
                  </a:ext>
                </a:extLst>
              </p:cNvPr>
              <p:cNvSpPr txBox="1">
                <a:spLocks noChangeAspect="1"/>
              </p:cNvSpPr>
              <p:nvPr/>
            </p:nvSpPr>
            <p:spPr>
              <a:xfrm>
                <a:off x="-3852716" y="5865788"/>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4</a:t>
                </a:r>
              </a:p>
            </p:txBody>
          </p:sp>
          <p:pic>
            <p:nvPicPr>
              <p:cNvPr id="40" name="Picture 39">
                <a:extLst>
                  <a:ext uri="{FF2B5EF4-FFF2-40B4-BE49-F238E27FC236}">
                    <a16:creationId xmlns:a16="http://schemas.microsoft.com/office/drawing/2014/main" id="{12A10334-D8DB-D5C1-D397-80B694CCE6EF}"/>
                  </a:ext>
                </a:extLst>
              </p:cNvPr>
              <p:cNvPicPr>
                <a:picLocks noChangeAspect="1"/>
              </p:cNvPicPr>
              <p:nvPr/>
            </p:nvPicPr>
            <p:blipFill>
              <a:blip r:embed="rId4">
                <a:extLst>
                  <a:ext uri="{28A0092B-C50C-407E-A947-70E740481C1C}">
                    <a14:useLocalDpi xmlns:a14="http://schemas.microsoft.com/office/drawing/2010/main" val="0"/>
                  </a:ext>
                </a:extLst>
              </a:blip>
              <a:srcRect r="43207" b="43207"/>
              <a:stretch>
                <a:fillRect/>
              </a:stretch>
            </p:blipFill>
            <p:spPr>
              <a:xfrm>
                <a:off x="-3496929" y="6675636"/>
                <a:ext cx="1797446" cy="243300"/>
              </a:xfrm>
              <a:prstGeom prst="rect">
                <a:avLst/>
              </a:prstGeom>
              <a:ln>
                <a:solidFill>
                  <a:schemeClr val="bg1">
                    <a:lumMod val="65000"/>
                  </a:schemeClr>
                </a:solidFill>
              </a:ln>
            </p:spPr>
          </p:pic>
        </p:grpSp>
        <p:sp>
          <p:nvSpPr>
            <p:cNvPr id="27" name="TextBox 26">
              <a:extLst>
                <a:ext uri="{FF2B5EF4-FFF2-40B4-BE49-F238E27FC236}">
                  <a16:creationId xmlns:a16="http://schemas.microsoft.com/office/drawing/2014/main" id="{9E615C76-B8DB-721A-28B1-A9F1B4B23FE5}"/>
                </a:ext>
              </a:extLst>
            </p:cNvPr>
            <p:cNvSpPr txBox="1"/>
            <p:nvPr/>
          </p:nvSpPr>
          <p:spPr>
            <a:xfrm>
              <a:off x="-4561386" y="1936557"/>
              <a:ext cx="3697786" cy="1138773"/>
            </a:xfrm>
            <a:prstGeom prst="rect">
              <a:avLst/>
            </a:prstGeom>
            <a:noFill/>
          </p:spPr>
          <p:txBody>
            <a:bodyPr wrap="square" rtlCol="0">
              <a:spAutoFit/>
            </a:bodyPr>
            <a:lstStyle/>
            <a:p>
              <a:pPr>
                <a:spcBef>
                  <a:spcPts val="600"/>
                </a:spcBef>
              </a:pPr>
              <a:r>
                <a:rPr lang="en-US" sz="1050" dirty="0">
                  <a:solidFill>
                    <a:srgbClr val="2F2F2F"/>
                  </a:solidFill>
                  <a:latin typeface="Manrope" pitchFamily="2" charset="0"/>
                  <a:cs typeface="Arial" panose="020B0604020202020204" pitchFamily="34" charset="0"/>
                </a:rPr>
                <a:t>Go to the Slide Master to set up your brand fonts and </a:t>
              </a:r>
              <a:r>
                <a:rPr lang="en-US" sz="1050" dirty="0" err="1">
                  <a:solidFill>
                    <a:srgbClr val="2F2F2F"/>
                  </a:solidFill>
                  <a:latin typeface="Manrope" pitchFamily="2" charset="0"/>
                  <a:cs typeface="Arial" panose="020B0604020202020204" pitchFamily="34" charset="0"/>
                </a:rPr>
                <a:t>colour</a:t>
              </a:r>
              <a:r>
                <a:rPr lang="en-US" sz="1050" dirty="0">
                  <a:solidFill>
                    <a:srgbClr val="2F2F2F"/>
                  </a:solidFill>
                  <a:latin typeface="Manrope" pitchFamily="2" charset="0"/>
                  <a:cs typeface="Arial" panose="020B0604020202020204" pitchFamily="34" charset="0"/>
                </a:rPr>
                <a:t> palette.</a:t>
              </a:r>
            </a:p>
            <a:p>
              <a:pPr>
                <a:spcBef>
                  <a:spcPts val="600"/>
                </a:spcBef>
              </a:pPr>
              <a:r>
                <a:rPr lang="en-US" sz="1050" dirty="0">
                  <a:solidFill>
                    <a:srgbClr val="2F2F2F"/>
                  </a:solidFill>
                  <a:latin typeface="Manrope" pitchFamily="2" charset="0"/>
                  <a:cs typeface="Arial" panose="020B0604020202020204" pitchFamily="34" charset="0"/>
                </a:rPr>
                <a:t>We've already included our brand </a:t>
              </a:r>
              <a:r>
                <a:rPr lang="en-US" sz="1050" dirty="0" err="1">
                  <a:solidFill>
                    <a:srgbClr val="2F2F2F"/>
                  </a:solidFill>
                  <a:latin typeface="Manrope" pitchFamily="2" charset="0"/>
                  <a:cs typeface="Arial" panose="020B0604020202020204" pitchFamily="34" charset="0"/>
                </a:rPr>
                <a:t>colours</a:t>
              </a:r>
              <a:r>
                <a:rPr lang="en-US" sz="1050" dirty="0">
                  <a:solidFill>
                    <a:srgbClr val="2F2F2F"/>
                  </a:solidFill>
                  <a:latin typeface="Manrope" pitchFamily="2" charset="0"/>
                  <a:cs typeface="Arial" panose="020B0604020202020204" pitchFamily="34" charset="0"/>
                </a:rPr>
                <a:t> for this specific solution in the template—feel free to adjust as needed to align with your use case.</a:t>
              </a:r>
              <a:br>
                <a:rPr lang="en-US" sz="1050" dirty="0">
                  <a:solidFill>
                    <a:srgbClr val="2F2F2F"/>
                  </a:solidFill>
                  <a:latin typeface="Manrope" pitchFamily="2" charset="0"/>
                  <a:cs typeface="Arial" panose="020B0604020202020204" pitchFamily="34" charset="0"/>
                </a:rPr>
              </a:br>
              <a:endParaRPr lang="en-US" sz="1050" dirty="0">
                <a:solidFill>
                  <a:srgbClr val="2F2F2F"/>
                </a:solidFill>
                <a:latin typeface="Manrope" pitchFamily="2" charset="0"/>
                <a:cs typeface="Arial" panose="020B0604020202020204" pitchFamily="34" charset="0"/>
              </a:endParaRPr>
            </a:p>
          </p:txBody>
        </p:sp>
        <p:sp>
          <p:nvSpPr>
            <p:cNvPr id="28" name="TextBox 27">
              <a:extLst>
                <a:ext uri="{FF2B5EF4-FFF2-40B4-BE49-F238E27FC236}">
                  <a16:creationId xmlns:a16="http://schemas.microsoft.com/office/drawing/2014/main" id="{6AF81060-8EB7-865D-65B6-1E5C02C97FDC}"/>
                </a:ext>
              </a:extLst>
            </p:cNvPr>
            <p:cNvSpPr txBox="1">
              <a:spLocks noChangeAspect="1"/>
            </p:cNvSpPr>
            <p:nvPr/>
          </p:nvSpPr>
          <p:spPr>
            <a:xfrm>
              <a:off x="-4829582" y="1950625"/>
              <a:ext cx="241405" cy="253916"/>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1</a:t>
              </a:r>
            </a:p>
          </p:txBody>
        </p:sp>
        <p:pic>
          <p:nvPicPr>
            <p:cNvPr id="30" name="Picture 29" descr="Graphical user interface, application&#10;&#10;Description automatically generated">
              <a:extLst>
                <a:ext uri="{FF2B5EF4-FFF2-40B4-BE49-F238E27FC236}">
                  <a16:creationId xmlns:a16="http://schemas.microsoft.com/office/drawing/2014/main" id="{BA4AD6BF-BCC7-290A-8034-86674C55A005}"/>
                </a:ext>
              </a:extLst>
            </p:cNvPr>
            <p:cNvPicPr>
              <a:picLocks noChangeAspect="1"/>
            </p:cNvPicPr>
            <p:nvPr/>
          </p:nvPicPr>
          <p:blipFill>
            <a:blip r:embed="rId5"/>
            <a:stretch>
              <a:fillRect/>
            </a:stretch>
          </p:blipFill>
          <p:spPr>
            <a:xfrm>
              <a:off x="-4545224" y="4460268"/>
              <a:ext cx="1930902" cy="1084470"/>
            </a:xfrm>
            <a:prstGeom prst="rect">
              <a:avLst/>
            </a:prstGeom>
          </p:spPr>
        </p:pic>
        <p:pic>
          <p:nvPicPr>
            <p:cNvPr id="36" name="Picture 35" descr="Graphical user interface, application, Word&#10;&#10;Description automatically generated">
              <a:extLst>
                <a:ext uri="{FF2B5EF4-FFF2-40B4-BE49-F238E27FC236}">
                  <a16:creationId xmlns:a16="http://schemas.microsoft.com/office/drawing/2014/main" id="{BD175EA5-0509-E4F3-8F77-0AEBD65F7974}"/>
                </a:ext>
              </a:extLst>
            </p:cNvPr>
            <p:cNvPicPr>
              <a:picLocks noChangeAspect="1"/>
            </p:cNvPicPr>
            <p:nvPr/>
          </p:nvPicPr>
          <p:blipFill>
            <a:blip r:embed="rId6"/>
            <a:stretch>
              <a:fillRect/>
            </a:stretch>
          </p:blipFill>
          <p:spPr>
            <a:xfrm>
              <a:off x="-4539155" y="3689265"/>
              <a:ext cx="3892343" cy="579196"/>
            </a:xfrm>
            <a:prstGeom prst="rect">
              <a:avLst/>
            </a:prstGeom>
          </p:spPr>
        </p:pic>
        <p:sp>
          <p:nvSpPr>
            <p:cNvPr id="37" name="TextBox 36">
              <a:extLst>
                <a:ext uri="{FF2B5EF4-FFF2-40B4-BE49-F238E27FC236}">
                  <a16:creationId xmlns:a16="http://schemas.microsoft.com/office/drawing/2014/main" id="{B1829DFC-4528-815F-A7F6-BF444EB38D3A}"/>
                </a:ext>
              </a:extLst>
            </p:cNvPr>
            <p:cNvSpPr txBox="1"/>
            <p:nvPr/>
          </p:nvSpPr>
          <p:spPr>
            <a:xfrm>
              <a:off x="-4545224" y="9844206"/>
              <a:ext cx="3624147" cy="276999"/>
            </a:xfrm>
            <a:prstGeom prst="rect">
              <a:avLst/>
            </a:prstGeom>
            <a:solidFill>
              <a:srgbClr val="FFFF00"/>
            </a:solidFill>
          </p:spPr>
          <p:txBody>
            <a:bodyPr wrap="square" rtlCol="0">
              <a:spAutoFit/>
            </a:bodyPr>
            <a:lstStyle/>
            <a:p>
              <a:r>
                <a:rPr lang="en-US" sz="1200" dirty="0">
                  <a:solidFill>
                    <a:srgbClr val="C00000"/>
                  </a:solidFill>
                  <a:latin typeface="Manrope" pitchFamily="2" charset="0"/>
                  <a:cs typeface="Arial" panose="020B0604020202020204" pitchFamily="34" charset="0"/>
                </a:rPr>
                <a:t>This slide is sized to export to 1200x627 pixels.</a:t>
              </a:r>
            </a:p>
          </p:txBody>
        </p:sp>
      </p:grpSp>
      <p:sp>
        <p:nvSpPr>
          <p:cNvPr id="33" name="Rectangle: Rounded Corners 32">
            <a:extLst>
              <a:ext uri="{FF2B5EF4-FFF2-40B4-BE49-F238E27FC236}">
                <a16:creationId xmlns:a16="http://schemas.microsoft.com/office/drawing/2014/main" id="{E0D4E789-D280-9557-18E7-D6D91EC15368}"/>
              </a:ext>
            </a:extLst>
          </p:cNvPr>
          <p:cNvSpPr/>
          <p:nvPr/>
        </p:nvSpPr>
        <p:spPr>
          <a:xfrm>
            <a:off x="6501362" y="3450392"/>
            <a:ext cx="3259906" cy="1669315"/>
          </a:xfrm>
          <a:prstGeom prst="round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1200"/>
          </a:p>
        </p:txBody>
      </p:sp>
      <p:sp>
        <p:nvSpPr>
          <p:cNvPr id="45" name="TextBox 44">
            <a:extLst>
              <a:ext uri="{FF2B5EF4-FFF2-40B4-BE49-F238E27FC236}">
                <a16:creationId xmlns:a16="http://schemas.microsoft.com/office/drawing/2014/main" id="{331EED96-AF76-F8F2-450E-53B08983D17D}"/>
              </a:ext>
            </a:extLst>
          </p:cNvPr>
          <p:cNvSpPr txBox="1"/>
          <p:nvPr/>
        </p:nvSpPr>
        <p:spPr>
          <a:xfrm>
            <a:off x="6501362" y="0"/>
            <a:ext cx="1947313" cy="1477328"/>
          </a:xfrm>
          <a:prstGeom prst="rect">
            <a:avLst/>
          </a:prstGeom>
          <a:solidFill>
            <a:srgbClr val="FFFF00"/>
          </a:solidFill>
        </p:spPr>
        <p:txBody>
          <a:bodyPr wrap="square" rtlCol="0">
            <a:spAutoFit/>
          </a:bodyPr>
          <a:lstStyle/>
          <a:p>
            <a:pPr algn="ctr"/>
            <a:r>
              <a:rPr lang="en-US" dirty="0">
                <a:solidFill>
                  <a:srgbClr val="2F2F2F"/>
                </a:solidFill>
                <a:latin typeface="+mj-lt"/>
                <a:cs typeface="Arial" panose="020B0604020202020204" pitchFamily="34" charset="0"/>
              </a:rPr>
              <a:t>REPLACE BACKGROUND COLOR WITH PARTNER BRAND COLOR</a:t>
            </a:r>
          </a:p>
        </p:txBody>
      </p:sp>
      <p:sp>
        <p:nvSpPr>
          <p:cNvPr id="46" name="TextBox 1">
            <a:extLst>
              <a:ext uri="{FF2B5EF4-FFF2-40B4-BE49-F238E27FC236}">
                <a16:creationId xmlns:a16="http://schemas.microsoft.com/office/drawing/2014/main" id="{845E1A99-B553-4119-7C0D-72021B7D3251}"/>
              </a:ext>
            </a:extLst>
          </p:cNvPr>
          <p:cNvSpPr txBox="1"/>
          <p:nvPr/>
        </p:nvSpPr>
        <p:spPr>
          <a:xfrm>
            <a:off x="598141" y="726409"/>
            <a:ext cx="2146894" cy="400111"/>
          </a:xfrm>
          <a:prstGeom prst="rect">
            <a:avLst/>
          </a:prstGeom>
          <a:solidFill>
            <a:srgbClr val="FFFF00"/>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j-lt"/>
                <a:cs typeface="Segoe UI"/>
              </a:rPr>
              <a:t>Partner Logo</a:t>
            </a:r>
            <a:endParaRPr lang="en-US" sz="2000" b="0" i="0" u="none" strike="noStrike" kern="1200" cap="none" spc="0" normalizeH="0" baseline="0" noProof="0" dirty="0">
              <a:ln>
                <a:noFill/>
              </a:ln>
              <a:solidFill>
                <a:srgbClr val="000000"/>
              </a:solidFill>
              <a:effectLst/>
              <a:uLnTx/>
              <a:uFillTx/>
              <a:latin typeface="+mj-lt"/>
              <a:cs typeface="Segoe UI"/>
            </a:endParaRPr>
          </a:p>
        </p:txBody>
      </p:sp>
      <p:sp>
        <p:nvSpPr>
          <p:cNvPr id="47" name="Subtitle 2">
            <a:extLst>
              <a:ext uri="{FF2B5EF4-FFF2-40B4-BE49-F238E27FC236}">
                <a16:creationId xmlns:a16="http://schemas.microsoft.com/office/drawing/2014/main" id="{CC44E317-C9D1-7747-347C-23A44B73218C}"/>
              </a:ext>
            </a:extLst>
          </p:cNvPr>
          <p:cNvSpPr txBox="1">
            <a:spLocks/>
          </p:cNvSpPr>
          <p:nvPr/>
        </p:nvSpPr>
        <p:spPr>
          <a:xfrm>
            <a:off x="6895212" y="3663303"/>
            <a:ext cx="1670613" cy="291758"/>
          </a:xfrm>
          <a:prstGeom prst="rect">
            <a:avLst/>
          </a:prstGeom>
        </p:spPr>
        <p:txBody>
          <a:bodyPr vert="horz" lIns="0" tIns="45720" rIns="91440" bIns="45720" rtlCol="0" anchor="t">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bg1"/>
                </a:solidFill>
                <a:latin typeface="Manrope SemiBold" pitchFamily="2"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b="1" kern="1200">
                <a:solidFill>
                  <a:schemeClr val="bg1"/>
                </a:solidFill>
                <a:latin typeface="Manrope"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solidFill>
                <a:latin typeface="Manrope SemiBold"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b="1" kern="1200">
                <a:solidFill>
                  <a:schemeClr val="bg1"/>
                </a:solidFill>
                <a:latin typeface="Manrope"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solidFill>
                <a:latin typeface="Manrope"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20000"/>
              </a:lnSpc>
            </a:pPr>
            <a:r>
              <a:rPr lang="en-US" sz="1400" dirty="0">
                <a:solidFill>
                  <a:srgbClr val="004778"/>
                </a:solidFill>
                <a:latin typeface="Manrope SemiBold"/>
              </a:rPr>
              <a:t>Featured speaker.</a:t>
            </a:r>
            <a:endParaRPr lang="en-US" sz="1400" dirty="0">
              <a:solidFill>
                <a:srgbClr val="004778"/>
              </a:solidFill>
            </a:endParaRPr>
          </a:p>
        </p:txBody>
      </p:sp>
      <p:sp>
        <p:nvSpPr>
          <p:cNvPr id="48" name="TextBox 47">
            <a:extLst>
              <a:ext uri="{FF2B5EF4-FFF2-40B4-BE49-F238E27FC236}">
                <a16:creationId xmlns:a16="http://schemas.microsoft.com/office/drawing/2014/main" id="{9DA60EA2-9DB5-B8F9-B699-666B31F3D775}"/>
              </a:ext>
            </a:extLst>
          </p:cNvPr>
          <p:cNvSpPr txBox="1"/>
          <p:nvPr/>
        </p:nvSpPr>
        <p:spPr>
          <a:xfrm>
            <a:off x="6895212" y="4171358"/>
            <a:ext cx="3613293" cy="415498"/>
          </a:xfrm>
          <a:prstGeom prst="rect">
            <a:avLst/>
          </a:prstGeom>
          <a:noFill/>
        </p:spPr>
        <p:txBody>
          <a:bodyPr wrap="square" lIns="0" tIns="0" rIns="91440" bIns="0" anchor="t">
            <a:spAutoFit/>
          </a:bodyPr>
          <a:lstStyle/>
          <a:p>
            <a:pPr>
              <a:lnSpc>
                <a:spcPct val="90000"/>
              </a:lnSpc>
              <a:spcBef>
                <a:spcPct val="0"/>
              </a:spcBef>
            </a:pPr>
            <a:r>
              <a:rPr lang="en-US" sz="3000" b="1" dirty="0">
                <a:latin typeface="Manrope ExtraBold" pitchFamily="2" charset="0"/>
              </a:rPr>
              <a:t>Taimoor Tariq</a:t>
            </a:r>
          </a:p>
        </p:txBody>
      </p:sp>
      <p:cxnSp>
        <p:nvCxnSpPr>
          <p:cNvPr id="49" name="Straight Connector 48">
            <a:extLst>
              <a:ext uri="{FF2B5EF4-FFF2-40B4-BE49-F238E27FC236}">
                <a16:creationId xmlns:a16="http://schemas.microsoft.com/office/drawing/2014/main" id="{BE1DC9A8-5E49-8D99-808C-518DF23F6BDE}"/>
              </a:ext>
              <a:ext uri="{C183D7F6-B498-43B3-948B-1728B52AA6E4}">
                <adec:decorative xmlns:adec="http://schemas.microsoft.com/office/drawing/2017/decorative" val="1"/>
              </a:ext>
            </a:extLst>
          </p:cNvPr>
          <p:cNvCxnSpPr>
            <a:cxnSpLocks/>
          </p:cNvCxnSpPr>
          <p:nvPr/>
        </p:nvCxnSpPr>
        <p:spPr>
          <a:xfrm>
            <a:off x="6895212" y="4035979"/>
            <a:ext cx="1806645" cy="0"/>
          </a:xfrm>
          <a:prstGeom prst="line">
            <a:avLst/>
          </a:prstGeom>
          <a:solidFill>
            <a:schemeClr val="bg1">
              <a:alpha val="80000"/>
            </a:schemeClr>
          </a:solidFill>
          <a:ln w="15875">
            <a:gradFill flip="none" rotWithShape="1">
              <a:gsLst>
                <a:gs pos="29000">
                  <a:schemeClr val="tx1"/>
                </a:gs>
                <a:gs pos="100000">
                  <a:schemeClr val="bg1"/>
                </a:gs>
              </a:gsLst>
              <a:lin ang="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50" name="TextBox 49">
            <a:extLst>
              <a:ext uri="{FF2B5EF4-FFF2-40B4-BE49-F238E27FC236}">
                <a16:creationId xmlns:a16="http://schemas.microsoft.com/office/drawing/2014/main" id="{E78DC158-95FF-7DDC-5232-776A4A4E04ED}"/>
              </a:ext>
            </a:extLst>
          </p:cNvPr>
          <p:cNvSpPr txBox="1"/>
          <p:nvPr/>
        </p:nvSpPr>
        <p:spPr>
          <a:xfrm>
            <a:off x="6895212" y="4683164"/>
            <a:ext cx="3613293" cy="215444"/>
          </a:xfrm>
          <a:prstGeom prst="rect">
            <a:avLst/>
          </a:prstGeom>
          <a:noFill/>
        </p:spPr>
        <p:txBody>
          <a:bodyPr wrap="square" lIns="0" tIns="0" rIns="91440" bIns="0" anchor="t">
            <a:spAutoFit/>
          </a:bodyPr>
          <a:lstStyle/>
          <a:p>
            <a:r>
              <a:rPr lang="en-US" sz="1400" dirty="0">
                <a:solidFill>
                  <a:srgbClr val="381D96"/>
                </a:solidFill>
                <a:latin typeface="Manrope "/>
              </a:rPr>
              <a:t>Product Marketing Manager</a:t>
            </a:r>
          </a:p>
        </p:txBody>
      </p:sp>
      <p:grpSp>
        <p:nvGrpSpPr>
          <p:cNvPr id="51" name="Group 50">
            <a:extLst>
              <a:ext uri="{FF2B5EF4-FFF2-40B4-BE49-F238E27FC236}">
                <a16:creationId xmlns:a16="http://schemas.microsoft.com/office/drawing/2014/main" id="{C36767D9-2B5E-5CCD-95CB-15D0806E8569}"/>
              </a:ext>
            </a:extLst>
          </p:cNvPr>
          <p:cNvGrpSpPr/>
          <p:nvPr/>
        </p:nvGrpSpPr>
        <p:grpSpPr>
          <a:xfrm>
            <a:off x="8367451" y="1611902"/>
            <a:ext cx="1923521" cy="2421259"/>
            <a:chOff x="669780" y="2343054"/>
            <a:chExt cx="2073420" cy="2609946"/>
          </a:xfrm>
        </p:grpSpPr>
        <p:sp>
          <p:nvSpPr>
            <p:cNvPr id="52" name="Rectangle: Rounded Corners 51">
              <a:extLst>
                <a:ext uri="{FF2B5EF4-FFF2-40B4-BE49-F238E27FC236}">
                  <a16:creationId xmlns:a16="http://schemas.microsoft.com/office/drawing/2014/main" id="{CF340F59-202C-F51E-4198-9D97DFD189D1}"/>
                </a:ext>
              </a:extLst>
            </p:cNvPr>
            <p:cNvSpPr/>
            <p:nvPr/>
          </p:nvSpPr>
          <p:spPr>
            <a:xfrm>
              <a:off x="1057275" y="2675697"/>
              <a:ext cx="1685925" cy="2277303"/>
            </a:xfrm>
            <a:prstGeom prst="roundRect">
              <a:avLst/>
            </a:prstGeom>
            <a:gradFill>
              <a:gsLst>
                <a:gs pos="0">
                  <a:schemeClr val="tx1"/>
                </a:gs>
                <a:gs pos="100000">
                  <a:schemeClr val="bg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3" name="Picture 52" descr="Man wearing glasses in office">
              <a:extLst>
                <a:ext uri="{FF2B5EF4-FFF2-40B4-BE49-F238E27FC236}">
                  <a16:creationId xmlns:a16="http://schemas.microsoft.com/office/drawing/2014/main" id="{EFBCCF58-6E25-D020-A155-50793F0FFC1D}"/>
                </a:ext>
              </a:extLst>
            </p:cNvPr>
            <p:cNvPicPr>
              <a:picLocks noChangeAspect="1"/>
            </p:cNvPicPr>
            <p:nvPr/>
          </p:nvPicPr>
          <p:blipFill>
            <a:blip r:embed="rId7">
              <a:extLst>
                <a:ext uri="{28A0092B-C50C-407E-A947-70E740481C1C}">
                  <a14:useLocalDpi xmlns:a14="http://schemas.microsoft.com/office/drawing/2010/main" val="0"/>
                </a:ext>
              </a:extLst>
            </a:blip>
            <a:srcRect l="24745" r="24745"/>
            <a:stretch/>
          </p:blipFill>
          <p:spPr>
            <a:xfrm>
              <a:off x="669780" y="2343054"/>
              <a:ext cx="1797112" cy="2371969"/>
            </a:xfrm>
            <a:prstGeom prst="roundRect">
              <a:avLst/>
            </a:prstGeom>
          </p:spPr>
        </p:pic>
      </p:grpSp>
      <p:pic>
        <p:nvPicPr>
          <p:cNvPr id="54" name="Graphic 53">
            <a:extLst>
              <a:ext uri="{FF2B5EF4-FFF2-40B4-BE49-F238E27FC236}">
                <a16:creationId xmlns:a16="http://schemas.microsoft.com/office/drawing/2014/main" id="{CFC56DB7-112C-5039-A8C9-68B5A07B685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689071" y="537069"/>
            <a:ext cx="2610788" cy="587427"/>
          </a:xfrm>
          <a:prstGeom prst="rect">
            <a:avLst/>
          </a:prstGeom>
        </p:spPr>
      </p:pic>
      <p:sp>
        <p:nvSpPr>
          <p:cNvPr id="56" name="Title 1">
            <a:extLst>
              <a:ext uri="{FF2B5EF4-FFF2-40B4-BE49-F238E27FC236}">
                <a16:creationId xmlns:a16="http://schemas.microsoft.com/office/drawing/2014/main" id="{CBA10819-BCE3-CEEE-C596-7F5FD0ED0D41}"/>
              </a:ext>
            </a:extLst>
          </p:cNvPr>
          <p:cNvSpPr txBox="1">
            <a:spLocks/>
          </p:cNvSpPr>
          <p:nvPr/>
        </p:nvSpPr>
        <p:spPr>
          <a:xfrm>
            <a:off x="495347" y="2109255"/>
            <a:ext cx="5366218" cy="1264775"/>
          </a:xfrm>
          <a:prstGeom prst="rect">
            <a:avLst/>
          </a:prstGeom>
        </p:spPr>
        <p:txBody>
          <a:bodyPr/>
          <a:lstStyle>
            <a:lvl1pPr marL="0" indent="0" algn="l" defTabSz="914400" rtl="0" eaLnBrk="1" latinLnBrk="0" hangingPunct="1">
              <a:lnSpc>
                <a:spcPct val="90000"/>
              </a:lnSpc>
              <a:spcBef>
                <a:spcPct val="0"/>
              </a:spcBef>
              <a:buFont typeface="Arial" panose="020B0604020202020204" pitchFamily="34" charset="0"/>
              <a:buChar char="​"/>
              <a:defRPr sz="4400" b="1" i="0" kern="1200">
                <a:solidFill>
                  <a:srgbClr val="1B75BC"/>
                </a:solidFill>
                <a:latin typeface="Montserrat" pitchFamily="2" charset="77"/>
                <a:ea typeface="+mj-ea"/>
                <a:cs typeface="+mj-cs"/>
              </a:defRPr>
            </a:lvl1pPr>
          </a:lstStyle>
          <a:p>
            <a:pPr defTabSz="914341">
              <a:buNone/>
            </a:pPr>
            <a:r>
              <a:rPr lang="en-US" sz="3000" dirty="0">
                <a:solidFill>
                  <a:schemeClr val="tx1"/>
                </a:solidFill>
                <a:latin typeface="Manrope ExtraBold" pitchFamily="2" charset="0"/>
                <a:ea typeface="+mn-ea"/>
                <a:cs typeface="+mn-cs"/>
              </a:rPr>
              <a:t>Subscription and revenue management in Dynamics 365 Finance.</a:t>
            </a:r>
          </a:p>
        </p:txBody>
      </p:sp>
      <p:cxnSp>
        <p:nvCxnSpPr>
          <p:cNvPr id="57" name="Straight Connector 56">
            <a:extLst>
              <a:ext uri="{FF2B5EF4-FFF2-40B4-BE49-F238E27FC236}">
                <a16:creationId xmlns:a16="http://schemas.microsoft.com/office/drawing/2014/main" id="{8BDA5270-D646-CED4-A1A4-C95B821B9F17}"/>
              </a:ext>
              <a:ext uri="{C183D7F6-B498-43B3-948B-1728B52AA6E4}">
                <adec:decorative xmlns:adec="http://schemas.microsoft.com/office/drawing/2017/decorative" val="1"/>
              </a:ext>
            </a:extLst>
          </p:cNvPr>
          <p:cNvCxnSpPr>
            <a:cxnSpLocks/>
          </p:cNvCxnSpPr>
          <p:nvPr/>
        </p:nvCxnSpPr>
        <p:spPr>
          <a:xfrm>
            <a:off x="600122" y="3512633"/>
            <a:ext cx="4577241" cy="0"/>
          </a:xfrm>
          <a:prstGeom prst="line">
            <a:avLst/>
          </a:prstGeom>
          <a:solidFill>
            <a:schemeClr val="bg1">
              <a:alpha val="80000"/>
            </a:schemeClr>
          </a:solidFill>
          <a:ln w="15875">
            <a:gradFill flip="none" rotWithShape="1">
              <a:gsLst>
                <a:gs pos="29000">
                  <a:schemeClr val="tx1"/>
                </a:gs>
                <a:gs pos="100000">
                  <a:schemeClr val="bg1"/>
                </a:gs>
              </a:gsLst>
              <a:lin ang="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58" name="TextBox 57">
            <a:extLst>
              <a:ext uri="{FF2B5EF4-FFF2-40B4-BE49-F238E27FC236}">
                <a16:creationId xmlns:a16="http://schemas.microsoft.com/office/drawing/2014/main" id="{44A18D54-BAA8-D43C-EF99-834EA417A0E5}"/>
              </a:ext>
            </a:extLst>
          </p:cNvPr>
          <p:cNvSpPr txBox="1"/>
          <p:nvPr/>
        </p:nvSpPr>
        <p:spPr>
          <a:xfrm>
            <a:off x="495347" y="3650718"/>
            <a:ext cx="5740659" cy="338554"/>
          </a:xfrm>
          <a:prstGeom prst="rect">
            <a:avLst/>
          </a:prstGeom>
          <a:noFill/>
        </p:spPr>
        <p:txBody>
          <a:bodyPr wrap="square">
            <a:spAutoFit/>
          </a:bodyPr>
          <a:lstStyle/>
          <a:p>
            <a:pPr defTabSz="914400"/>
            <a:r>
              <a:rPr lang="en-IN" sz="1600" dirty="0">
                <a:solidFill>
                  <a:schemeClr val="bg2"/>
                </a:solidFill>
                <a:latin typeface="Manrope "/>
              </a:rPr>
              <a:t>Microsoft Business Applications.</a:t>
            </a:r>
            <a:endParaRPr lang="en-US" sz="1600" u="sng" dirty="0">
              <a:solidFill>
                <a:schemeClr val="bg2"/>
              </a:solidFill>
              <a:latin typeface="Manrope "/>
            </a:endParaRPr>
          </a:p>
        </p:txBody>
      </p:sp>
      <p:sp>
        <p:nvSpPr>
          <p:cNvPr id="59" name="Rounded Rectangle 32">
            <a:extLst>
              <a:ext uri="{FF2B5EF4-FFF2-40B4-BE49-F238E27FC236}">
                <a16:creationId xmlns:a16="http://schemas.microsoft.com/office/drawing/2014/main" id="{A7BD9E71-AC46-A011-A5EF-8EC9E85242CE}"/>
              </a:ext>
            </a:extLst>
          </p:cNvPr>
          <p:cNvSpPr/>
          <p:nvPr/>
        </p:nvSpPr>
        <p:spPr>
          <a:xfrm>
            <a:off x="451805" y="5047126"/>
            <a:ext cx="2488555" cy="510778"/>
          </a:xfrm>
          <a:prstGeom prst="roundRect">
            <a:avLst>
              <a:gd name="adj" fmla="val 16667"/>
            </a:avLst>
          </a:prstGeom>
          <a:gradFill flip="none" rotWithShape="1">
            <a:gsLst>
              <a:gs pos="0">
                <a:srgbClr val="004778"/>
              </a:gs>
              <a:gs pos="100000">
                <a:srgbClr val="0062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91440" rIns="137160" bIns="91440" rtlCol="0" anchor="ctr">
            <a:spAutoFit/>
          </a:bodyPr>
          <a:lstStyle/>
          <a:p>
            <a:pPr algn="ctr"/>
            <a:r>
              <a:rPr lang="en-US" dirty="0">
                <a:solidFill>
                  <a:srgbClr val="FFFFFF"/>
                </a:solidFill>
                <a:latin typeface="Manrope SemiBold" pitchFamily="2" charset="0"/>
              </a:rPr>
              <a:t>Register</a:t>
            </a:r>
          </a:p>
        </p:txBody>
      </p:sp>
      <p:sp>
        <p:nvSpPr>
          <p:cNvPr id="60" name="Title 7">
            <a:extLst>
              <a:ext uri="{FF2B5EF4-FFF2-40B4-BE49-F238E27FC236}">
                <a16:creationId xmlns:a16="http://schemas.microsoft.com/office/drawing/2014/main" id="{1060DEE5-781B-A1D4-CA3C-BD95147F9809}"/>
              </a:ext>
            </a:extLst>
          </p:cNvPr>
          <p:cNvSpPr txBox="1">
            <a:spLocks/>
          </p:cNvSpPr>
          <p:nvPr/>
        </p:nvSpPr>
        <p:spPr>
          <a:xfrm>
            <a:off x="1285026" y="4256847"/>
            <a:ext cx="2789396" cy="246221"/>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IN" sz="1600" dirty="0">
                <a:solidFill>
                  <a:schemeClr val="bg2"/>
                </a:solidFill>
                <a:latin typeface="Manrope "/>
              </a:rPr>
              <a:t>June 11, 2025</a:t>
            </a:r>
            <a:endParaRPr lang="en-IN" sz="1200" dirty="0">
              <a:solidFill>
                <a:schemeClr val="bg2"/>
              </a:solidFill>
              <a:latin typeface="Manrope "/>
            </a:endParaRPr>
          </a:p>
        </p:txBody>
      </p:sp>
      <p:sp>
        <p:nvSpPr>
          <p:cNvPr id="61" name="Title 7">
            <a:extLst>
              <a:ext uri="{FF2B5EF4-FFF2-40B4-BE49-F238E27FC236}">
                <a16:creationId xmlns:a16="http://schemas.microsoft.com/office/drawing/2014/main" id="{9B117793-475D-67FF-9C12-7081E2DBC81A}"/>
              </a:ext>
            </a:extLst>
          </p:cNvPr>
          <p:cNvSpPr txBox="1">
            <a:spLocks/>
          </p:cNvSpPr>
          <p:nvPr/>
        </p:nvSpPr>
        <p:spPr>
          <a:xfrm>
            <a:off x="3450321" y="4256846"/>
            <a:ext cx="3426674" cy="246221"/>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IN" sz="1600" dirty="0">
                <a:solidFill>
                  <a:schemeClr val="bg2"/>
                </a:solidFill>
                <a:latin typeface="Manrope "/>
              </a:rPr>
              <a:t>3:00 PM - 4:00 PM EST</a:t>
            </a:r>
            <a:endParaRPr lang="en-IN" sz="1200" dirty="0">
              <a:solidFill>
                <a:schemeClr val="bg2"/>
              </a:solidFill>
              <a:latin typeface="Manrope "/>
            </a:endParaRPr>
          </a:p>
        </p:txBody>
      </p:sp>
      <p:sp>
        <p:nvSpPr>
          <p:cNvPr id="62" name="Graphic 23">
            <a:extLst>
              <a:ext uri="{FF2B5EF4-FFF2-40B4-BE49-F238E27FC236}">
                <a16:creationId xmlns:a16="http://schemas.microsoft.com/office/drawing/2014/main" id="{4D0BB9D4-BE4E-3EA6-F3D9-B855F1EAA57B}"/>
              </a:ext>
            </a:extLst>
          </p:cNvPr>
          <p:cNvSpPr/>
          <p:nvPr/>
        </p:nvSpPr>
        <p:spPr>
          <a:xfrm>
            <a:off x="520607" y="4152613"/>
            <a:ext cx="465214" cy="465214"/>
          </a:xfrm>
          <a:custGeom>
            <a:avLst/>
            <a:gdLst>
              <a:gd name="connsiteX0" fmla="*/ 465214 w 465214"/>
              <a:gd name="connsiteY0" fmla="*/ 141038 h 465214"/>
              <a:gd name="connsiteX1" fmla="*/ 465214 w 465214"/>
              <a:gd name="connsiteY1" fmla="*/ 381013 h 465214"/>
              <a:gd name="connsiteX2" fmla="*/ 381013 w 465214"/>
              <a:gd name="connsiteY2" fmla="*/ 465214 h 465214"/>
              <a:gd name="connsiteX3" fmla="*/ 84202 w 465214"/>
              <a:gd name="connsiteY3" fmla="*/ 465214 h 465214"/>
              <a:gd name="connsiteX4" fmla="*/ 0 w 465214"/>
              <a:gd name="connsiteY4" fmla="*/ 381013 h 465214"/>
              <a:gd name="connsiteX5" fmla="*/ 0 w 465214"/>
              <a:gd name="connsiteY5" fmla="*/ 141038 h 465214"/>
              <a:gd name="connsiteX6" fmla="*/ 465214 w 465214"/>
              <a:gd name="connsiteY6" fmla="*/ 141038 h 465214"/>
              <a:gd name="connsiteX7" fmla="*/ 109462 w 465214"/>
              <a:gd name="connsiteY7" fmla="*/ 309441 h 465214"/>
              <a:gd name="connsiteX8" fmla="*/ 77887 w 465214"/>
              <a:gd name="connsiteY8" fmla="*/ 341017 h 465214"/>
              <a:gd name="connsiteX9" fmla="*/ 109462 w 465214"/>
              <a:gd name="connsiteY9" fmla="*/ 372592 h 465214"/>
              <a:gd name="connsiteX10" fmla="*/ 141038 w 465214"/>
              <a:gd name="connsiteY10" fmla="*/ 341017 h 465214"/>
              <a:gd name="connsiteX11" fmla="*/ 109462 w 465214"/>
              <a:gd name="connsiteY11" fmla="*/ 309441 h 465214"/>
              <a:gd name="connsiteX12" fmla="*/ 231555 w 465214"/>
              <a:gd name="connsiteY12" fmla="*/ 309441 h 465214"/>
              <a:gd name="connsiteX13" fmla="*/ 199979 w 465214"/>
              <a:gd name="connsiteY13" fmla="*/ 341017 h 465214"/>
              <a:gd name="connsiteX14" fmla="*/ 231555 w 465214"/>
              <a:gd name="connsiteY14" fmla="*/ 372592 h 465214"/>
              <a:gd name="connsiteX15" fmla="*/ 263130 w 465214"/>
              <a:gd name="connsiteY15" fmla="*/ 341017 h 465214"/>
              <a:gd name="connsiteX16" fmla="*/ 231555 w 465214"/>
              <a:gd name="connsiteY16" fmla="*/ 309441 h 465214"/>
              <a:gd name="connsiteX17" fmla="*/ 109462 w 465214"/>
              <a:gd name="connsiteY17" fmla="*/ 193664 h 465214"/>
              <a:gd name="connsiteX18" fmla="*/ 77887 w 465214"/>
              <a:gd name="connsiteY18" fmla="*/ 225239 h 465214"/>
              <a:gd name="connsiteX19" fmla="*/ 109462 w 465214"/>
              <a:gd name="connsiteY19" fmla="*/ 256815 h 465214"/>
              <a:gd name="connsiteX20" fmla="*/ 141038 w 465214"/>
              <a:gd name="connsiteY20" fmla="*/ 225239 h 465214"/>
              <a:gd name="connsiteX21" fmla="*/ 109462 w 465214"/>
              <a:gd name="connsiteY21" fmla="*/ 193664 h 465214"/>
              <a:gd name="connsiteX22" fmla="*/ 231555 w 465214"/>
              <a:gd name="connsiteY22" fmla="*/ 193664 h 465214"/>
              <a:gd name="connsiteX23" fmla="*/ 199979 w 465214"/>
              <a:gd name="connsiteY23" fmla="*/ 225239 h 465214"/>
              <a:gd name="connsiteX24" fmla="*/ 231555 w 465214"/>
              <a:gd name="connsiteY24" fmla="*/ 256815 h 465214"/>
              <a:gd name="connsiteX25" fmla="*/ 263130 w 465214"/>
              <a:gd name="connsiteY25" fmla="*/ 225239 h 465214"/>
              <a:gd name="connsiteX26" fmla="*/ 231555 w 465214"/>
              <a:gd name="connsiteY26" fmla="*/ 193664 h 465214"/>
              <a:gd name="connsiteX27" fmla="*/ 355752 w 465214"/>
              <a:gd name="connsiteY27" fmla="*/ 193664 h 465214"/>
              <a:gd name="connsiteX28" fmla="*/ 324176 w 465214"/>
              <a:gd name="connsiteY28" fmla="*/ 225239 h 465214"/>
              <a:gd name="connsiteX29" fmla="*/ 355752 w 465214"/>
              <a:gd name="connsiteY29" fmla="*/ 256815 h 465214"/>
              <a:gd name="connsiteX30" fmla="*/ 387328 w 465214"/>
              <a:gd name="connsiteY30" fmla="*/ 225239 h 465214"/>
              <a:gd name="connsiteX31" fmla="*/ 355752 w 465214"/>
              <a:gd name="connsiteY31" fmla="*/ 193664 h 465214"/>
              <a:gd name="connsiteX32" fmla="*/ 381013 w 465214"/>
              <a:gd name="connsiteY32" fmla="*/ 0 h 465214"/>
              <a:gd name="connsiteX33" fmla="*/ 465214 w 465214"/>
              <a:gd name="connsiteY33" fmla="*/ 84202 h 465214"/>
              <a:gd name="connsiteX34" fmla="*/ 465214 w 465214"/>
              <a:gd name="connsiteY34" fmla="*/ 103147 h 465214"/>
              <a:gd name="connsiteX35" fmla="*/ 0 w 465214"/>
              <a:gd name="connsiteY35" fmla="*/ 103147 h 465214"/>
              <a:gd name="connsiteX36" fmla="*/ 0 w 465214"/>
              <a:gd name="connsiteY36" fmla="*/ 84202 h 465214"/>
              <a:gd name="connsiteX37" fmla="*/ 84202 w 465214"/>
              <a:gd name="connsiteY37" fmla="*/ 0 h 465214"/>
              <a:gd name="connsiteX38" fmla="*/ 381013 w 465214"/>
              <a:gd name="connsiteY38" fmla="*/ 0 h 46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5214" h="465214">
                <a:moveTo>
                  <a:pt x="465214" y="141038"/>
                </a:moveTo>
                <a:lnTo>
                  <a:pt x="465214" y="381013"/>
                </a:lnTo>
                <a:cubicBezTo>
                  <a:pt x="465214" y="427323"/>
                  <a:pt x="427323" y="465214"/>
                  <a:pt x="381013" y="465214"/>
                </a:cubicBezTo>
                <a:lnTo>
                  <a:pt x="84202" y="465214"/>
                </a:lnTo>
                <a:cubicBezTo>
                  <a:pt x="37891" y="465214"/>
                  <a:pt x="0" y="427323"/>
                  <a:pt x="0" y="381013"/>
                </a:cubicBezTo>
                <a:lnTo>
                  <a:pt x="0" y="141038"/>
                </a:lnTo>
                <a:lnTo>
                  <a:pt x="465214" y="141038"/>
                </a:lnTo>
                <a:close/>
                <a:moveTo>
                  <a:pt x="109462" y="309441"/>
                </a:moveTo>
                <a:cubicBezTo>
                  <a:pt x="92622" y="309441"/>
                  <a:pt x="77887" y="324176"/>
                  <a:pt x="77887" y="341017"/>
                </a:cubicBezTo>
                <a:cubicBezTo>
                  <a:pt x="77887" y="357857"/>
                  <a:pt x="92622" y="372592"/>
                  <a:pt x="109462" y="372592"/>
                </a:cubicBezTo>
                <a:cubicBezTo>
                  <a:pt x="126302" y="372592"/>
                  <a:pt x="141038" y="357857"/>
                  <a:pt x="141038" y="341017"/>
                </a:cubicBezTo>
                <a:cubicBezTo>
                  <a:pt x="141038" y="324176"/>
                  <a:pt x="126302" y="309441"/>
                  <a:pt x="109462" y="309441"/>
                </a:cubicBezTo>
                <a:close/>
                <a:moveTo>
                  <a:pt x="231555" y="309441"/>
                </a:moveTo>
                <a:cubicBezTo>
                  <a:pt x="214714" y="309441"/>
                  <a:pt x="199979" y="324176"/>
                  <a:pt x="199979" y="341017"/>
                </a:cubicBezTo>
                <a:cubicBezTo>
                  <a:pt x="199979" y="357857"/>
                  <a:pt x="214714" y="372592"/>
                  <a:pt x="231555" y="372592"/>
                </a:cubicBezTo>
                <a:cubicBezTo>
                  <a:pt x="248395" y="372592"/>
                  <a:pt x="263130" y="357857"/>
                  <a:pt x="263130" y="341017"/>
                </a:cubicBezTo>
                <a:cubicBezTo>
                  <a:pt x="263130" y="324176"/>
                  <a:pt x="248395" y="309441"/>
                  <a:pt x="231555" y="309441"/>
                </a:cubicBezTo>
                <a:close/>
                <a:moveTo>
                  <a:pt x="109462" y="193664"/>
                </a:moveTo>
                <a:cubicBezTo>
                  <a:pt x="92622" y="193664"/>
                  <a:pt x="77887" y="208399"/>
                  <a:pt x="77887" y="225239"/>
                </a:cubicBezTo>
                <a:cubicBezTo>
                  <a:pt x="77887" y="242080"/>
                  <a:pt x="92622" y="256815"/>
                  <a:pt x="109462" y="256815"/>
                </a:cubicBezTo>
                <a:cubicBezTo>
                  <a:pt x="126302" y="256815"/>
                  <a:pt x="141038" y="242080"/>
                  <a:pt x="141038" y="225239"/>
                </a:cubicBezTo>
                <a:cubicBezTo>
                  <a:pt x="141038" y="208399"/>
                  <a:pt x="126302" y="193664"/>
                  <a:pt x="109462" y="193664"/>
                </a:cubicBezTo>
                <a:close/>
                <a:moveTo>
                  <a:pt x="231555" y="193664"/>
                </a:moveTo>
                <a:cubicBezTo>
                  <a:pt x="214714" y="193664"/>
                  <a:pt x="199979" y="208399"/>
                  <a:pt x="199979" y="225239"/>
                </a:cubicBezTo>
                <a:cubicBezTo>
                  <a:pt x="199979" y="242080"/>
                  <a:pt x="214714" y="256815"/>
                  <a:pt x="231555" y="256815"/>
                </a:cubicBezTo>
                <a:cubicBezTo>
                  <a:pt x="248395" y="256815"/>
                  <a:pt x="263130" y="242080"/>
                  <a:pt x="263130" y="225239"/>
                </a:cubicBezTo>
                <a:cubicBezTo>
                  <a:pt x="263130" y="208399"/>
                  <a:pt x="248395" y="193664"/>
                  <a:pt x="231555" y="193664"/>
                </a:cubicBezTo>
                <a:close/>
                <a:moveTo>
                  <a:pt x="355752" y="193664"/>
                </a:moveTo>
                <a:cubicBezTo>
                  <a:pt x="338912" y="193664"/>
                  <a:pt x="324176" y="208399"/>
                  <a:pt x="324176" y="225239"/>
                </a:cubicBezTo>
                <a:cubicBezTo>
                  <a:pt x="324176" y="242080"/>
                  <a:pt x="338912" y="256815"/>
                  <a:pt x="355752" y="256815"/>
                </a:cubicBezTo>
                <a:cubicBezTo>
                  <a:pt x="372592" y="256815"/>
                  <a:pt x="387328" y="242080"/>
                  <a:pt x="387328" y="225239"/>
                </a:cubicBezTo>
                <a:cubicBezTo>
                  <a:pt x="387328" y="208399"/>
                  <a:pt x="372592" y="193664"/>
                  <a:pt x="355752" y="193664"/>
                </a:cubicBezTo>
                <a:close/>
                <a:moveTo>
                  <a:pt x="381013" y="0"/>
                </a:moveTo>
                <a:cubicBezTo>
                  <a:pt x="427323" y="0"/>
                  <a:pt x="465214" y="37891"/>
                  <a:pt x="465214" y="84202"/>
                </a:cubicBezTo>
                <a:lnTo>
                  <a:pt x="465214" y="103147"/>
                </a:lnTo>
                <a:lnTo>
                  <a:pt x="0" y="103147"/>
                </a:lnTo>
                <a:lnTo>
                  <a:pt x="0" y="84202"/>
                </a:lnTo>
                <a:cubicBezTo>
                  <a:pt x="0" y="37891"/>
                  <a:pt x="37891" y="0"/>
                  <a:pt x="84202" y="0"/>
                </a:cubicBezTo>
                <a:lnTo>
                  <a:pt x="381013" y="0"/>
                </a:lnTo>
                <a:close/>
              </a:path>
            </a:pathLst>
          </a:custGeom>
          <a:gradFill>
            <a:gsLst>
              <a:gs pos="0">
                <a:schemeClr val="tx1"/>
              </a:gs>
              <a:gs pos="100000">
                <a:schemeClr val="bg1"/>
              </a:gs>
            </a:gsLst>
            <a:lin ang="2700000" scaled="1"/>
          </a:gradFill>
          <a:ln w="21034" cap="flat">
            <a:noFill/>
            <a:prstDash val="solid"/>
            <a:miter/>
          </a:ln>
        </p:spPr>
        <p:txBody>
          <a:bodyPr rtlCol="0" anchor="ctr"/>
          <a:lstStyle/>
          <a:p>
            <a:endParaRPr lang="en-US"/>
          </a:p>
        </p:txBody>
      </p:sp>
      <p:sp>
        <p:nvSpPr>
          <p:cNvPr id="63" name="Graphic 24">
            <a:extLst>
              <a:ext uri="{FF2B5EF4-FFF2-40B4-BE49-F238E27FC236}">
                <a16:creationId xmlns:a16="http://schemas.microsoft.com/office/drawing/2014/main" id="{B4D1C9B8-90B2-97AA-D84B-1F0BDD6379D7}"/>
              </a:ext>
            </a:extLst>
          </p:cNvPr>
          <p:cNvSpPr/>
          <p:nvPr/>
        </p:nvSpPr>
        <p:spPr>
          <a:xfrm>
            <a:off x="2758529" y="4144193"/>
            <a:ext cx="484159" cy="484159"/>
          </a:xfrm>
          <a:custGeom>
            <a:avLst/>
            <a:gdLst>
              <a:gd name="connsiteX0" fmla="*/ 319966 w 484159"/>
              <a:gd name="connsiteY0" fmla="*/ 277866 h 484159"/>
              <a:gd name="connsiteX1" fmla="*/ 223134 w 484159"/>
              <a:gd name="connsiteY1" fmla="*/ 277866 h 484159"/>
              <a:gd name="connsiteX2" fmla="*/ 204189 w 484159"/>
              <a:gd name="connsiteY2" fmla="*/ 258920 h 484159"/>
              <a:gd name="connsiteX3" fmla="*/ 204189 w 484159"/>
              <a:gd name="connsiteY3" fmla="*/ 113672 h 484159"/>
              <a:gd name="connsiteX4" fmla="*/ 223134 w 484159"/>
              <a:gd name="connsiteY4" fmla="*/ 94727 h 484159"/>
              <a:gd name="connsiteX5" fmla="*/ 242080 w 484159"/>
              <a:gd name="connsiteY5" fmla="*/ 113672 h 484159"/>
              <a:gd name="connsiteX6" fmla="*/ 242080 w 484159"/>
              <a:gd name="connsiteY6" fmla="*/ 239975 h 484159"/>
              <a:gd name="connsiteX7" fmla="*/ 319966 w 484159"/>
              <a:gd name="connsiteY7" fmla="*/ 239975 h 484159"/>
              <a:gd name="connsiteX8" fmla="*/ 338912 w 484159"/>
              <a:gd name="connsiteY8" fmla="*/ 258920 h 484159"/>
              <a:gd name="connsiteX9" fmla="*/ 319966 w 484159"/>
              <a:gd name="connsiteY9" fmla="*/ 277866 h 484159"/>
              <a:gd name="connsiteX10" fmla="*/ 239975 w 484159"/>
              <a:gd name="connsiteY10" fmla="*/ 0 h 484159"/>
              <a:gd name="connsiteX11" fmla="*/ 0 w 484159"/>
              <a:gd name="connsiteY11" fmla="*/ 242080 h 484159"/>
              <a:gd name="connsiteX12" fmla="*/ 242080 w 484159"/>
              <a:gd name="connsiteY12" fmla="*/ 484160 h 484159"/>
              <a:gd name="connsiteX13" fmla="*/ 484160 w 484159"/>
              <a:gd name="connsiteY13" fmla="*/ 242080 h 484159"/>
              <a:gd name="connsiteX14" fmla="*/ 239975 w 484159"/>
              <a:gd name="connsiteY14" fmla="*/ 0 h 48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4159" h="484159">
                <a:moveTo>
                  <a:pt x="319966" y="277866"/>
                </a:moveTo>
                <a:lnTo>
                  <a:pt x="223134" y="277866"/>
                </a:lnTo>
                <a:cubicBezTo>
                  <a:pt x="212609" y="277866"/>
                  <a:pt x="204189" y="269445"/>
                  <a:pt x="204189" y="258920"/>
                </a:cubicBezTo>
                <a:lnTo>
                  <a:pt x="204189" y="113672"/>
                </a:lnTo>
                <a:cubicBezTo>
                  <a:pt x="204189" y="103147"/>
                  <a:pt x="212609" y="94727"/>
                  <a:pt x="223134" y="94727"/>
                </a:cubicBezTo>
                <a:cubicBezTo>
                  <a:pt x="233660" y="94727"/>
                  <a:pt x="242080" y="103147"/>
                  <a:pt x="242080" y="113672"/>
                </a:cubicBezTo>
                <a:lnTo>
                  <a:pt x="242080" y="239975"/>
                </a:lnTo>
                <a:lnTo>
                  <a:pt x="319966" y="239975"/>
                </a:lnTo>
                <a:cubicBezTo>
                  <a:pt x="330492" y="239975"/>
                  <a:pt x="338912" y="248395"/>
                  <a:pt x="338912" y="258920"/>
                </a:cubicBezTo>
                <a:cubicBezTo>
                  <a:pt x="338912" y="269445"/>
                  <a:pt x="330492" y="277866"/>
                  <a:pt x="319966" y="277866"/>
                </a:cubicBezTo>
                <a:close/>
                <a:moveTo>
                  <a:pt x="239975" y="0"/>
                </a:moveTo>
                <a:cubicBezTo>
                  <a:pt x="107357" y="0"/>
                  <a:pt x="0" y="107357"/>
                  <a:pt x="0" y="242080"/>
                </a:cubicBezTo>
                <a:cubicBezTo>
                  <a:pt x="0" y="376802"/>
                  <a:pt x="107357" y="484160"/>
                  <a:pt x="242080" y="484160"/>
                </a:cubicBezTo>
                <a:cubicBezTo>
                  <a:pt x="376802" y="484160"/>
                  <a:pt x="484160" y="376802"/>
                  <a:pt x="484160" y="242080"/>
                </a:cubicBezTo>
                <a:cubicBezTo>
                  <a:pt x="484160" y="107357"/>
                  <a:pt x="374697" y="0"/>
                  <a:pt x="239975" y="0"/>
                </a:cubicBezTo>
                <a:close/>
              </a:path>
            </a:pathLst>
          </a:custGeom>
          <a:gradFill>
            <a:gsLst>
              <a:gs pos="0">
                <a:schemeClr val="tx1"/>
              </a:gs>
              <a:gs pos="100000">
                <a:schemeClr val="bg1"/>
              </a:gs>
            </a:gsLst>
            <a:lin ang="2700000" scaled="1"/>
          </a:gradFill>
          <a:ln w="21034" cap="flat">
            <a:noFill/>
            <a:prstDash val="solid"/>
            <a:miter/>
          </a:ln>
        </p:spPr>
        <p:txBody>
          <a:bodyPr rtlCol="0" anchor="ctr"/>
          <a:lstStyle/>
          <a:p>
            <a:endParaRPr lang="en-US"/>
          </a:p>
        </p:txBody>
      </p:sp>
      <p:sp>
        <p:nvSpPr>
          <p:cNvPr id="64" name="TextBox 1">
            <a:extLst>
              <a:ext uri="{FF2B5EF4-FFF2-40B4-BE49-F238E27FC236}">
                <a16:creationId xmlns:a16="http://schemas.microsoft.com/office/drawing/2014/main" id="{350304E6-CFD7-09B9-C155-6BA949A42C29}"/>
              </a:ext>
            </a:extLst>
          </p:cNvPr>
          <p:cNvSpPr txBox="1"/>
          <p:nvPr/>
        </p:nvSpPr>
        <p:spPr>
          <a:xfrm>
            <a:off x="598141" y="726409"/>
            <a:ext cx="2146894" cy="400111"/>
          </a:xfrm>
          <a:prstGeom prst="rect">
            <a:avLst/>
          </a:prstGeom>
          <a:solidFill>
            <a:srgbClr val="FFFF00"/>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j-lt"/>
                <a:cs typeface="Segoe UI"/>
              </a:rPr>
              <a:t>Partner Logo</a:t>
            </a:r>
            <a:endParaRPr lang="en-US" sz="2000" b="0" i="0" u="none" strike="noStrike" kern="1200" cap="none" spc="0" normalizeH="0" baseline="0" noProof="0" dirty="0">
              <a:ln>
                <a:noFill/>
              </a:ln>
              <a:solidFill>
                <a:srgbClr val="000000"/>
              </a:solidFill>
              <a:effectLst/>
              <a:uLnTx/>
              <a:uFillTx/>
              <a:latin typeface="+mj-lt"/>
              <a:cs typeface="Segoe UI"/>
            </a:endParaRPr>
          </a:p>
        </p:txBody>
      </p:sp>
      <p:sp>
        <p:nvSpPr>
          <p:cNvPr id="65" name="TextBox 64">
            <a:extLst>
              <a:ext uri="{FF2B5EF4-FFF2-40B4-BE49-F238E27FC236}">
                <a16:creationId xmlns:a16="http://schemas.microsoft.com/office/drawing/2014/main" id="{3BEB6333-404E-DFB4-1291-6A00F57AB032}"/>
              </a:ext>
            </a:extLst>
          </p:cNvPr>
          <p:cNvSpPr txBox="1"/>
          <p:nvPr/>
        </p:nvSpPr>
        <p:spPr>
          <a:xfrm>
            <a:off x="495347" y="1653648"/>
            <a:ext cx="5740659" cy="338554"/>
          </a:xfrm>
          <a:prstGeom prst="rect">
            <a:avLst/>
          </a:prstGeom>
          <a:noFill/>
        </p:spPr>
        <p:txBody>
          <a:bodyPr wrap="square">
            <a:spAutoFit/>
          </a:bodyPr>
          <a:lstStyle/>
          <a:p>
            <a:pPr defTabSz="914400"/>
            <a:r>
              <a:rPr lang="en-IN" sz="1600" b="0" i="0" dirty="0">
                <a:solidFill>
                  <a:srgbClr val="004778"/>
                </a:solidFill>
                <a:effectLst/>
                <a:latin typeface="Manrope "/>
              </a:rPr>
              <a:t>Live webinar.</a:t>
            </a:r>
            <a:endParaRPr lang="en-US" sz="1600" u="sng" dirty="0">
              <a:solidFill>
                <a:srgbClr val="004778"/>
              </a:solidFill>
              <a:latin typeface="Manrope "/>
            </a:endParaRPr>
          </a:p>
        </p:txBody>
      </p:sp>
      <p:pic>
        <p:nvPicPr>
          <p:cNvPr id="66" name="Picture 1">
            <a:extLst>
              <a:ext uri="{FF2B5EF4-FFF2-40B4-BE49-F238E27FC236}">
                <a16:creationId xmlns:a16="http://schemas.microsoft.com/office/drawing/2014/main" id="{592DF0CC-6058-65F7-2AF1-28DE473A392C}"/>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3359488" y="595338"/>
            <a:ext cx="2023766" cy="729398"/>
          </a:xfrm>
          <a:prstGeom prst="rect">
            <a:avLst/>
          </a:prstGeom>
        </p:spPr>
      </p:pic>
    </p:spTree>
    <p:extLst>
      <p:ext uri="{BB962C8B-B14F-4D97-AF65-F5344CB8AC3E}">
        <p14:creationId xmlns:p14="http://schemas.microsoft.com/office/powerpoint/2010/main" val="3691592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A52527-FC8F-7322-108B-932DECC8B93D}"/>
            </a:ext>
          </a:extLst>
        </p:cNvPr>
        <p:cNvGrpSpPr/>
        <p:nvPr/>
      </p:nvGrpSpPr>
      <p:grpSpPr>
        <a:xfrm>
          <a:off x="0" y="0"/>
          <a:ext cx="0" cy="0"/>
          <a:chOff x="0" y="0"/>
          <a:chExt cx="0" cy="0"/>
        </a:xfrm>
      </p:grpSpPr>
      <p:sp>
        <p:nvSpPr>
          <p:cNvPr id="13" name="Rectangle: Rounded Corners 12">
            <a:extLst>
              <a:ext uri="{FF2B5EF4-FFF2-40B4-BE49-F238E27FC236}">
                <a16:creationId xmlns:a16="http://schemas.microsoft.com/office/drawing/2014/main" id="{9BBBFEAD-F7C0-DD19-3CAA-43AA35F8DFEA}"/>
              </a:ext>
            </a:extLst>
          </p:cNvPr>
          <p:cNvSpPr>
            <a:spLocks noGrp="1" noRot="1" noMove="1" noResize="1" noEditPoints="1" noAdjustHandles="1" noChangeArrowheads="1" noChangeShapeType="1"/>
          </p:cNvSpPr>
          <p:nvPr/>
        </p:nvSpPr>
        <p:spPr>
          <a:xfrm>
            <a:off x="1" y="0"/>
            <a:ext cx="11430000" cy="5980113"/>
          </a:xfrm>
          <a:prstGeom prst="roundRect">
            <a:avLst>
              <a:gd name="adj" fmla="val 0"/>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000" baseline="-25000" dirty="0"/>
          </a:p>
        </p:txBody>
      </p:sp>
      <p:sp>
        <p:nvSpPr>
          <p:cNvPr id="2" name="Rectangle: Rounded Corners 1">
            <a:extLst>
              <a:ext uri="{FF2B5EF4-FFF2-40B4-BE49-F238E27FC236}">
                <a16:creationId xmlns:a16="http://schemas.microsoft.com/office/drawing/2014/main" id="{01A65945-D52C-15D1-AE9C-3452E4B06315}"/>
              </a:ext>
            </a:extLst>
          </p:cNvPr>
          <p:cNvSpPr>
            <a:spLocks/>
          </p:cNvSpPr>
          <p:nvPr/>
        </p:nvSpPr>
        <p:spPr>
          <a:xfrm>
            <a:off x="256497" y="215296"/>
            <a:ext cx="11480043" cy="5549519"/>
          </a:xfrm>
          <a:prstGeom prst="roundRect">
            <a:avLst>
              <a:gd name="adj" fmla="val 3791"/>
            </a:avLst>
          </a:prstGeom>
          <a:gradFill>
            <a:gsLst>
              <a:gs pos="0">
                <a:schemeClr val="accent4"/>
              </a:gs>
              <a:gs pos="100000">
                <a:schemeClr val="bg1"/>
              </a:gs>
            </a:gsLst>
            <a:lin ang="27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sz="2000" baseline="-25000" dirty="0"/>
          </a:p>
        </p:txBody>
      </p:sp>
      <p:grpSp>
        <p:nvGrpSpPr>
          <p:cNvPr id="31" name="Group 30">
            <a:extLst>
              <a:ext uri="{FF2B5EF4-FFF2-40B4-BE49-F238E27FC236}">
                <a16:creationId xmlns:a16="http://schemas.microsoft.com/office/drawing/2014/main" id="{323AC831-B1FB-957F-3567-67E23188731B}"/>
              </a:ext>
            </a:extLst>
          </p:cNvPr>
          <p:cNvGrpSpPr/>
          <p:nvPr/>
        </p:nvGrpSpPr>
        <p:grpSpPr>
          <a:xfrm>
            <a:off x="12421216" y="2595349"/>
            <a:ext cx="1478030" cy="1335088"/>
            <a:chOff x="7855028" y="1887725"/>
            <a:chExt cx="1966552" cy="1776364"/>
          </a:xfrm>
        </p:grpSpPr>
        <p:pic>
          <p:nvPicPr>
            <p:cNvPr id="29" name="Picture 28">
              <a:extLst>
                <a:ext uri="{FF2B5EF4-FFF2-40B4-BE49-F238E27FC236}">
                  <a16:creationId xmlns:a16="http://schemas.microsoft.com/office/drawing/2014/main" id="{C824D465-C713-3788-13E3-86C8B6051014}"/>
                </a:ext>
              </a:extLst>
            </p:cNvPr>
            <p:cNvPicPr>
              <a:picLocks noChangeAspect="1"/>
            </p:cNvPicPr>
            <p:nvPr/>
          </p:nvPicPr>
          <p:blipFill>
            <a:blip r:embed="rId2">
              <a:extLst>
                <a:ext uri="{28A0092B-C50C-407E-A947-70E740481C1C}">
                  <a14:useLocalDpi xmlns:a14="http://schemas.microsoft.com/office/drawing/2010/main" val="0"/>
                </a:ext>
              </a:extLst>
            </a:blip>
            <a:srcRect t="1270" b="1270"/>
            <a:stretch/>
          </p:blipFill>
          <p:spPr>
            <a:xfrm>
              <a:off x="7855028" y="1887725"/>
              <a:ext cx="1822158" cy="1775882"/>
            </a:xfrm>
            <a:prstGeom prst="snipRoundRect">
              <a:avLst>
                <a:gd name="adj1" fmla="val 50000"/>
                <a:gd name="adj2" fmla="val 0"/>
              </a:avLst>
            </a:prstGeom>
            <a:solidFill>
              <a:srgbClr val="214792"/>
            </a:solidFill>
          </p:spPr>
        </p:pic>
        <p:pic>
          <p:nvPicPr>
            <p:cNvPr id="26" name="Picture 25">
              <a:extLst>
                <a:ext uri="{FF2B5EF4-FFF2-40B4-BE49-F238E27FC236}">
                  <a16:creationId xmlns:a16="http://schemas.microsoft.com/office/drawing/2014/main" id="{E35B3F33-1A5D-0572-451E-F32C8FFAA379}"/>
                </a:ext>
              </a:extLst>
            </p:cNvPr>
            <p:cNvPicPr>
              <a:picLocks noChangeAspect="1"/>
            </p:cNvPicPr>
            <p:nvPr/>
          </p:nvPicPr>
          <p:blipFill>
            <a:blip r:embed="rId3">
              <a:extLst>
                <a:ext uri="{28A0092B-C50C-407E-A947-70E740481C1C}">
                  <a14:useLocalDpi xmlns:a14="http://schemas.microsoft.com/office/drawing/2010/main" val="0"/>
                </a:ext>
              </a:extLst>
            </a:blip>
            <a:srcRect t="1270" b="1270"/>
            <a:stretch/>
          </p:blipFill>
          <p:spPr>
            <a:xfrm>
              <a:off x="7999422" y="1888207"/>
              <a:ext cx="1822158" cy="1775882"/>
            </a:xfrm>
            <a:prstGeom prst="snipRoundRect">
              <a:avLst>
                <a:gd name="adj1" fmla="val 50000"/>
                <a:gd name="adj2" fmla="val 0"/>
              </a:avLst>
            </a:prstGeom>
          </p:spPr>
        </p:pic>
      </p:grpSp>
      <p:sp>
        <p:nvSpPr>
          <p:cNvPr id="8" name="TextBox 7">
            <a:extLst>
              <a:ext uri="{FF2B5EF4-FFF2-40B4-BE49-F238E27FC236}">
                <a16:creationId xmlns:a16="http://schemas.microsoft.com/office/drawing/2014/main" id="{1825C702-E6E2-10CC-9DBC-0617531FD86B}"/>
              </a:ext>
            </a:extLst>
          </p:cNvPr>
          <p:cNvSpPr txBox="1"/>
          <p:nvPr/>
        </p:nvSpPr>
        <p:spPr>
          <a:xfrm>
            <a:off x="6501362" y="0"/>
            <a:ext cx="1947313" cy="1477328"/>
          </a:xfrm>
          <a:prstGeom prst="rect">
            <a:avLst/>
          </a:prstGeom>
          <a:solidFill>
            <a:srgbClr val="FFFF00"/>
          </a:solidFill>
        </p:spPr>
        <p:txBody>
          <a:bodyPr wrap="square" rtlCol="0">
            <a:spAutoFit/>
          </a:bodyPr>
          <a:lstStyle/>
          <a:p>
            <a:pPr algn="ctr"/>
            <a:r>
              <a:rPr lang="en-US" dirty="0">
                <a:solidFill>
                  <a:srgbClr val="2F2F2F"/>
                </a:solidFill>
                <a:latin typeface="+mj-lt"/>
                <a:cs typeface="Arial" panose="020B0604020202020204" pitchFamily="34" charset="0"/>
              </a:rPr>
              <a:t>REPLACE BACKGROUND COLOR WITH PARTNER BRAND COLOR</a:t>
            </a:r>
          </a:p>
        </p:txBody>
      </p:sp>
      <p:sp>
        <p:nvSpPr>
          <p:cNvPr id="19" name="TextBox 18">
            <a:extLst>
              <a:ext uri="{FF2B5EF4-FFF2-40B4-BE49-F238E27FC236}">
                <a16:creationId xmlns:a16="http://schemas.microsoft.com/office/drawing/2014/main" id="{72729FEF-99A7-4B52-95F9-964F45A61B15}"/>
              </a:ext>
            </a:extLst>
          </p:cNvPr>
          <p:cNvSpPr txBox="1"/>
          <p:nvPr/>
        </p:nvSpPr>
        <p:spPr>
          <a:xfrm>
            <a:off x="8373512" y="2279058"/>
            <a:ext cx="3613293" cy="276999"/>
          </a:xfrm>
          <a:prstGeom prst="rect">
            <a:avLst/>
          </a:prstGeom>
          <a:noFill/>
        </p:spPr>
        <p:txBody>
          <a:bodyPr wrap="square" lIns="0" tIns="0" rIns="91440" bIns="0" anchor="t">
            <a:spAutoFit/>
          </a:bodyPr>
          <a:lstStyle/>
          <a:p>
            <a:pPr>
              <a:lnSpc>
                <a:spcPct val="90000"/>
              </a:lnSpc>
              <a:spcBef>
                <a:spcPct val="0"/>
              </a:spcBef>
            </a:pPr>
            <a:r>
              <a:rPr lang="en-US" sz="2000" b="1" dirty="0">
                <a:latin typeface="Manrope ExtraBold" pitchFamily="2" charset="0"/>
              </a:rPr>
              <a:t>Taimoor Tariq</a:t>
            </a:r>
          </a:p>
        </p:txBody>
      </p:sp>
      <p:sp>
        <p:nvSpPr>
          <p:cNvPr id="21" name="TextBox 20">
            <a:extLst>
              <a:ext uri="{FF2B5EF4-FFF2-40B4-BE49-F238E27FC236}">
                <a16:creationId xmlns:a16="http://schemas.microsoft.com/office/drawing/2014/main" id="{602BB6FA-1D02-0E00-C1B7-44853C259BA1}"/>
              </a:ext>
            </a:extLst>
          </p:cNvPr>
          <p:cNvSpPr txBox="1"/>
          <p:nvPr/>
        </p:nvSpPr>
        <p:spPr>
          <a:xfrm>
            <a:off x="8398913" y="2606714"/>
            <a:ext cx="3613293" cy="215444"/>
          </a:xfrm>
          <a:prstGeom prst="rect">
            <a:avLst/>
          </a:prstGeom>
          <a:noFill/>
        </p:spPr>
        <p:txBody>
          <a:bodyPr wrap="square" lIns="0" tIns="0" rIns="91440" bIns="0" anchor="t">
            <a:spAutoFit/>
          </a:bodyPr>
          <a:lstStyle/>
          <a:p>
            <a:r>
              <a:rPr lang="en-US" sz="1400" dirty="0">
                <a:solidFill>
                  <a:srgbClr val="381D96"/>
                </a:solidFill>
                <a:latin typeface="Manrope "/>
              </a:rPr>
              <a:t>Product Marketing Manager</a:t>
            </a:r>
          </a:p>
        </p:txBody>
      </p:sp>
      <p:sp>
        <p:nvSpPr>
          <p:cNvPr id="34" name="Rectangle: Rounded Corners 33">
            <a:extLst>
              <a:ext uri="{FF2B5EF4-FFF2-40B4-BE49-F238E27FC236}">
                <a16:creationId xmlns:a16="http://schemas.microsoft.com/office/drawing/2014/main" id="{4DEA4A83-5CBE-7DF8-409F-4CC94C3C0951}"/>
              </a:ext>
            </a:extLst>
          </p:cNvPr>
          <p:cNvSpPr/>
          <p:nvPr/>
        </p:nvSpPr>
        <p:spPr>
          <a:xfrm>
            <a:off x="7050396" y="1967395"/>
            <a:ext cx="988704" cy="1335516"/>
          </a:xfrm>
          <a:prstGeom prst="roundRect">
            <a:avLst/>
          </a:prstGeom>
          <a:gradFill>
            <a:gsLst>
              <a:gs pos="0">
                <a:schemeClr val="tx1"/>
              </a:gs>
              <a:gs pos="100000">
                <a:schemeClr val="bg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Picture 34" descr="Woman in a crowd">
            <a:extLst>
              <a:ext uri="{FF2B5EF4-FFF2-40B4-BE49-F238E27FC236}">
                <a16:creationId xmlns:a16="http://schemas.microsoft.com/office/drawing/2014/main" id="{F3DF55A3-ACCF-5E5B-0534-7EFDB993222E}"/>
              </a:ext>
            </a:extLst>
          </p:cNvPr>
          <p:cNvPicPr>
            <a:picLocks noChangeAspect="1"/>
          </p:cNvPicPr>
          <p:nvPr/>
        </p:nvPicPr>
        <p:blipFill>
          <a:blip r:embed="rId4">
            <a:extLst>
              <a:ext uri="{28A0092B-C50C-407E-A947-70E740481C1C}">
                <a14:useLocalDpi xmlns:a14="http://schemas.microsoft.com/office/drawing/2010/main" val="0"/>
              </a:ext>
            </a:extLst>
          </a:blip>
          <a:srcRect l="24745" r="24745"/>
          <a:stretch/>
        </p:blipFill>
        <p:spPr>
          <a:xfrm>
            <a:off x="6823151" y="1772318"/>
            <a:ext cx="1053909" cy="1391032"/>
          </a:xfrm>
          <a:prstGeom prst="roundRect">
            <a:avLst/>
          </a:prstGeom>
        </p:spPr>
      </p:pic>
      <p:pic>
        <p:nvPicPr>
          <p:cNvPr id="18" name="Graphic 17">
            <a:extLst>
              <a:ext uri="{FF2B5EF4-FFF2-40B4-BE49-F238E27FC236}">
                <a16:creationId xmlns:a16="http://schemas.microsoft.com/office/drawing/2014/main" id="{CA2D53CD-B48C-583D-8013-95C8B04C936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89071" y="537069"/>
            <a:ext cx="2610788" cy="587427"/>
          </a:xfrm>
          <a:prstGeom prst="rect">
            <a:avLst/>
          </a:prstGeom>
        </p:spPr>
      </p:pic>
      <p:grpSp>
        <p:nvGrpSpPr>
          <p:cNvPr id="6" name="Group 5">
            <a:extLst>
              <a:ext uri="{FF2B5EF4-FFF2-40B4-BE49-F238E27FC236}">
                <a16:creationId xmlns:a16="http://schemas.microsoft.com/office/drawing/2014/main" id="{F3159C3E-2124-DD9E-AE18-E0BF3A683C08}"/>
              </a:ext>
            </a:extLst>
          </p:cNvPr>
          <p:cNvGrpSpPr/>
          <p:nvPr/>
        </p:nvGrpSpPr>
        <p:grpSpPr>
          <a:xfrm>
            <a:off x="-5149821" y="0"/>
            <a:ext cx="4823248" cy="10591800"/>
            <a:chOff x="-5149821" y="0"/>
            <a:chExt cx="4823248" cy="10591800"/>
          </a:xfrm>
        </p:grpSpPr>
        <p:sp>
          <p:nvSpPr>
            <p:cNvPr id="7" name="Rectangle 6">
              <a:extLst>
                <a:ext uri="{FF2B5EF4-FFF2-40B4-BE49-F238E27FC236}">
                  <a16:creationId xmlns:a16="http://schemas.microsoft.com/office/drawing/2014/main" id="{80A375D6-2F84-1C0C-FB12-B2F195EAF244}"/>
                </a:ext>
              </a:extLst>
            </p:cNvPr>
            <p:cNvSpPr/>
            <p:nvPr/>
          </p:nvSpPr>
          <p:spPr>
            <a:xfrm>
              <a:off x="-5149821" y="0"/>
              <a:ext cx="4823248" cy="1059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Manrope" pitchFamily="2" charset="0"/>
              </a:endParaRPr>
            </a:p>
          </p:txBody>
        </p:sp>
        <p:sp>
          <p:nvSpPr>
            <p:cNvPr id="9" name="TextBox 8">
              <a:extLst>
                <a:ext uri="{FF2B5EF4-FFF2-40B4-BE49-F238E27FC236}">
                  <a16:creationId xmlns:a16="http://schemas.microsoft.com/office/drawing/2014/main" id="{38D13A4E-E1CC-7B31-C0D2-DAE30AB5AD91}"/>
                </a:ext>
              </a:extLst>
            </p:cNvPr>
            <p:cNvSpPr txBox="1"/>
            <p:nvPr/>
          </p:nvSpPr>
          <p:spPr>
            <a:xfrm>
              <a:off x="-4829582" y="328162"/>
              <a:ext cx="4473982" cy="738664"/>
            </a:xfrm>
            <a:prstGeom prst="rect">
              <a:avLst/>
            </a:prstGeom>
            <a:noFill/>
          </p:spPr>
          <p:txBody>
            <a:bodyPr wrap="square" lIns="0" tIns="0" rIns="0" bIns="0" rtlCol="0">
              <a:spAutoFit/>
            </a:bodyPr>
            <a:lstStyle/>
            <a:p>
              <a:pPr>
                <a:spcBef>
                  <a:spcPts val="1200"/>
                </a:spcBef>
              </a:pPr>
              <a:r>
                <a:rPr lang="en-US" sz="1600" b="1" dirty="0">
                  <a:solidFill>
                    <a:srgbClr val="2F2F2F"/>
                  </a:solidFill>
                  <a:latin typeface="Manrope" pitchFamily="2" charset="0"/>
                  <a:cs typeface="Arial" panose="020B0604020202020204" pitchFamily="34" charset="0"/>
                </a:rPr>
                <a:t>Use this PowerPoint as a starting point to build a custom-branded asset by adding your own logos, fonts, </a:t>
              </a:r>
              <a:r>
                <a:rPr lang="en-US" sz="1600" b="1" dirty="0" err="1">
                  <a:solidFill>
                    <a:srgbClr val="2F2F2F"/>
                  </a:solidFill>
                  <a:latin typeface="Manrope" pitchFamily="2" charset="0"/>
                  <a:cs typeface="Arial" panose="020B0604020202020204" pitchFamily="34" charset="0"/>
                </a:rPr>
                <a:t>colours</a:t>
              </a:r>
              <a:r>
                <a:rPr lang="en-US" sz="1600" b="1" dirty="0">
                  <a:solidFill>
                    <a:srgbClr val="2F2F2F"/>
                  </a:solidFill>
                  <a:latin typeface="Manrope" pitchFamily="2" charset="0"/>
                  <a:cs typeface="Arial" panose="020B0604020202020204" pitchFamily="34" charset="0"/>
                </a:rPr>
                <a:t>, and messaging.</a:t>
              </a:r>
              <a:endParaRPr lang="en-US" sz="1000" b="1" dirty="0">
                <a:solidFill>
                  <a:srgbClr val="2F2F2F"/>
                </a:solidFill>
                <a:latin typeface="Manrope" pitchFamily="2" charset="0"/>
                <a:cs typeface="Arial" panose="020B0604020202020204" pitchFamily="34" charset="0"/>
              </a:endParaRPr>
            </a:p>
          </p:txBody>
        </p:sp>
        <p:sp>
          <p:nvSpPr>
            <p:cNvPr id="10" name="TextBox 9">
              <a:extLst>
                <a:ext uri="{FF2B5EF4-FFF2-40B4-BE49-F238E27FC236}">
                  <a16:creationId xmlns:a16="http://schemas.microsoft.com/office/drawing/2014/main" id="{CEC59574-2903-D93E-0BCB-09AE07937D3C}"/>
                </a:ext>
              </a:extLst>
            </p:cNvPr>
            <p:cNvSpPr txBox="1"/>
            <p:nvPr/>
          </p:nvSpPr>
          <p:spPr>
            <a:xfrm>
              <a:off x="-4829582" y="1234342"/>
              <a:ext cx="3898414" cy="415498"/>
            </a:xfrm>
            <a:prstGeom prst="rect">
              <a:avLst/>
            </a:prstGeom>
            <a:solidFill>
              <a:srgbClr val="FFFF00"/>
            </a:solidFill>
          </p:spPr>
          <p:txBody>
            <a:bodyPr wrap="square" rtlCol="0">
              <a:spAutoFit/>
            </a:bodyPr>
            <a:lstStyle/>
            <a:p>
              <a:r>
                <a:rPr lang="en-US" sz="1050" dirty="0">
                  <a:solidFill>
                    <a:srgbClr val="0A1B45"/>
                  </a:solidFill>
                  <a:latin typeface="Manrope" pitchFamily="2" charset="0"/>
                  <a:cs typeface="Arial" panose="020B0604020202020204" pitchFamily="34" charset="0"/>
                </a:rPr>
                <a:t>Areas marked in yellow indicate where your custom branding, content, or visuals should be applied.</a:t>
              </a:r>
            </a:p>
          </p:txBody>
        </p:sp>
        <p:grpSp>
          <p:nvGrpSpPr>
            <p:cNvPr id="14" name="Group 13">
              <a:extLst>
                <a:ext uri="{FF2B5EF4-FFF2-40B4-BE49-F238E27FC236}">
                  <a16:creationId xmlns:a16="http://schemas.microsoft.com/office/drawing/2014/main" id="{13CDE087-990B-B2DE-6362-BF6603EF6208}"/>
                </a:ext>
              </a:extLst>
            </p:cNvPr>
            <p:cNvGrpSpPr/>
            <p:nvPr/>
          </p:nvGrpSpPr>
          <p:grpSpPr>
            <a:xfrm>
              <a:off x="-4829582" y="5963178"/>
              <a:ext cx="3683416" cy="738664"/>
              <a:chOff x="-3852716" y="3897267"/>
              <a:chExt cx="3014516" cy="604524"/>
            </a:xfrm>
          </p:grpSpPr>
          <p:sp>
            <p:nvSpPr>
              <p:cNvPr id="43" name="TextBox 42">
                <a:extLst>
                  <a:ext uri="{FF2B5EF4-FFF2-40B4-BE49-F238E27FC236}">
                    <a16:creationId xmlns:a16="http://schemas.microsoft.com/office/drawing/2014/main" id="{BD4BA4E0-A09F-2F62-CD24-8FDD7C6FCA5C}"/>
                  </a:ext>
                </a:extLst>
              </p:cNvPr>
              <p:cNvSpPr txBox="1"/>
              <p:nvPr/>
            </p:nvSpPr>
            <p:spPr>
              <a:xfrm>
                <a:off x="-3633224" y="3897267"/>
                <a:ext cx="2795024"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Replace any yellow-highlighted text with copy tailored to your brand. Be sure to match the font </a:t>
                </a:r>
                <a:r>
                  <a:rPr lang="en-US" sz="1050" dirty="0" err="1">
                    <a:solidFill>
                      <a:srgbClr val="0A1B45"/>
                    </a:solidFill>
                    <a:latin typeface="Manrope" pitchFamily="2" charset="0"/>
                    <a:cs typeface="Arial" panose="020B0604020202020204" pitchFamily="34" charset="0"/>
                  </a:rPr>
                  <a:t>colour</a:t>
                </a:r>
                <a:r>
                  <a:rPr lang="en-US" sz="1050" dirty="0">
                    <a:solidFill>
                      <a:srgbClr val="0A1B45"/>
                    </a:solidFill>
                    <a:latin typeface="Manrope" pitchFamily="2" charset="0"/>
                    <a:cs typeface="Arial" panose="020B0604020202020204" pitchFamily="34" charset="0"/>
                  </a:rPr>
                  <a:t> to the rest of the slide and adjust the text style and layout if needed.</a:t>
                </a:r>
                <a:endParaRPr lang="en-US" sz="1100" dirty="0">
                  <a:solidFill>
                    <a:srgbClr val="0A1B45"/>
                  </a:solidFill>
                  <a:latin typeface="Manrope" pitchFamily="2" charset="0"/>
                  <a:cs typeface="Arial" panose="020B0604020202020204" pitchFamily="34" charset="0"/>
                </a:endParaRPr>
              </a:p>
            </p:txBody>
          </p:sp>
          <p:sp>
            <p:nvSpPr>
              <p:cNvPr id="44" name="TextBox 43">
                <a:extLst>
                  <a:ext uri="{FF2B5EF4-FFF2-40B4-BE49-F238E27FC236}">
                    <a16:creationId xmlns:a16="http://schemas.microsoft.com/office/drawing/2014/main" id="{58F66A92-8335-F353-E401-E6F0C6A0E803}"/>
                  </a:ext>
                </a:extLst>
              </p:cNvPr>
              <p:cNvSpPr txBox="1">
                <a:spLocks noChangeAspect="1"/>
              </p:cNvSpPr>
              <p:nvPr/>
            </p:nvSpPr>
            <p:spPr>
              <a:xfrm>
                <a:off x="-3852716" y="3908780"/>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2</a:t>
                </a:r>
              </a:p>
            </p:txBody>
          </p:sp>
        </p:grpSp>
        <p:grpSp>
          <p:nvGrpSpPr>
            <p:cNvPr id="15" name="Group 14">
              <a:extLst>
                <a:ext uri="{FF2B5EF4-FFF2-40B4-BE49-F238E27FC236}">
                  <a16:creationId xmlns:a16="http://schemas.microsoft.com/office/drawing/2014/main" id="{216F6091-0EC5-F425-D681-D0035CED6DCA}"/>
                </a:ext>
              </a:extLst>
            </p:cNvPr>
            <p:cNvGrpSpPr/>
            <p:nvPr/>
          </p:nvGrpSpPr>
          <p:grpSpPr>
            <a:xfrm>
              <a:off x="-4829582" y="6972136"/>
              <a:ext cx="3767214" cy="1061829"/>
              <a:chOff x="-3852716" y="4723000"/>
              <a:chExt cx="3083096" cy="869003"/>
            </a:xfrm>
          </p:grpSpPr>
          <p:sp>
            <p:nvSpPr>
              <p:cNvPr id="41" name="TextBox 40">
                <a:extLst>
                  <a:ext uri="{FF2B5EF4-FFF2-40B4-BE49-F238E27FC236}">
                    <a16:creationId xmlns:a16="http://schemas.microsoft.com/office/drawing/2014/main" id="{C5A61DA0-B8FE-B0E7-1FE4-8750AE4A7C01}"/>
                  </a:ext>
                </a:extLst>
              </p:cNvPr>
              <p:cNvSpPr txBox="1"/>
              <p:nvPr/>
            </p:nvSpPr>
            <p:spPr>
              <a:xfrm>
                <a:off x="-3633224" y="4723000"/>
                <a:ext cx="2863604" cy="869003"/>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a:rPr>
                  <a:t>Add your organization’s logo and icons throughout the slides and Slide Master. You </a:t>
                </a:r>
                <a:r>
                  <a:rPr lang="en-US" sz="1050" b="1" dirty="0">
                    <a:solidFill>
                      <a:srgbClr val="0A1B45"/>
                    </a:solidFill>
                    <a:latin typeface="Manrope" pitchFamily="2" charset="0"/>
                    <a:cs typeface="Arial"/>
                  </a:rPr>
                  <a:t>may also swap out images, headings, time</a:t>
                </a:r>
                <a:r>
                  <a:rPr lang="en-US" sz="1050" dirty="0">
                    <a:solidFill>
                      <a:srgbClr val="0A1B45"/>
                    </a:solidFill>
                    <a:latin typeface="Manrope" pitchFamily="2" charset="0"/>
                    <a:cs typeface="Arial"/>
                  </a:rPr>
                  <a:t> to suit your audience or branding. Please note: if you use the included visuals, they are intended only for use within this template and should not be repurposed elsewhere.</a:t>
                </a:r>
                <a:endParaRPr lang="en-US" sz="1100" dirty="0">
                  <a:solidFill>
                    <a:srgbClr val="0A1B45"/>
                  </a:solidFill>
                  <a:latin typeface="Manrope" pitchFamily="2" charset="0"/>
                  <a:cs typeface="Arial"/>
                </a:endParaRPr>
              </a:p>
            </p:txBody>
          </p:sp>
          <p:sp>
            <p:nvSpPr>
              <p:cNvPr id="42" name="TextBox 41">
                <a:extLst>
                  <a:ext uri="{FF2B5EF4-FFF2-40B4-BE49-F238E27FC236}">
                    <a16:creationId xmlns:a16="http://schemas.microsoft.com/office/drawing/2014/main" id="{EF1B5F38-793D-A857-03EF-842B2BF4FCEA}"/>
                  </a:ext>
                </a:extLst>
              </p:cNvPr>
              <p:cNvSpPr txBox="1">
                <a:spLocks noChangeAspect="1"/>
              </p:cNvSpPr>
              <p:nvPr/>
            </p:nvSpPr>
            <p:spPr>
              <a:xfrm>
                <a:off x="-3852716" y="4733480"/>
                <a:ext cx="197566" cy="207805"/>
              </a:xfrm>
              <a:prstGeom prst="rect">
                <a:avLst/>
              </a:prstGeom>
              <a:solidFill>
                <a:srgbClr val="FFFF00"/>
              </a:solidFill>
            </p:spPr>
            <p:txBody>
              <a:bodyPr wrap="square" rtlCol="0" anchor="ctr">
                <a:spAutoFit/>
              </a:bodyPr>
              <a:lstStyle/>
              <a:p>
                <a:pPr algn="ctr"/>
                <a:r>
                  <a:rPr lang="en-US" sz="1050" dirty="0">
                    <a:solidFill>
                      <a:srgbClr val="0A1B45"/>
                    </a:solidFill>
                    <a:cs typeface="Segoe UI" panose="020B0502040204020203" pitchFamily="34" charset="0"/>
                  </a:rPr>
                  <a:t>3</a:t>
                </a:r>
              </a:p>
            </p:txBody>
          </p:sp>
        </p:grpSp>
        <p:grpSp>
          <p:nvGrpSpPr>
            <p:cNvPr id="16" name="Group 15">
              <a:extLst>
                <a:ext uri="{FF2B5EF4-FFF2-40B4-BE49-F238E27FC236}">
                  <a16:creationId xmlns:a16="http://schemas.microsoft.com/office/drawing/2014/main" id="{4FD58E29-A406-4BA1-96E1-CA934116501D}"/>
                </a:ext>
              </a:extLst>
            </p:cNvPr>
            <p:cNvGrpSpPr/>
            <p:nvPr/>
          </p:nvGrpSpPr>
          <p:grpSpPr>
            <a:xfrm>
              <a:off x="-4829582" y="8354434"/>
              <a:ext cx="3892343" cy="1300903"/>
              <a:chOff x="-3852716" y="5854275"/>
              <a:chExt cx="3185502" cy="1064661"/>
            </a:xfrm>
          </p:grpSpPr>
          <p:sp>
            <p:nvSpPr>
              <p:cNvPr id="38" name="TextBox 37">
                <a:extLst>
                  <a:ext uri="{FF2B5EF4-FFF2-40B4-BE49-F238E27FC236}">
                    <a16:creationId xmlns:a16="http://schemas.microsoft.com/office/drawing/2014/main" id="{286E9B5F-5C67-A470-D785-727D6B59B193}"/>
                  </a:ext>
                </a:extLst>
              </p:cNvPr>
              <p:cNvSpPr txBox="1"/>
              <p:nvPr/>
            </p:nvSpPr>
            <p:spPr>
              <a:xfrm>
                <a:off x="-3633224" y="5854275"/>
                <a:ext cx="2966010" cy="604524"/>
              </a:xfrm>
              <a:prstGeom prst="rect">
                <a:avLst/>
              </a:prstGeom>
              <a:noFill/>
            </p:spPr>
            <p:txBody>
              <a:bodyPr wrap="square" rtlCol="0">
                <a:spAutoFit/>
              </a:bodyPr>
              <a:lstStyle/>
              <a:p>
                <a:pPr>
                  <a:spcBef>
                    <a:spcPts val="600"/>
                  </a:spcBef>
                </a:pPr>
                <a:r>
                  <a:rPr lang="en-US" sz="1050" dirty="0">
                    <a:solidFill>
                      <a:srgbClr val="0A1B45"/>
                    </a:solidFill>
                    <a:latin typeface="Manrope" pitchFamily="2" charset="0"/>
                    <a:cs typeface="Arial" panose="020B0604020202020204" pitchFamily="34" charset="0"/>
                  </a:rPr>
                  <a:t>Once complete, name your file and choose where to save it. Remove any yellow highlighting and extra instructional elements. Then, go to the File menu and select Export to save your final version as a </a:t>
                </a:r>
                <a:r>
                  <a:rPr lang="en-US" sz="1050" b="1" dirty="0">
                    <a:solidFill>
                      <a:srgbClr val="0A1B45"/>
                    </a:solidFill>
                    <a:latin typeface="Manrope" pitchFamily="2" charset="0"/>
                    <a:cs typeface="Arial" panose="020B0604020202020204" pitchFamily="34" charset="0"/>
                  </a:rPr>
                  <a:t>PNG.</a:t>
                </a:r>
                <a:endParaRPr lang="en-US" sz="1100" b="1" dirty="0">
                  <a:solidFill>
                    <a:srgbClr val="0A1B45"/>
                  </a:solidFill>
                  <a:latin typeface="Manrope" pitchFamily="2" charset="0"/>
                  <a:cs typeface="Arial" panose="020B0604020202020204" pitchFamily="34" charset="0"/>
                </a:endParaRPr>
              </a:p>
            </p:txBody>
          </p:sp>
          <p:sp>
            <p:nvSpPr>
              <p:cNvPr id="39" name="TextBox 38">
                <a:extLst>
                  <a:ext uri="{FF2B5EF4-FFF2-40B4-BE49-F238E27FC236}">
                    <a16:creationId xmlns:a16="http://schemas.microsoft.com/office/drawing/2014/main" id="{E0173615-9227-107C-986E-09BD61E51928}"/>
                  </a:ext>
                </a:extLst>
              </p:cNvPr>
              <p:cNvSpPr txBox="1">
                <a:spLocks noChangeAspect="1"/>
              </p:cNvSpPr>
              <p:nvPr/>
            </p:nvSpPr>
            <p:spPr>
              <a:xfrm>
                <a:off x="-3852716" y="5865788"/>
                <a:ext cx="197566" cy="207805"/>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4</a:t>
                </a:r>
              </a:p>
            </p:txBody>
          </p:sp>
          <p:pic>
            <p:nvPicPr>
              <p:cNvPr id="40" name="Picture 39">
                <a:extLst>
                  <a:ext uri="{FF2B5EF4-FFF2-40B4-BE49-F238E27FC236}">
                    <a16:creationId xmlns:a16="http://schemas.microsoft.com/office/drawing/2014/main" id="{C207131F-90DC-7C08-463D-888C98A2AD91}"/>
                  </a:ext>
                </a:extLst>
              </p:cNvPr>
              <p:cNvPicPr>
                <a:picLocks noChangeAspect="1"/>
              </p:cNvPicPr>
              <p:nvPr/>
            </p:nvPicPr>
            <p:blipFill>
              <a:blip r:embed="rId7">
                <a:extLst>
                  <a:ext uri="{28A0092B-C50C-407E-A947-70E740481C1C}">
                    <a14:useLocalDpi xmlns:a14="http://schemas.microsoft.com/office/drawing/2010/main" val="0"/>
                  </a:ext>
                </a:extLst>
              </a:blip>
              <a:srcRect r="43207" b="43207"/>
              <a:stretch>
                <a:fillRect/>
              </a:stretch>
            </p:blipFill>
            <p:spPr>
              <a:xfrm>
                <a:off x="-3496929" y="6675636"/>
                <a:ext cx="1797446" cy="243300"/>
              </a:xfrm>
              <a:prstGeom prst="rect">
                <a:avLst/>
              </a:prstGeom>
              <a:ln>
                <a:solidFill>
                  <a:schemeClr val="bg1">
                    <a:lumMod val="65000"/>
                  </a:schemeClr>
                </a:solidFill>
              </a:ln>
            </p:spPr>
          </p:pic>
        </p:grpSp>
        <p:sp>
          <p:nvSpPr>
            <p:cNvPr id="27" name="TextBox 26">
              <a:extLst>
                <a:ext uri="{FF2B5EF4-FFF2-40B4-BE49-F238E27FC236}">
                  <a16:creationId xmlns:a16="http://schemas.microsoft.com/office/drawing/2014/main" id="{4262755E-7986-84A9-6757-DA57D8F0FE10}"/>
                </a:ext>
              </a:extLst>
            </p:cNvPr>
            <p:cNvSpPr txBox="1"/>
            <p:nvPr/>
          </p:nvSpPr>
          <p:spPr>
            <a:xfrm>
              <a:off x="-4561386" y="1936557"/>
              <a:ext cx="3697786" cy="1138773"/>
            </a:xfrm>
            <a:prstGeom prst="rect">
              <a:avLst/>
            </a:prstGeom>
            <a:noFill/>
          </p:spPr>
          <p:txBody>
            <a:bodyPr wrap="square" rtlCol="0">
              <a:spAutoFit/>
            </a:bodyPr>
            <a:lstStyle/>
            <a:p>
              <a:pPr>
                <a:spcBef>
                  <a:spcPts val="600"/>
                </a:spcBef>
              </a:pPr>
              <a:r>
                <a:rPr lang="en-US" sz="1050" dirty="0">
                  <a:solidFill>
                    <a:srgbClr val="2F2F2F"/>
                  </a:solidFill>
                  <a:latin typeface="Manrope" pitchFamily="2" charset="0"/>
                  <a:cs typeface="Arial" panose="020B0604020202020204" pitchFamily="34" charset="0"/>
                </a:rPr>
                <a:t>Go to the Slide Master to set up your brand fonts and </a:t>
              </a:r>
              <a:r>
                <a:rPr lang="en-US" sz="1050" dirty="0" err="1">
                  <a:solidFill>
                    <a:srgbClr val="2F2F2F"/>
                  </a:solidFill>
                  <a:latin typeface="Manrope" pitchFamily="2" charset="0"/>
                  <a:cs typeface="Arial" panose="020B0604020202020204" pitchFamily="34" charset="0"/>
                </a:rPr>
                <a:t>colour</a:t>
              </a:r>
              <a:r>
                <a:rPr lang="en-US" sz="1050" dirty="0">
                  <a:solidFill>
                    <a:srgbClr val="2F2F2F"/>
                  </a:solidFill>
                  <a:latin typeface="Manrope" pitchFamily="2" charset="0"/>
                  <a:cs typeface="Arial" panose="020B0604020202020204" pitchFamily="34" charset="0"/>
                </a:rPr>
                <a:t> palette.</a:t>
              </a:r>
            </a:p>
            <a:p>
              <a:pPr>
                <a:spcBef>
                  <a:spcPts val="600"/>
                </a:spcBef>
              </a:pPr>
              <a:r>
                <a:rPr lang="en-US" sz="1050" dirty="0">
                  <a:solidFill>
                    <a:srgbClr val="2F2F2F"/>
                  </a:solidFill>
                  <a:latin typeface="Manrope" pitchFamily="2" charset="0"/>
                  <a:cs typeface="Arial" panose="020B0604020202020204" pitchFamily="34" charset="0"/>
                </a:rPr>
                <a:t>We've already included our brand </a:t>
              </a:r>
              <a:r>
                <a:rPr lang="en-US" sz="1050" dirty="0" err="1">
                  <a:solidFill>
                    <a:srgbClr val="2F2F2F"/>
                  </a:solidFill>
                  <a:latin typeface="Manrope" pitchFamily="2" charset="0"/>
                  <a:cs typeface="Arial" panose="020B0604020202020204" pitchFamily="34" charset="0"/>
                </a:rPr>
                <a:t>colours</a:t>
              </a:r>
              <a:r>
                <a:rPr lang="en-US" sz="1050" dirty="0">
                  <a:solidFill>
                    <a:srgbClr val="2F2F2F"/>
                  </a:solidFill>
                  <a:latin typeface="Manrope" pitchFamily="2" charset="0"/>
                  <a:cs typeface="Arial" panose="020B0604020202020204" pitchFamily="34" charset="0"/>
                </a:rPr>
                <a:t> for this specific solution in the template—feel free to adjust as needed to align with your use case.</a:t>
              </a:r>
              <a:br>
                <a:rPr lang="en-US" sz="1050" dirty="0">
                  <a:solidFill>
                    <a:srgbClr val="2F2F2F"/>
                  </a:solidFill>
                  <a:latin typeface="Manrope" pitchFamily="2" charset="0"/>
                  <a:cs typeface="Arial" panose="020B0604020202020204" pitchFamily="34" charset="0"/>
                </a:rPr>
              </a:br>
              <a:endParaRPr lang="en-US" sz="1050" dirty="0">
                <a:solidFill>
                  <a:srgbClr val="2F2F2F"/>
                </a:solidFill>
                <a:latin typeface="Manrope" pitchFamily="2" charset="0"/>
                <a:cs typeface="Arial" panose="020B0604020202020204" pitchFamily="34" charset="0"/>
              </a:endParaRPr>
            </a:p>
          </p:txBody>
        </p:sp>
        <p:sp>
          <p:nvSpPr>
            <p:cNvPr id="28" name="TextBox 27">
              <a:extLst>
                <a:ext uri="{FF2B5EF4-FFF2-40B4-BE49-F238E27FC236}">
                  <a16:creationId xmlns:a16="http://schemas.microsoft.com/office/drawing/2014/main" id="{419FB4CB-A0E1-09D0-8EB1-0E888F81F341}"/>
                </a:ext>
              </a:extLst>
            </p:cNvPr>
            <p:cNvSpPr txBox="1">
              <a:spLocks noChangeAspect="1"/>
            </p:cNvSpPr>
            <p:nvPr/>
          </p:nvSpPr>
          <p:spPr>
            <a:xfrm>
              <a:off x="-4829582" y="1950625"/>
              <a:ext cx="241405" cy="253916"/>
            </a:xfrm>
            <a:prstGeom prst="rect">
              <a:avLst/>
            </a:prstGeom>
            <a:solidFill>
              <a:srgbClr val="FFFF00"/>
            </a:solidFill>
          </p:spPr>
          <p:txBody>
            <a:bodyPr wrap="square" rtlCol="0" anchor="ctr">
              <a:spAutoFit/>
            </a:bodyPr>
            <a:lstStyle/>
            <a:p>
              <a:pPr algn="ctr"/>
              <a:r>
                <a:rPr lang="en-US" sz="1050">
                  <a:solidFill>
                    <a:srgbClr val="0A1B45"/>
                  </a:solidFill>
                  <a:cs typeface="Segoe UI" panose="020B0502040204020203" pitchFamily="34" charset="0"/>
                </a:rPr>
                <a:t>1</a:t>
              </a:r>
            </a:p>
          </p:txBody>
        </p:sp>
        <p:pic>
          <p:nvPicPr>
            <p:cNvPr id="30" name="Picture 29" descr="Graphical user interface, application&#10;&#10;Description automatically generated">
              <a:extLst>
                <a:ext uri="{FF2B5EF4-FFF2-40B4-BE49-F238E27FC236}">
                  <a16:creationId xmlns:a16="http://schemas.microsoft.com/office/drawing/2014/main" id="{7070603F-3157-55E9-FFAD-162AF939A76E}"/>
                </a:ext>
              </a:extLst>
            </p:cNvPr>
            <p:cNvPicPr>
              <a:picLocks noChangeAspect="1"/>
            </p:cNvPicPr>
            <p:nvPr/>
          </p:nvPicPr>
          <p:blipFill>
            <a:blip r:embed="rId8"/>
            <a:stretch>
              <a:fillRect/>
            </a:stretch>
          </p:blipFill>
          <p:spPr>
            <a:xfrm>
              <a:off x="-4545224" y="4460268"/>
              <a:ext cx="1930902" cy="1084470"/>
            </a:xfrm>
            <a:prstGeom prst="rect">
              <a:avLst/>
            </a:prstGeom>
          </p:spPr>
        </p:pic>
        <p:pic>
          <p:nvPicPr>
            <p:cNvPr id="36" name="Picture 35" descr="Graphical user interface, application, Word&#10;&#10;Description automatically generated">
              <a:extLst>
                <a:ext uri="{FF2B5EF4-FFF2-40B4-BE49-F238E27FC236}">
                  <a16:creationId xmlns:a16="http://schemas.microsoft.com/office/drawing/2014/main" id="{A4BAB7C2-C960-0033-51CE-D65741C54BA7}"/>
                </a:ext>
              </a:extLst>
            </p:cNvPr>
            <p:cNvPicPr>
              <a:picLocks noChangeAspect="1"/>
            </p:cNvPicPr>
            <p:nvPr/>
          </p:nvPicPr>
          <p:blipFill>
            <a:blip r:embed="rId9"/>
            <a:stretch>
              <a:fillRect/>
            </a:stretch>
          </p:blipFill>
          <p:spPr>
            <a:xfrm>
              <a:off x="-4539155" y="3689265"/>
              <a:ext cx="3892343" cy="579196"/>
            </a:xfrm>
            <a:prstGeom prst="rect">
              <a:avLst/>
            </a:prstGeom>
          </p:spPr>
        </p:pic>
        <p:sp>
          <p:nvSpPr>
            <p:cNvPr id="37" name="TextBox 36">
              <a:extLst>
                <a:ext uri="{FF2B5EF4-FFF2-40B4-BE49-F238E27FC236}">
                  <a16:creationId xmlns:a16="http://schemas.microsoft.com/office/drawing/2014/main" id="{03AA772C-F917-A3DC-3F4B-E689CEEB8B4D}"/>
                </a:ext>
              </a:extLst>
            </p:cNvPr>
            <p:cNvSpPr txBox="1"/>
            <p:nvPr/>
          </p:nvSpPr>
          <p:spPr>
            <a:xfrm>
              <a:off x="-4545224" y="9844206"/>
              <a:ext cx="3624147" cy="276999"/>
            </a:xfrm>
            <a:prstGeom prst="rect">
              <a:avLst/>
            </a:prstGeom>
            <a:solidFill>
              <a:srgbClr val="FFFF00"/>
            </a:solidFill>
          </p:spPr>
          <p:txBody>
            <a:bodyPr wrap="square" rtlCol="0">
              <a:spAutoFit/>
            </a:bodyPr>
            <a:lstStyle/>
            <a:p>
              <a:r>
                <a:rPr lang="en-US" sz="1200" dirty="0">
                  <a:solidFill>
                    <a:srgbClr val="C00000"/>
                  </a:solidFill>
                  <a:latin typeface="Manrope" pitchFamily="2" charset="0"/>
                  <a:cs typeface="Arial" panose="020B0604020202020204" pitchFamily="34" charset="0"/>
                </a:rPr>
                <a:t>This slide is sized to export to 1200x627 pixels.</a:t>
              </a:r>
            </a:p>
          </p:txBody>
        </p:sp>
      </p:grpSp>
      <p:sp>
        <p:nvSpPr>
          <p:cNvPr id="47" name="Rectangle: Rounded Corners 46">
            <a:extLst>
              <a:ext uri="{FF2B5EF4-FFF2-40B4-BE49-F238E27FC236}">
                <a16:creationId xmlns:a16="http://schemas.microsoft.com/office/drawing/2014/main" id="{3F38E94C-B3E3-4A5F-F98E-79392A2548FB}"/>
              </a:ext>
            </a:extLst>
          </p:cNvPr>
          <p:cNvSpPr/>
          <p:nvPr/>
        </p:nvSpPr>
        <p:spPr>
          <a:xfrm>
            <a:off x="7050396" y="3761197"/>
            <a:ext cx="988704" cy="1335516"/>
          </a:xfrm>
          <a:prstGeom prst="roundRect">
            <a:avLst/>
          </a:prstGeom>
          <a:gradFill>
            <a:gsLst>
              <a:gs pos="0">
                <a:schemeClr val="tx1"/>
              </a:gs>
              <a:gs pos="100000">
                <a:schemeClr val="bg1"/>
              </a:gs>
            </a:gsLst>
            <a:lin ang="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47" descr="Man using laptop">
            <a:extLst>
              <a:ext uri="{FF2B5EF4-FFF2-40B4-BE49-F238E27FC236}">
                <a16:creationId xmlns:a16="http://schemas.microsoft.com/office/drawing/2014/main" id="{64F9F7B3-22FD-8825-FEAC-2258039E2E44}"/>
              </a:ext>
            </a:extLst>
          </p:cNvPr>
          <p:cNvPicPr>
            <a:picLocks noChangeAspect="1"/>
          </p:cNvPicPr>
          <p:nvPr/>
        </p:nvPicPr>
        <p:blipFill>
          <a:blip r:embed="rId10">
            <a:extLst>
              <a:ext uri="{28A0092B-C50C-407E-A947-70E740481C1C}">
                <a14:useLocalDpi xmlns:a14="http://schemas.microsoft.com/office/drawing/2010/main" val="0"/>
              </a:ext>
            </a:extLst>
          </a:blip>
          <a:srcRect l="24742" r="24742"/>
          <a:stretch/>
        </p:blipFill>
        <p:spPr>
          <a:xfrm>
            <a:off x="6823151" y="3566120"/>
            <a:ext cx="1053909" cy="1391032"/>
          </a:xfrm>
          <a:prstGeom prst="roundRect">
            <a:avLst/>
          </a:prstGeom>
        </p:spPr>
      </p:pic>
      <p:sp>
        <p:nvSpPr>
          <p:cNvPr id="49" name="TextBox 48">
            <a:extLst>
              <a:ext uri="{FF2B5EF4-FFF2-40B4-BE49-F238E27FC236}">
                <a16:creationId xmlns:a16="http://schemas.microsoft.com/office/drawing/2014/main" id="{BDD32E4C-CAA3-D720-56F9-AE1D86771286}"/>
              </a:ext>
            </a:extLst>
          </p:cNvPr>
          <p:cNvSpPr txBox="1"/>
          <p:nvPr/>
        </p:nvSpPr>
        <p:spPr>
          <a:xfrm>
            <a:off x="8373512" y="4030552"/>
            <a:ext cx="3613293" cy="276999"/>
          </a:xfrm>
          <a:prstGeom prst="rect">
            <a:avLst/>
          </a:prstGeom>
          <a:noFill/>
        </p:spPr>
        <p:txBody>
          <a:bodyPr wrap="square" lIns="0" tIns="0" rIns="91440" bIns="0" anchor="t">
            <a:spAutoFit/>
          </a:bodyPr>
          <a:lstStyle/>
          <a:p>
            <a:pPr indent="0">
              <a:lnSpc>
                <a:spcPct val="90000"/>
              </a:lnSpc>
              <a:spcBef>
                <a:spcPct val="0"/>
              </a:spcBef>
              <a:buFont typeface="Arial" panose="020B0604020202020204" pitchFamily="34" charset="0"/>
              <a:buNone/>
            </a:pPr>
            <a:r>
              <a:rPr lang="en-US" sz="2000" b="1" dirty="0">
                <a:latin typeface="Manrope ExtraBold" pitchFamily="2" charset="0"/>
              </a:rPr>
              <a:t>Taimoor Tariq</a:t>
            </a:r>
          </a:p>
        </p:txBody>
      </p:sp>
      <p:sp>
        <p:nvSpPr>
          <p:cNvPr id="50" name="TextBox 49">
            <a:extLst>
              <a:ext uri="{FF2B5EF4-FFF2-40B4-BE49-F238E27FC236}">
                <a16:creationId xmlns:a16="http://schemas.microsoft.com/office/drawing/2014/main" id="{5488150D-9D95-4B5E-FEA5-319434A65133}"/>
              </a:ext>
            </a:extLst>
          </p:cNvPr>
          <p:cNvSpPr txBox="1"/>
          <p:nvPr/>
        </p:nvSpPr>
        <p:spPr>
          <a:xfrm>
            <a:off x="8398913" y="4358208"/>
            <a:ext cx="3613293" cy="215444"/>
          </a:xfrm>
          <a:prstGeom prst="rect">
            <a:avLst/>
          </a:prstGeom>
          <a:noFill/>
        </p:spPr>
        <p:txBody>
          <a:bodyPr wrap="square" lIns="0" tIns="0" rIns="91440" bIns="0" anchor="t">
            <a:spAutoFit/>
          </a:bodyPr>
          <a:lstStyle/>
          <a:p>
            <a:r>
              <a:rPr lang="en-US" sz="1400" dirty="0">
                <a:solidFill>
                  <a:srgbClr val="381D96"/>
                </a:solidFill>
                <a:latin typeface="Manrope "/>
              </a:rPr>
              <a:t>Product Marketing Manager</a:t>
            </a:r>
          </a:p>
        </p:txBody>
      </p:sp>
      <p:sp>
        <p:nvSpPr>
          <p:cNvPr id="12" name="TextBox 1">
            <a:extLst>
              <a:ext uri="{FF2B5EF4-FFF2-40B4-BE49-F238E27FC236}">
                <a16:creationId xmlns:a16="http://schemas.microsoft.com/office/drawing/2014/main" id="{37AAA2BE-22DE-5503-00F3-6556D5CF19D5}"/>
              </a:ext>
            </a:extLst>
          </p:cNvPr>
          <p:cNvSpPr txBox="1"/>
          <p:nvPr/>
        </p:nvSpPr>
        <p:spPr>
          <a:xfrm>
            <a:off x="598141" y="726409"/>
            <a:ext cx="2146894" cy="400111"/>
          </a:xfrm>
          <a:prstGeom prst="rect">
            <a:avLst/>
          </a:prstGeom>
          <a:solidFill>
            <a:srgbClr val="FFFF00"/>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j-lt"/>
                <a:cs typeface="Segoe UI"/>
              </a:rPr>
              <a:t>Partner Logo</a:t>
            </a:r>
            <a:endParaRPr lang="en-US" sz="2000" b="0" i="0" u="none" strike="noStrike" kern="1200" cap="none" spc="0" normalizeH="0" baseline="0" noProof="0" dirty="0">
              <a:ln>
                <a:noFill/>
              </a:ln>
              <a:solidFill>
                <a:srgbClr val="000000"/>
              </a:solidFill>
              <a:effectLst/>
              <a:uLnTx/>
              <a:uFillTx/>
              <a:latin typeface="+mj-lt"/>
              <a:cs typeface="Segoe UI"/>
            </a:endParaRPr>
          </a:p>
        </p:txBody>
      </p:sp>
      <p:sp>
        <p:nvSpPr>
          <p:cNvPr id="20" name="Title 1">
            <a:extLst>
              <a:ext uri="{FF2B5EF4-FFF2-40B4-BE49-F238E27FC236}">
                <a16:creationId xmlns:a16="http://schemas.microsoft.com/office/drawing/2014/main" id="{30AEBEFB-7A81-4B8A-51F4-EEDD434D1CF2}"/>
              </a:ext>
            </a:extLst>
          </p:cNvPr>
          <p:cNvSpPr txBox="1">
            <a:spLocks/>
          </p:cNvSpPr>
          <p:nvPr/>
        </p:nvSpPr>
        <p:spPr>
          <a:xfrm>
            <a:off x="495347" y="2109255"/>
            <a:ext cx="5366218" cy="1264775"/>
          </a:xfrm>
          <a:prstGeom prst="rect">
            <a:avLst/>
          </a:prstGeom>
        </p:spPr>
        <p:txBody>
          <a:bodyPr/>
          <a:lstStyle>
            <a:lvl1pPr marL="0" indent="0" algn="l" defTabSz="914400" rtl="0" eaLnBrk="1" latinLnBrk="0" hangingPunct="1">
              <a:lnSpc>
                <a:spcPct val="90000"/>
              </a:lnSpc>
              <a:spcBef>
                <a:spcPct val="0"/>
              </a:spcBef>
              <a:buFont typeface="Arial" panose="020B0604020202020204" pitchFamily="34" charset="0"/>
              <a:buChar char="​"/>
              <a:defRPr sz="4400" b="1" i="0" kern="1200">
                <a:solidFill>
                  <a:srgbClr val="1B75BC"/>
                </a:solidFill>
                <a:latin typeface="Montserrat" pitchFamily="2" charset="77"/>
                <a:ea typeface="+mj-ea"/>
                <a:cs typeface="+mj-cs"/>
              </a:defRPr>
            </a:lvl1pPr>
          </a:lstStyle>
          <a:p>
            <a:pPr defTabSz="914341">
              <a:buNone/>
            </a:pPr>
            <a:r>
              <a:rPr lang="en-US" sz="3000" dirty="0">
                <a:solidFill>
                  <a:schemeClr val="tx1"/>
                </a:solidFill>
                <a:latin typeface="Manrope ExtraBold" pitchFamily="2" charset="0"/>
                <a:ea typeface="+mn-ea"/>
                <a:cs typeface="+mn-cs"/>
              </a:rPr>
              <a:t>Subscription and revenue management in Dynamics 365 Finance.</a:t>
            </a:r>
          </a:p>
        </p:txBody>
      </p:sp>
      <p:cxnSp>
        <p:nvCxnSpPr>
          <p:cNvPr id="32" name="Straight Connector 31">
            <a:extLst>
              <a:ext uri="{FF2B5EF4-FFF2-40B4-BE49-F238E27FC236}">
                <a16:creationId xmlns:a16="http://schemas.microsoft.com/office/drawing/2014/main" id="{AE3A240F-42C2-7235-371D-CB973173F6A7}"/>
              </a:ext>
              <a:ext uri="{C183D7F6-B498-43B3-948B-1728B52AA6E4}">
                <adec:decorative xmlns:adec="http://schemas.microsoft.com/office/drawing/2017/decorative" val="1"/>
              </a:ext>
            </a:extLst>
          </p:cNvPr>
          <p:cNvCxnSpPr>
            <a:cxnSpLocks/>
          </p:cNvCxnSpPr>
          <p:nvPr/>
        </p:nvCxnSpPr>
        <p:spPr>
          <a:xfrm>
            <a:off x="600122" y="3512633"/>
            <a:ext cx="4577241" cy="0"/>
          </a:xfrm>
          <a:prstGeom prst="line">
            <a:avLst/>
          </a:prstGeom>
          <a:solidFill>
            <a:schemeClr val="bg1">
              <a:alpha val="80000"/>
            </a:schemeClr>
          </a:solidFill>
          <a:ln w="15875">
            <a:gradFill flip="none" rotWithShape="1">
              <a:gsLst>
                <a:gs pos="29000">
                  <a:schemeClr val="tx1"/>
                </a:gs>
                <a:gs pos="100000">
                  <a:schemeClr val="bg1"/>
                </a:gs>
              </a:gsLst>
              <a:lin ang="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
        <p:nvSpPr>
          <p:cNvPr id="45" name="TextBox 44">
            <a:extLst>
              <a:ext uri="{FF2B5EF4-FFF2-40B4-BE49-F238E27FC236}">
                <a16:creationId xmlns:a16="http://schemas.microsoft.com/office/drawing/2014/main" id="{1A486090-D530-741C-2256-71E052FB90AF}"/>
              </a:ext>
            </a:extLst>
          </p:cNvPr>
          <p:cNvSpPr txBox="1"/>
          <p:nvPr/>
        </p:nvSpPr>
        <p:spPr>
          <a:xfrm>
            <a:off x="495347" y="3650718"/>
            <a:ext cx="5740659" cy="338554"/>
          </a:xfrm>
          <a:prstGeom prst="rect">
            <a:avLst/>
          </a:prstGeom>
          <a:noFill/>
        </p:spPr>
        <p:txBody>
          <a:bodyPr wrap="square">
            <a:spAutoFit/>
          </a:bodyPr>
          <a:lstStyle/>
          <a:p>
            <a:pPr defTabSz="914400"/>
            <a:r>
              <a:rPr lang="en-IN" sz="1600" dirty="0">
                <a:solidFill>
                  <a:schemeClr val="bg2"/>
                </a:solidFill>
                <a:latin typeface="Manrope "/>
              </a:rPr>
              <a:t>Microsoft Business Applications.</a:t>
            </a:r>
            <a:endParaRPr lang="en-US" sz="1600" u="sng" dirty="0">
              <a:solidFill>
                <a:schemeClr val="bg2"/>
              </a:solidFill>
              <a:latin typeface="Manrope "/>
            </a:endParaRPr>
          </a:p>
        </p:txBody>
      </p:sp>
      <p:sp>
        <p:nvSpPr>
          <p:cNvPr id="51" name="Rounded Rectangle 32">
            <a:extLst>
              <a:ext uri="{FF2B5EF4-FFF2-40B4-BE49-F238E27FC236}">
                <a16:creationId xmlns:a16="http://schemas.microsoft.com/office/drawing/2014/main" id="{DEEA4F9C-B0A7-B3F1-9397-D1A6F50EB5A6}"/>
              </a:ext>
            </a:extLst>
          </p:cNvPr>
          <p:cNvSpPr/>
          <p:nvPr/>
        </p:nvSpPr>
        <p:spPr>
          <a:xfrm>
            <a:off x="451805" y="5047126"/>
            <a:ext cx="2488555" cy="510778"/>
          </a:xfrm>
          <a:prstGeom prst="roundRect">
            <a:avLst>
              <a:gd name="adj" fmla="val 16667"/>
            </a:avLst>
          </a:prstGeom>
          <a:gradFill flip="none" rotWithShape="1">
            <a:gsLst>
              <a:gs pos="0">
                <a:srgbClr val="004778"/>
              </a:gs>
              <a:gs pos="100000">
                <a:srgbClr val="00626B"/>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37160" tIns="91440" rIns="137160" bIns="91440" rtlCol="0" anchor="ctr">
            <a:spAutoFit/>
          </a:bodyPr>
          <a:lstStyle/>
          <a:p>
            <a:pPr algn="ctr"/>
            <a:r>
              <a:rPr lang="en-US" dirty="0">
                <a:solidFill>
                  <a:srgbClr val="FFFFFF"/>
                </a:solidFill>
                <a:latin typeface="Manrope SemiBold" pitchFamily="2" charset="0"/>
              </a:rPr>
              <a:t>Register</a:t>
            </a:r>
          </a:p>
        </p:txBody>
      </p:sp>
      <p:sp>
        <p:nvSpPr>
          <p:cNvPr id="52" name="Title 7">
            <a:extLst>
              <a:ext uri="{FF2B5EF4-FFF2-40B4-BE49-F238E27FC236}">
                <a16:creationId xmlns:a16="http://schemas.microsoft.com/office/drawing/2014/main" id="{BE74FEB1-C58C-F274-94BF-D18538A8AB4C}"/>
              </a:ext>
            </a:extLst>
          </p:cNvPr>
          <p:cNvSpPr txBox="1">
            <a:spLocks/>
          </p:cNvSpPr>
          <p:nvPr/>
        </p:nvSpPr>
        <p:spPr>
          <a:xfrm>
            <a:off x="1285026" y="4256847"/>
            <a:ext cx="2789396" cy="246221"/>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IN" sz="1600" dirty="0">
                <a:solidFill>
                  <a:schemeClr val="bg2"/>
                </a:solidFill>
                <a:latin typeface="Manrope "/>
              </a:rPr>
              <a:t>June 11, 2025</a:t>
            </a:r>
            <a:endParaRPr lang="en-IN" sz="1200" dirty="0">
              <a:solidFill>
                <a:schemeClr val="bg2"/>
              </a:solidFill>
              <a:latin typeface="Manrope "/>
            </a:endParaRPr>
          </a:p>
        </p:txBody>
      </p:sp>
      <p:sp>
        <p:nvSpPr>
          <p:cNvPr id="53" name="Graphic 23">
            <a:extLst>
              <a:ext uri="{FF2B5EF4-FFF2-40B4-BE49-F238E27FC236}">
                <a16:creationId xmlns:a16="http://schemas.microsoft.com/office/drawing/2014/main" id="{DD818F6C-2EEC-AD7C-C420-1F98A3652120}"/>
              </a:ext>
            </a:extLst>
          </p:cNvPr>
          <p:cNvSpPr/>
          <p:nvPr/>
        </p:nvSpPr>
        <p:spPr>
          <a:xfrm>
            <a:off x="520607" y="4152613"/>
            <a:ext cx="465214" cy="465214"/>
          </a:xfrm>
          <a:custGeom>
            <a:avLst/>
            <a:gdLst>
              <a:gd name="connsiteX0" fmla="*/ 465214 w 465214"/>
              <a:gd name="connsiteY0" fmla="*/ 141038 h 465214"/>
              <a:gd name="connsiteX1" fmla="*/ 465214 w 465214"/>
              <a:gd name="connsiteY1" fmla="*/ 381013 h 465214"/>
              <a:gd name="connsiteX2" fmla="*/ 381013 w 465214"/>
              <a:gd name="connsiteY2" fmla="*/ 465214 h 465214"/>
              <a:gd name="connsiteX3" fmla="*/ 84202 w 465214"/>
              <a:gd name="connsiteY3" fmla="*/ 465214 h 465214"/>
              <a:gd name="connsiteX4" fmla="*/ 0 w 465214"/>
              <a:gd name="connsiteY4" fmla="*/ 381013 h 465214"/>
              <a:gd name="connsiteX5" fmla="*/ 0 w 465214"/>
              <a:gd name="connsiteY5" fmla="*/ 141038 h 465214"/>
              <a:gd name="connsiteX6" fmla="*/ 465214 w 465214"/>
              <a:gd name="connsiteY6" fmla="*/ 141038 h 465214"/>
              <a:gd name="connsiteX7" fmla="*/ 109462 w 465214"/>
              <a:gd name="connsiteY7" fmla="*/ 309441 h 465214"/>
              <a:gd name="connsiteX8" fmla="*/ 77887 w 465214"/>
              <a:gd name="connsiteY8" fmla="*/ 341017 h 465214"/>
              <a:gd name="connsiteX9" fmla="*/ 109462 w 465214"/>
              <a:gd name="connsiteY9" fmla="*/ 372592 h 465214"/>
              <a:gd name="connsiteX10" fmla="*/ 141038 w 465214"/>
              <a:gd name="connsiteY10" fmla="*/ 341017 h 465214"/>
              <a:gd name="connsiteX11" fmla="*/ 109462 w 465214"/>
              <a:gd name="connsiteY11" fmla="*/ 309441 h 465214"/>
              <a:gd name="connsiteX12" fmla="*/ 231555 w 465214"/>
              <a:gd name="connsiteY12" fmla="*/ 309441 h 465214"/>
              <a:gd name="connsiteX13" fmla="*/ 199979 w 465214"/>
              <a:gd name="connsiteY13" fmla="*/ 341017 h 465214"/>
              <a:gd name="connsiteX14" fmla="*/ 231555 w 465214"/>
              <a:gd name="connsiteY14" fmla="*/ 372592 h 465214"/>
              <a:gd name="connsiteX15" fmla="*/ 263130 w 465214"/>
              <a:gd name="connsiteY15" fmla="*/ 341017 h 465214"/>
              <a:gd name="connsiteX16" fmla="*/ 231555 w 465214"/>
              <a:gd name="connsiteY16" fmla="*/ 309441 h 465214"/>
              <a:gd name="connsiteX17" fmla="*/ 109462 w 465214"/>
              <a:gd name="connsiteY17" fmla="*/ 193664 h 465214"/>
              <a:gd name="connsiteX18" fmla="*/ 77887 w 465214"/>
              <a:gd name="connsiteY18" fmla="*/ 225239 h 465214"/>
              <a:gd name="connsiteX19" fmla="*/ 109462 w 465214"/>
              <a:gd name="connsiteY19" fmla="*/ 256815 h 465214"/>
              <a:gd name="connsiteX20" fmla="*/ 141038 w 465214"/>
              <a:gd name="connsiteY20" fmla="*/ 225239 h 465214"/>
              <a:gd name="connsiteX21" fmla="*/ 109462 w 465214"/>
              <a:gd name="connsiteY21" fmla="*/ 193664 h 465214"/>
              <a:gd name="connsiteX22" fmla="*/ 231555 w 465214"/>
              <a:gd name="connsiteY22" fmla="*/ 193664 h 465214"/>
              <a:gd name="connsiteX23" fmla="*/ 199979 w 465214"/>
              <a:gd name="connsiteY23" fmla="*/ 225239 h 465214"/>
              <a:gd name="connsiteX24" fmla="*/ 231555 w 465214"/>
              <a:gd name="connsiteY24" fmla="*/ 256815 h 465214"/>
              <a:gd name="connsiteX25" fmla="*/ 263130 w 465214"/>
              <a:gd name="connsiteY25" fmla="*/ 225239 h 465214"/>
              <a:gd name="connsiteX26" fmla="*/ 231555 w 465214"/>
              <a:gd name="connsiteY26" fmla="*/ 193664 h 465214"/>
              <a:gd name="connsiteX27" fmla="*/ 355752 w 465214"/>
              <a:gd name="connsiteY27" fmla="*/ 193664 h 465214"/>
              <a:gd name="connsiteX28" fmla="*/ 324176 w 465214"/>
              <a:gd name="connsiteY28" fmla="*/ 225239 h 465214"/>
              <a:gd name="connsiteX29" fmla="*/ 355752 w 465214"/>
              <a:gd name="connsiteY29" fmla="*/ 256815 h 465214"/>
              <a:gd name="connsiteX30" fmla="*/ 387328 w 465214"/>
              <a:gd name="connsiteY30" fmla="*/ 225239 h 465214"/>
              <a:gd name="connsiteX31" fmla="*/ 355752 w 465214"/>
              <a:gd name="connsiteY31" fmla="*/ 193664 h 465214"/>
              <a:gd name="connsiteX32" fmla="*/ 381013 w 465214"/>
              <a:gd name="connsiteY32" fmla="*/ 0 h 465214"/>
              <a:gd name="connsiteX33" fmla="*/ 465214 w 465214"/>
              <a:gd name="connsiteY33" fmla="*/ 84202 h 465214"/>
              <a:gd name="connsiteX34" fmla="*/ 465214 w 465214"/>
              <a:gd name="connsiteY34" fmla="*/ 103147 h 465214"/>
              <a:gd name="connsiteX35" fmla="*/ 0 w 465214"/>
              <a:gd name="connsiteY35" fmla="*/ 103147 h 465214"/>
              <a:gd name="connsiteX36" fmla="*/ 0 w 465214"/>
              <a:gd name="connsiteY36" fmla="*/ 84202 h 465214"/>
              <a:gd name="connsiteX37" fmla="*/ 84202 w 465214"/>
              <a:gd name="connsiteY37" fmla="*/ 0 h 465214"/>
              <a:gd name="connsiteX38" fmla="*/ 381013 w 465214"/>
              <a:gd name="connsiteY38" fmla="*/ 0 h 465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65214" h="465214">
                <a:moveTo>
                  <a:pt x="465214" y="141038"/>
                </a:moveTo>
                <a:lnTo>
                  <a:pt x="465214" y="381013"/>
                </a:lnTo>
                <a:cubicBezTo>
                  <a:pt x="465214" y="427323"/>
                  <a:pt x="427323" y="465214"/>
                  <a:pt x="381013" y="465214"/>
                </a:cubicBezTo>
                <a:lnTo>
                  <a:pt x="84202" y="465214"/>
                </a:lnTo>
                <a:cubicBezTo>
                  <a:pt x="37891" y="465214"/>
                  <a:pt x="0" y="427323"/>
                  <a:pt x="0" y="381013"/>
                </a:cubicBezTo>
                <a:lnTo>
                  <a:pt x="0" y="141038"/>
                </a:lnTo>
                <a:lnTo>
                  <a:pt x="465214" y="141038"/>
                </a:lnTo>
                <a:close/>
                <a:moveTo>
                  <a:pt x="109462" y="309441"/>
                </a:moveTo>
                <a:cubicBezTo>
                  <a:pt x="92622" y="309441"/>
                  <a:pt x="77887" y="324176"/>
                  <a:pt x="77887" y="341017"/>
                </a:cubicBezTo>
                <a:cubicBezTo>
                  <a:pt x="77887" y="357857"/>
                  <a:pt x="92622" y="372592"/>
                  <a:pt x="109462" y="372592"/>
                </a:cubicBezTo>
                <a:cubicBezTo>
                  <a:pt x="126302" y="372592"/>
                  <a:pt x="141038" y="357857"/>
                  <a:pt x="141038" y="341017"/>
                </a:cubicBezTo>
                <a:cubicBezTo>
                  <a:pt x="141038" y="324176"/>
                  <a:pt x="126302" y="309441"/>
                  <a:pt x="109462" y="309441"/>
                </a:cubicBezTo>
                <a:close/>
                <a:moveTo>
                  <a:pt x="231555" y="309441"/>
                </a:moveTo>
                <a:cubicBezTo>
                  <a:pt x="214714" y="309441"/>
                  <a:pt x="199979" y="324176"/>
                  <a:pt x="199979" y="341017"/>
                </a:cubicBezTo>
                <a:cubicBezTo>
                  <a:pt x="199979" y="357857"/>
                  <a:pt x="214714" y="372592"/>
                  <a:pt x="231555" y="372592"/>
                </a:cubicBezTo>
                <a:cubicBezTo>
                  <a:pt x="248395" y="372592"/>
                  <a:pt x="263130" y="357857"/>
                  <a:pt x="263130" y="341017"/>
                </a:cubicBezTo>
                <a:cubicBezTo>
                  <a:pt x="263130" y="324176"/>
                  <a:pt x="248395" y="309441"/>
                  <a:pt x="231555" y="309441"/>
                </a:cubicBezTo>
                <a:close/>
                <a:moveTo>
                  <a:pt x="109462" y="193664"/>
                </a:moveTo>
                <a:cubicBezTo>
                  <a:pt x="92622" y="193664"/>
                  <a:pt x="77887" y="208399"/>
                  <a:pt x="77887" y="225239"/>
                </a:cubicBezTo>
                <a:cubicBezTo>
                  <a:pt x="77887" y="242080"/>
                  <a:pt x="92622" y="256815"/>
                  <a:pt x="109462" y="256815"/>
                </a:cubicBezTo>
                <a:cubicBezTo>
                  <a:pt x="126302" y="256815"/>
                  <a:pt x="141038" y="242080"/>
                  <a:pt x="141038" y="225239"/>
                </a:cubicBezTo>
                <a:cubicBezTo>
                  <a:pt x="141038" y="208399"/>
                  <a:pt x="126302" y="193664"/>
                  <a:pt x="109462" y="193664"/>
                </a:cubicBezTo>
                <a:close/>
                <a:moveTo>
                  <a:pt x="231555" y="193664"/>
                </a:moveTo>
                <a:cubicBezTo>
                  <a:pt x="214714" y="193664"/>
                  <a:pt x="199979" y="208399"/>
                  <a:pt x="199979" y="225239"/>
                </a:cubicBezTo>
                <a:cubicBezTo>
                  <a:pt x="199979" y="242080"/>
                  <a:pt x="214714" y="256815"/>
                  <a:pt x="231555" y="256815"/>
                </a:cubicBezTo>
                <a:cubicBezTo>
                  <a:pt x="248395" y="256815"/>
                  <a:pt x="263130" y="242080"/>
                  <a:pt x="263130" y="225239"/>
                </a:cubicBezTo>
                <a:cubicBezTo>
                  <a:pt x="263130" y="208399"/>
                  <a:pt x="248395" y="193664"/>
                  <a:pt x="231555" y="193664"/>
                </a:cubicBezTo>
                <a:close/>
                <a:moveTo>
                  <a:pt x="355752" y="193664"/>
                </a:moveTo>
                <a:cubicBezTo>
                  <a:pt x="338912" y="193664"/>
                  <a:pt x="324176" y="208399"/>
                  <a:pt x="324176" y="225239"/>
                </a:cubicBezTo>
                <a:cubicBezTo>
                  <a:pt x="324176" y="242080"/>
                  <a:pt x="338912" y="256815"/>
                  <a:pt x="355752" y="256815"/>
                </a:cubicBezTo>
                <a:cubicBezTo>
                  <a:pt x="372592" y="256815"/>
                  <a:pt x="387328" y="242080"/>
                  <a:pt x="387328" y="225239"/>
                </a:cubicBezTo>
                <a:cubicBezTo>
                  <a:pt x="387328" y="208399"/>
                  <a:pt x="372592" y="193664"/>
                  <a:pt x="355752" y="193664"/>
                </a:cubicBezTo>
                <a:close/>
                <a:moveTo>
                  <a:pt x="381013" y="0"/>
                </a:moveTo>
                <a:cubicBezTo>
                  <a:pt x="427323" y="0"/>
                  <a:pt x="465214" y="37891"/>
                  <a:pt x="465214" y="84202"/>
                </a:cubicBezTo>
                <a:lnTo>
                  <a:pt x="465214" y="103147"/>
                </a:lnTo>
                <a:lnTo>
                  <a:pt x="0" y="103147"/>
                </a:lnTo>
                <a:lnTo>
                  <a:pt x="0" y="84202"/>
                </a:lnTo>
                <a:cubicBezTo>
                  <a:pt x="0" y="37891"/>
                  <a:pt x="37891" y="0"/>
                  <a:pt x="84202" y="0"/>
                </a:cubicBezTo>
                <a:lnTo>
                  <a:pt x="381013" y="0"/>
                </a:lnTo>
                <a:close/>
              </a:path>
            </a:pathLst>
          </a:custGeom>
          <a:gradFill>
            <a:gsLst>
              <a:gs pos="0">
                <a:schemeClr val="tx1"/>
              </a:gs>
              <a:gs pos="100000">
                <a:schemeClr val="bg1"/>
              </a:gs>
            </a:gsLst>
            <a:lin ang="2700000" scaled="1"/>
          </a:gradFill>
          <a:ln w="21034" cap="flat">
            <a:noFill/>
            <a:prstDash val="solid"/>
            <a:miter/>
          </a:ln>
        </p:spPr>
        <p:txBody>
          <a:bodyPr rtlCol="0" anchor="ctr"/>
          <a:lstStyle/>
          <a:p>
            <a:endParaRPr lang="en-US"/>
          </a:p>
        </p:txBody>
      </p:sp>
      <p:sp>
        <p:nvSpPr>
          <p:cNvPr id="54" name="Graphic 24">
            <a:extLst>
              <a:ext uri="{FF2B5EF4-FFF2-40B4-BE49-F238E27FC236}">
                <a16:creationId xmlns:a16="http://schemas.microsoft.com/office/drawing/2014/main" id="{C3BC68BC-7798-AA5B-0BA5-5ECA5B4F5227}"/>
              </a:ext>
            </a:extLst>
          </p:cNvPr>
          <p:cNvSpPr/>
          <p:nvPr/>
        </p:nvSpPr>
        <p:spPr>
          <a:xfrm>
            <a:off x="2758529" y="4144193"/>
            <a:ext cx="484159" cy="484159"/>
          </a:xfrm>
          <a:custGeom>
            <a:avLst/>
            <a:gdLst>
              <a:gd name="connsiteX0" fmla="*/ 319966 w 484159"/>
              <a:gd name="connsiteY0" fmla="*/ 277866 h 484159"/>
              <a:gd name="connsiteX1" fmla="*/ 223134 w 484159"/>
              <a:gd name="connsiteY1" fmla="*/ 277866 h 484159"/>
              <a:gd name="connsiteX2" fmla="*/ 204189 w 484159"/>
              <a:gd name="connsiteY2" fmla="*/ 258920 h 484159"/>
              <a:gd name="connsiteX3" fmla="*/ 204189 w 484159"/>
              <a:gd name="connsiteY3" fmla="*/ 113672 h 484159"/>
              <a:gd name="connsiteX4" fmla="*/ 223134 w 484159"/>
              <a:gd name="connsiteY4" fmla="*/ 94727 h 484159"/>
              <a:gd name="connsiteX5" fmla="*/ 242080 w 484159"/>
              <a:gd name="connsiteY5" fmla="*/ 113672 h 484159"/>
              <a:gd name="connsiteX6" fmla="*/ 242080 w 484159"/>
              <a:gd name="connsiteY6" fmla="*/ 239975 h 484159"/>
              <a:gd name="connsiteX7" fmla="*/ 319966 w 484159"/>
              <a:gd name="connsiteY7" fmla="*/ 239975 h 484159"/>
              <a:gd name="connsiteX8" fmla="*/ 338912 w 484159"/>
              <a:gd name="connsiteY8" fmla="*/ 258920 h 484159"/>
              <a:gd name="connsiteX9" fmla="*/ 319966 w 484159"/>
              <a:gd name="connsiteY9" fmla="*/ 277866 h 484159"/>
              <a:gd name="connsiteX10" fmla="*/ 239975 w 484159"/>
              <a:gd name="connsiteY10" fmla="*/ 0 h 484159"/>
              <a:gd name="connsiteX11" fmla="*/ 0 w 484159"/>
              <a:gd name="connsiteY11" fmla="*/ 242080 h 484159"/>
              <a:gd name="connsiteX12" fmla="*/ 242080 w 484159"/>
              <a:gd name="connsiteY12" fmla="*/ 484160 h 484159"/>
              <a:gd name="connsiteX13" fmla="*/ 484160 w 484159"/>
              <a:gd name="connsiteY13" fmla="*/ 242080 h 484159"/>
              <a:gd name="connsiteX14" fmla="*/ 239975 w 484159"/>
              <a:gd name="connsiteY14" fmla="*/ 0 h 484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84159" h="484159">
                <a:moveTo>
                  <a:pt x="319966" y="277866"/>
                </a:moveTo>
                <a:lnTo>
                  <a:pt x="223134" y="277866"/>
                </a:lnTo>
                <a:cubicBezTo>
                  <a:pt x="212609" y="277866"/>
                  <a:pt x="204189" y="269445"/>
                  <a:pt x="204189" y="258920"/>
                </a:cubicBezTo>
                <a:lnTo>
                  <a:pt x="204189" y="113672"/>
                </a:lnTo>
                <a:cubicBezTo>
                  <a:pt x="204189" y="103147"/>
                  <a:pt x="212609" y="94727"/>
                  <a:pt x="223134" y="94727"/>
                </a:cubicBezTo>
                <a:cubicBezTo>
                  <a:pt x="233660" y="94727"/>
                  <a:pt x="242080" y="103147"/>
                  <a:pt x="242080" y="113672"/>
                </a:cubicBezTo>
                <a:lnTo>
                  <a:pt x="242080" y="239975"/>
                </a:lnTo>
                <a:lnTo>
                  <a:pt x="319966" y="239975"/>
                </a:lnTo>
                <a:cubicBezTo>
                  <a:pt x="330492" y="239975"/>
                  <a:pt x="338912" y="248395"/>
                  <a:pt x="338912" y="258920"/>
                </a:cubicBezTo>
                <a:cubicBezTo>
                  <a:pt x="338912" y="269445"/>
                  <a:pt x="330492" y="277866"/>
                  <a:pt x="319966" y="277866"/>
                </a:cubicBezTo>
                <a:close/>
                <a:moveTo>
                  <a:pt x="239975" y="0"/>
                </a:moveTo>
                <a:cubicBezTo>
                  <a:pt x="107357" y="0"/>
                  <a:pt x="0" y="107357"/>
                  <a:pt x="0" y="242080"/>
                </a:cubicBezTo>
                <a:cubicBezTo>
                  <a:pt x="0" y="376802"/>
                  <a:pt x="107357" y="484160"/>
                  <a:pt x="242080" y="484160"/>
                </a:cubicBezTo>
                <a:cubicBezTo>
                  <a:pt x="376802" y="484160"/>
                  <a:pt x="484160" y="376802"/>
                  <a:pt x="484160" y="242080"/>
                </a:cubicBezTo>
                <a:cubicBezTo>
                  <a:pt x="484160" y="107357"/>
                  <a:pt x="374697" y="0"/>
                  <a:pt x="239975" y="0"/>
                </a:cubicBezTo>
                <a:close/>
              </a:path>
            </a:pathLst>
          </a:custGeom>
          <a:gradFill>
            <a:gsLst>
              <a:gs pos="0">
                <a:schemeClr val="tx1"/>
              </a:gs>
              <a:gs pos="100000">
                <a:schemeClr val="bg1"/>
              </a:gs>
            </a:gsLst>
            <a:lin ang="2700000" scaled="1"/>
          </a:gradFill>
          <a:ln w="21034" cap="flat">
            <a:noFill/>
            <a:prstDash val="solid"/>
            <a:miter/>
          </a:ln>
        </p:spPr>
        <p:txBody>
          <a:bodyPr rtlCol="0" anchor="ctr"/>
          <a:lstStyle/>
          <a:p>
            <a:endParaRPr lang="en-US"/>
          </a:p>
        </p:txBody>
      </p:sp>
      <p:sp>
        <p:nvSpPr>
          <p:cNvPr id="55" name="TextBox 1">
            <a:extLst>
              <a:ext uri="{FF2B5EF4-FFF2-40B4-BE49-F238E27FC236}">
                <a16:creationId xmlns:a16="http://schemas.microsoft.com/office/drawing/2014/main" id="{0E3F748B-51E0-882B-E542-F5150A9998FD}"/>
              </a:ext>
            </a:extLst>
          </p:cNvPr>
          <p:cNvSpPr txBox="1"/>
          <p:nvPr/>
        </p:nvSpPr>
        <p:spPr>
          <a:xfrm>
            <a:off x="598141" y="726409"/>
            <a:ext cx="2146894" cy="400111"/>
          </a:xfrm>
          <a:prstGeom prst="rect">
            <a:avLst/>
          </a:prstGeom>
          <a:solidFill>
            <a:srgbClr val="FFFF00"/>
          </a:solid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200"/>
              </a:spcBef>
              <a:spcAft>
                <a:spcPts val="120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mj-lt"/>
                <a:cs typeface="Segoe UI"/>
              </a:rPr>
              <a:t>Partner Logo</a:t>
            </a:r>
            <a:endParaRPr lang="en-US" sz="2000" b="0" i="0" u="none" strike="noStrike" kern="1200" cap="none" spc="0" normalizeH="0" baseline="0" noProof="0" dirty="0">
              <a:ln>
                <a:noFill/>
              </a:ln>
              <a:solidFill>
                <a:srgbClr val="000000"/>
              </a:solidFill>
              <a:effectLst/>
              <a:uLnTx/>
              <a:uFillTx/>
              <a:latin typeface="+mj-lt"/>
              <a:cs typeface="Segoe UI"/>
            </a:endParaRPr>
          </a:p>
        </p:txBody>
      </p:sp>
      <p:sp>
        <p:nvSpPr>
          <p:cNvPr id="56" name="TextBox 55">
            <a:extLst>
              <a:ext uri="{FF2B5EF4-FFF2-40B4-BE49-F238E27FC236}">
                <a16:creationId xmlns:a16="http://schemas.microsoft.com/office/drawing/2014/main" id="{5247A5DD-23EA-3E11-CAFD-EAB5AD11F25D}"/>
              </a:ext>
            </a:extLst>
          </p:cNvPr>
          <p:cNvSpPr txBox="1"/>
          <p:nvPr/>
        </p:nvSpPr>
        <p:spPr>
          <a:xfrm>
            <a:off x="495347" y="1653648"/>
            <a:ext cx="5740659" cy="338554"/>
          </a:xfrm>
          <a:prstGeom prst="rect">
            <a:avLst/>
          </a:prstGeom>
          <a:noFill/>
        </p:spPr>
        <p:txBody>
          <a:bodyPr wrap="square">
            <a:spAutoFit/>
          </a:bodyPr>
          <a:lstStyle/>
          <a:p>
            <a:pPr defTabSz="914400"/>
            <a:r>
              <a:rPr lang="en-IN" sz="1600" b="0" i="0" dirty="0">
                <a:solidFill>
                  <a:srgbClr val="004778"/>
                </a:solidFill>
                <a:effectLst/>
                <a:latin typeface="Manrope "/>
              </a:rPr>
              <a:t>Live webinar.</a:t>
            </a:r>
            <a:endParaRPr lang="en-US" sz="1600" u="sng" dirty="0">
              <a:solidFill>
                <a:srgbClr val="004778"/>
              </a:solidFill>
              <a:latin typeface="Manrope "/>
            </a:endParaRPr>
          </a:p>
        </p:txBody>
      </p:sp>
      <p:pic>
        <p:nvPicPr>
          <p:cNvPr id="57" name="Picture 1">
            <a:extLst>
              <a:ext uri="{FF2B5EF4-FFF2-40B4-BE49-F238E27FC236}">
                <a16:creationId xmlns:a16="http://schemas.microsoft.com/office/drawing/2014/main" id="{47B9A9B8-7275-9605-BAB9-813C8EFD491F}"/>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3359488" y="595338"/>
            <a:ext cx="2023766" cy="729398"/>
          </a:xfrm>
          <a:prstGeom prst="rect">
            <a:avLst/>
          </a:prstGeom>
        </p:spPr>
      </p:pic>
      <p:sp>
        <p:nvSpPr>
          <p:cNvPr id="58" name="Title 7">
            <a:extLst>
              <a:ext uri="{FF2B5EF4-FFF2-40B4-BE49-F238E27FC236}">
                <a16:creationId xmlns:a16="http://schemas.microsoft.com/office/drawing/2014/main" id="{C4A4F1F5-A3A0-8B48-CF73-F5025DA48B44}"/>
              </a:ext>
            </a:extLst>
          </p:cNvPr>
          <p:cNvSpPr txBox="1">
            <a:spLocks/>
          </p:cNvSpPr>
          <p:nvPr/>
        </p:nvSpPr>
        <p:spPr>
          <a:xfrm>
            <a:off x="3450321" y="4256846"/>
            <a:ext cx="3426674" cy="246221"/>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IN" sz="1600" dirty="0">
                <a:solidFill>
                  <a:schemeClr val="bg2"/>
                </a:solidFill>
                <a:latin typeface="Manrope "/>
              </a:rPr>
              <a:t>3:00 PM - 4:00 PM EST</a:t>
            </a:r>
            <a:endParaRPr lang="en-IN" sz="1200" dirty="0">
              <a:solidFill>
                <a:schemeClr val="bg2"/>
              </a:solidFill>
              <a:latin typeface="Manrope "/>
            </a:endParaRPr>
          </a:p>
        </p:txBody>
      </p:sp>
    </p:spTree>
    <p:extLst>
      <p:ext uri="{BB962C8B-B14F-4D97-AF65-F5344CB8AC3E}">
        <p14:creationId xmlns:p14="http://schemas.microsoft.com/office/powerpoint/2010/main" val="2170033958"/>
      </p:ext>
    </p:extLst>
  </p:cSld>
  <p:clrMapOvr>
    <a:masterClrMapping/>
  </p:clrMapOvr>
</p:sld>
</file>

<file path=ppt/theme/theme1.xml><?xml version="1.0" encoding="utf-8"?>
<a:theme xmlns:a="http://schemas.openxmlformats.org/drawingml/2006/main" name="MEM theme">
  <a:themeElements>
    <a:clrScheme name="MEM">
      <a:dk1>
        <a:srgbClr val="D26E02"/>
      </a:dk1>
      <a:lt1>
        <a:srgbClr val="F09908"/>
      </a:lt1>
      <a:dk2>
        <a:srgbClr val="FDEB5F"/>
      </a:dk2>
      <a:lt2>
        <a:srgbClr val="00214F"/>
      </a:lt2>
      <a:accent1>
        <a:srgbClr val="FFFFFF"/>
      </a:accent1>
      <a:accent2>
        <a:srgbClr val="FEFAEC"/>
      </a:accent2>
      <a:accent3>
        <a:srgbClr val="D87603"/>
      </a:accent3>
      <a:accent4>
        <a:srgbClr val="FFFAD9"/>
      </a:accent4>
      <a:accent5>
        <a:srgbClr val="0E2841"/>
      </a:accent5>
      <a:accent6>
        <a:srgbClr val="E38705"/>
      </a:accent6>
      <a:hlink>
        <a:srgbClr val="467886"/>
      </a:hlink>
      <a:folHlink>
        <a:srgbClr val="00626B"/>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EM theme" id="{48A93D92-0CC9-4EEA-B964-9926DE8B6D89}" vid="{2CC58E68-E5B1-4909-A943-5B39E33491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MEM theme</Template>
  <TotalTime>1600</TotalTime>
  <Words>1367</Words>
  <Application>Microsoft Office PowerPoint</Application>
  <PresentationFormat>Custom</PresentationFormat>
  <Paragraphs>113</Paragraphs>
  <Slides>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vt:i4>
      </vt:variant>
    </vt:vector>
  </HeadingPairs>
  <TitlesOfParts>
    <vt:vector size="14" baseType="lpstr">
      <vt:lpstr>Segoe UI</vt:lpstr>
      <vt:lpstr>Aptos</vt:lpstr>
      <vt:lpstr>Manrope SemiBold</vt:lpstr>
      <vt:lpstr>Arial</vt:lpstr>
      <vt:lpstr>Manrope</vt:lpstr>
      <vt:lpstr>Manrope ExtraBold</vt:lpstr>
      <vt:lpstr>Aptos Display</vt:lpstr>
      <vt:lpstr>Manrope </vt:lpstr>
      <vt:lpstr>MEM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Saloni Malik;grace@binarystream.com</dc:creator>
  <cp:lastModifiedBy>Grace Kobunnoi</cp:lastModifiedBy>
  <cp:revision>17</cp:revision>
  <dcterms:created xsi:type="dcterms:W3CDTF">2025-06-24T13:36:15Z</dcterms:created>
  <dcterms:modified xsi:type="dcterms:W3CDTF">2025-07-07T21:37:40Z</dcterms:modified>
</cp:coreProperties>
</file>