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1"/>
  </p:sldMasterIdLst>
  <p:sldIdLst>
    <p:sldId id="256" r:id="rId2"/>
    <p:sldId id="257" r:id="rId3"/>
  </p:sldIdLst>
  <p:sldSz cx="12192000" cy="6858000"/>
  <p:notesSz cx="6858000" cy="9144000"/>
  <p:embeddedFontLst>
    <p:embeddedFont>
      <p:font typeface="Manrope" pitchFamily="2" charset="0"/>
      <p:regular r:id="rId4"/>
      <p:bold r:id="rId5"/>
    </p:embeddedFont>
    <p:embeddedFont>
      <p:font typeface="Manrope SemiBold" pitchFamily="2" charset="0"/>
      <p:bold r:id="rId6"/>
    </p:embeddedFont>
  </p:embeddedFontLst>
  <p:defaultTextStyle>
    <a:defPPr>
      <a:defRPr lang="en-US"/>
    </a:defPPr>
    <a:lvl1pPr marL="0" algn="l" defTabSz="914341" rtl="0" eaLnBrk="1" latinLnBrk="0" hangingPunct="1">
      <a:defRPr sz="1800" kern="1200">
        <a:solidFill>
          <a:schemeClr val="tx1"/>
        </a:solidFill>
        <a:latin typeface="+mn-lt"/>
        <a:ea typeface="+mn-ea"/>
        <a:cs typeface="+mn-cs"/>
      </a:defRPr>
    </a:lvl1pPr>
    <a:lvl2pPr marL="457171" algn="l" defTabSz="914341" rtl="0" eaLnBrk="1" latinLnBrk="0" hangingPunct="1">
      <a:defRPr sz="1800" kern="1200">
        <a:solidFill>
          <a:schemeClr val="tx1"/>
        </a:solidFill>
        <a:latin typeface="+mn-lt"/>
        <a:ea typeface="+mn-ea"/>
        <a:cs typeface="+mn-cs"/>
      </a:defRPr>
    </a:lvl2pPr>
    <a:lvl3pPr marL="914341" algn="l" defTabSz="914341" rtl="0" eaLnBrk="1" latinLnBrk="0" hangingPunct="1">
      <a:defRPr sz="1800" kern="1200">
        <a:solidFill>
          <a:schemeClr val="tx1"/>
        </a:solidFill>
        <a:latin typeface="+mn-lt"/>
        <a:ea typeface="+mn-ea"/>
        <a:cs typeface="+mn-cs"/>
      </a:defRPr>
    </a:lvl3pPr>
    <a:lvl4pPr marL="1371512" algn="l" defTabSz="914341" rtl="0" eaLnBrk="1" latinLnBrk="0" hangingPunct="1">
      <a:defRPr sz="1800" kern="1200">
        <a:solidFill>
          <a:schemeClr val="tx1"/>
        </a:solidFill>
        <a:latin typeface="+mn-lt"/>
        <a:ea typeface="+mn-ea"/>
        <a:cs typeface="+mn-cs"/>
      </a:defRPr>
    </a:lvl4pPr>
    <a:lvl5pPr marL="1828683" algn="l" defTabSz="914341" rtl="0" eaLnBrk="1" latinLnBrk="0" hangingPunct="1">
      <a:defRPr sz="1800" kern="1200">
        <a:solidFill>
          <a:schemeClr val="tx1"/>
        </a:solidFill>
        <a:latin typeface="+mn-lt"/>
        <a:ea typeface="+mn-ea"/>
        <a:cs typeface="+mn-cs"/>
      </a:defRPr>
    </a:lvl5pPr>
    <a:lvl6pPr marL="2285854" algn="l" defTabSz="914341" rtl="0" eaLnBrk="1" latinLnBrk="0" hangingPunct="1">
      <a:defRPr sz="1800" kern="1200">
        <a:solidFill>
          <a:schemeClr val="tx1"/>
        </a:solidFill>
        <a:latin typeface="+mn-lt"/>
        <a:ea typeface="+mn-ea"/>
        <a:cs typeface="+mn-cs"/>
      </a:defRPr>
    </a:lvl6pPr>
    <a:lvl7pPr marL="2743024" algn="l" defTabSz="914341" rtl="0" eaLnBrk="1" latinLnBrk="0" hangingPunct="1">
      <a:defRPr sz="1800" kern="1200">
        <a:solidFill>
          <a:schemeClr val="tx1"/>
        </a:solidFill>
        <a:latin typeface="+mn-lt"/>
        <a:ea typeface="+mn-ea"/>
        <a:cs typeface="+mn-cs"/>
      </a:defRPr>
    </a:lvl7pPr>
    <a:lvl8pPr marL="3200195" algn="l" defTabSz="914341" rtl="0" eaLnBrk="1" latinLnBrk="0" hangingPunct="1">
      <a:defRPr sz="1800" kern="1200">
        <a:solidFill>
          <a:schemeClr val="tx1"/>
        </a:solidFill>
        <a:latin typeface="+mn-lt"/>
        <a:ea typeface="+mn-ea"/>
        <a:cs typeface="+mn-cs"/>
      </a:defRPr>
    </a:lvl8pPr>
    <a:lvl9pPr marL="3657366" algn="l" defTabSz="914341"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8B5F06-F632-450A-94BB-5BDC47F0DC5C}" v="3" dt="2025-07-10T06:11:16.5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4" autoAdjust="0"/>
    <p:restoredTop sz="94660"/>
  </p:normalViewPr>
  <p:slideViewPr>
    <p:cSldViewPr snapToGrid="0">
      <p:cViewPr varScale="1">
        <p:scale>
          <a:sx n="91" d="100"/>
          <a:sy n="91" d="100"/>
        </p:scale>
        <p:origin x="96" y="9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microsoft.com/office/2016/11/relationships/changesInfo" Target="changesInfos/changesInfo1.xml"/><Relationship Id="rId5" Type="http://schemas.openxmlformats.org/officeDocument/2006/relationships/font" Target="fonts/font2.fntdata"/><Relationship Id="rId10" Type="http://schemas.openxmlformats.org/officeDocument/2006/relationships/tableStyles" Target="tableStyles.xml"/><Relationship Id="rId4" Type="http://schemas.openxmlformats.org/officeDocument/2006/relationships/font" Target="fonts/font1.fntdata"/><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ce Kobunnoi" userId="e5efa65a-dec3-4bea-b2d7-85cd3db1469f" providerId="ADAL" clId="{5F8B5F06-F632-450A-94BB-5BDC47F0DC5C}"/>
    <pc:docChg chg="custSel modSld">
      <pc:chgData name="Grace Kobunnoi" userId="e5efa65a-dec3-4bea-b2d7-85cd3db1469f" providerId="ADAL" clId="{5F8B5F06-F632-450A-94BB-5BDC47F0DC5C}" dt="2025-07-10T06:11:27.204" v="10" actId="1076"/>
      <pc:docMkLst>
        <pc:docMk/>
      </pc:docMkLst>
      <pc:sldChg chg="addSp modSp mod">
        <pc:chgData name="Grace Kobunnoi" userId="e5efa65a-dec3-4bea-b2d7-85cd3db1469f" providerId="ADAL" clId="{5F8B5F06-F632-450A-94BB-5BDC47F0DC5C}" dt="2025-07-10T06:11:27.204" v="10" actId="1076"/>
        <pc:sldMkLst>
          <pc:docMk/>
          <pc:sldMk cId="2899118745" sldId="256"/>
        </pc:sldMkLst>
        <pc:spChg chg="mod">
          <ac:chgData name="Grace Kobunnoi" userId="e5efa65a-dec3-4bea-b2d7-85cd3db1469f" providerId="ADAL" clId="{5F8B5F06-F632-450A-94BB-5BDC47F0DC5C}" dt="2025-07-10T06:11:27.204" v="10" actId="1076"/>
          <ac:spMkLst>
            <pc:docMk/>
            <pc:sldMk cId="2899118745" sldId="256"/>
            <ac:spMk id="4" creationId="{4C229A5C-B16F-C841-CCC5-E68CB902D618}"/>
          </ac:spMkLst>
        </pc:spChg>
        <pc:spChg chg="mod">
          <ac:chgData name="Grace Kobunnoi" userId="e5efa65a-dec3-4bea-b2d7-85cd3db1469f" providerId="ADAL" clId="{5F8B5F06-F632-450A-94BB-5BDC47F0DC5C}" dt="2025-07-10T06:11:27.204" v="10" actId="1076"/>
          <ac:spMkLst>
            <pc:docMk/>
            <pc:sldMk cId="2899118745" sldId="256"/>
            <ac:spMk id="5" creationId="{2284C368-347B-1550-B5F6-525761AFCAC2}"/>
          </ac:spMkLst>
        </pc:spChg>
        <pc:picChg chg="add mod">
          <ac:chgData name="Grace Kobunnoi" userId="e5efa65a-dec3-4bea-b2d7-85cd3db1469f" providerId="ADAL" clId="{5F8B5F06-F632-450A-94BB-5BDC47F0DC5C}" dt="2025-07-10T06:11:16.558" v="7"/>
          <ac:picMkLst>
            <pc:docMk/>
            <pc:sldMk cId="2899118745" sldId="256"/>
            <ac:picMk id="2" creationId="{E0E3DDFE-8646-AC21-C130-422C2FF8E5F6}"/>
          </ac:picMkLst>
        </pc:picChg>
      </pc:sldChg>
      <pc:sldChg chg="addSp delSp modSp mod">
        <pc:chgData name="Grace Kobunnoi" userId="e5efa65a-dec3-4bea-b2d7-85cd3db1469f" providerId="ADAL" clId="{5F8B5F06-F632-450A-94BB-5BDC47F0DC5C}" dt="2025-07-10T05:49:28.805" v="6" actId="478"/>
        <pc:sldMkLst>
          <pc:docMk/>
          <pc:sldMk cId="1723978993" sldId="257"/>
        </pc:sldMkLst>
        <pc:spChg chg="mod">
          <ac:chgData name="Grace Kobunnoi" userId="e5efa65a-dec3-4bea-b2d7-85cd3db1469f" providerId="ADAL" clId="{5F8B5F06-F632-450A-94BB-5BDC47F0DC5C}" dt="2025-07-10T05:47:33.913" v="2" actId="14100"/>
          <ac:spMkLst>
            <pc:docMk/>
            <pc:sldMk cId="1723978993" sldId="257"/>
            <ac:spMk id="36" creationId="{5204B7A0-C23C-11F1-EB5E-7AFE27899641}"/>
          </ac:spMkLst>
        </pc:spChg>
        <pc:picChg chg="add del mod">
          <ac:chgData name="Grace Kobunnoi" userId="e5efa65a-dec3-4bea-b2d7-85cd3db1469f" providerId="ADAL" clId="{5F8B5F06-F632-450A-94BB-5BDC47F0DC5C}" dt="2025-07-10T05:49:28.805" v="6" actId="478"/>
          <ac:picMkLst>
            <pc:docMk/>
            <pc:sldMk cId="1723978993" sldId="257"/>
            <ac:picMk id="2" creationId="{860962FD-A738-B664-6C84-BF9E925D9DC9}"/>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8530E-553D-A8B0-4C91-D084955404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4DEA262-BAEF-F9A8-23EF-F5FB0FB66C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D55D557-9FD0-2038-9602-D50230747732}"/>
              </a:ext>
            </a:extLst>
          </p:cNvPr>
          <p:cNvSpPr>
            <a:spLocks noGrp="1"/>
          </p:cNvSpPr>
          <p:nvPr>
            <p:ph type="dt" sz="half" idx="10"/>
          </p:nvPr>
        </p:nvSpPr>
        <p:spPr/>
        <p:txBody>
          <a:bodyPr/>
          <a:lstStyle/>
          <a:p>
            <a:fld id="{290B2C8C-6E2A-4D6D-A497-16A167E1B1A7}" type="datetimeFigureOut">
              <a:rPr lang="en-US" smtClean="0"/>
              <a:t>7/9/2025</a:t>
            </a:fld>
            <a:endParaRPr lang="en-US"/>
          </a:p>
        </p:txBody>
      </p:sp>
      <p:sp>
        <p:nvSpPr>
          <p:cNvPr id="5" name="Footer Placeholder 4">
            <a:extLst>
              <a:ext uri="{FF2B5EF4-FFF2-40B4-BE49-F238E27FC236}">
                <a16:creationId xmlns:a16="http://schemas.microsoft.com/office/drawing/2014/main" id="{542AD12C-2413-AAF4-BB3C-05CB677ABB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DF4C8-27AE-8DFF-7B50-52EFD9328B7B}"/>
              </a:ext>
            </a:extLst>
          </p:cNvPr>
          <p:cNvSpPr>
            <a:spLocks noGrp="1"/>
          </p:cNvSpPr>
          <p:nvPr>
            <p:ph type="sldNum" sz="quarter" idx="12"/>
          </p:nvPr>
        </p:nvSpPr>
        <p:spPr/>
        <p:txBody>
          <a:bodyPr/>
          <a:lstStyle/>
          <a:p>
            <a:fld id="{79C7199F-6CDE-40C8-8A2B-E6EEE3A0884F}" type="slidenum">
              <a:rPr lang="en-US" smtClean="0"/>
              <a:t>‹#›</a:t>
            </a:fld>
            <a:endParaRPr lang="en-US"/>
          </a:p>
        </p:txBody>
      </p:sp>
    </p:spTree>
    <p:extLst>
      <p:ext uri="{BB962C8B-B14F-4D97-AF65-F5344CB8AC3E}">
        <p14:creationId xmlns:p14="http://schemas.microsoft.com/office/powerpoint/2010/main" val="4070800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B8811-561F-4D26-295B-2A7949093C91}"/>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BCAC512-A580-5B35-9E68-F6ECE96D8B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C635715-2904-5BE8-2DC2-EDE3FBDC0274}"/>
              </a:ext>
            </a:extLst>
          </p:cNvPr>
          <p:cNvSpPr>
            <a:spLocks noGrp="1"/>
          </p:cNvSpPr>
          <p:nvPr>
            <p:ph type="dt" sz="half" idx="10"/>
          </p:nvPr>
        </p:nvSpPr>
        <p:spPr/>
        <p:txBody>
          <a:bodyPr/>
          <a:lstStyle/>
          <a:p>
            <a:fld id="{290B2C8C-6E2A-4D6D-A497-16A167E1B1A7}" type="datetimeFigureOut">
              <a:rPr lang="en-US" smtClean="0"/>
              <a:t>7/9/2025</a:t>
            </a:fld>
            <a:endParaRPr lang="en-US"/>
          </a:p>
        </p:txBody>
      </p:sp>
      <p:sp>
        <p:nvSpPr>
          <p:cNvPr id="5" name="Footer Placeholder 4">
            <a:extLst>
              <a:ext uri="{FF2B5EF4-FFF2-40B4-BE49-F238E27FC236}">
                <a16:creationId xmlns:a16="http://schemas.microsoft.com/office/drawing/2014/main" id="{A4FD910F-5B94-FA3F-89C9-30B437C139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09526F-896F-A5D0-3442-11796354BA16}"/>
              </a:ext>
            </a:extLst>
          </p:cNvPr>
          <p:cNvSpPr>
            <a:spLocks noGrp="1"/>
          </p:cNvSpPr>
          <p:nvPr>
            <p:ph type="sldNum" sz="quarter" idx="12"/>
          </p:nvPr>
        </p:nvSpPr>
        <p:spPr/>
        <p:txBody>
          <a:bodyPr/>
          <a:lstStyle/>
          <a:p>
            <a:fld id="{79C7199F-6CDE-40C8-8A2B-E6EEE3A0884F}" type="slidenum">
              <a:rPr lang="en-US" smtClean="0"/>
              <a:t>‹#›</a:t>
            </a:fld>
            <a:endParaRPr lang="en-US"/>
          </a:p>
        </p:txBody>
      </p:sp>
    </p:spTree>
    <p:extLst>
      <p:ext uri="{BB962C8B-B14F-4D97-AF65-F5344CB8AC3E}">
        <p14:creationId xmlns:p14="http://schemas.microsoft.com/office/powerpoint/2010/main" val="1057355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EF87A8-ACB9-8812-6294-7BF7C8624CC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D012AEA-58E1-F6C9-7D90-C30F126B4E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37B124B-0CB9-04CE-043C-9775D4E9D89D}"/>
              </a:ext>
            </a:extLst>
          </p:cNvPr>
          <p:cNvSpPr>
            <a:spLocks noGrp="1"/>
          </p:cNvSpPr>
          <p:nvPr>
            <p:ph type="dt" sz="half" idx="10"/>
          </p:nvPr>
        </p:nvSpPr>
        <p:spPr/>
        <p:txBody>
          <a:bodyPr/>
          <a:lstStyle/>
          <a:p>
            <a:fld id="{290B2C8C-6E2A-4D6D-A497-16A167E1B1A7}" type="datetimeFigureOut">
              <a:rPr lang="en-US" smtClean="0"/>
              <a:t>7/9/2025</a:t>
            </a:fld>
            <a:endParaRPr lang="en-US"/>
          </a:p>
        </p:txBody>
      </p:sp>
      <p:sp>
        <p:nvSpPr>
          <p:cNvPr id="5" name="Footer Placeholder 4">
            <a:extLst>
              <a:ext uri="{FF2B5EF4-FFF2-40B4-BE49-F238E27FC236}">
                <a16:creationId xmlns:a16="http://schemas.microsoft.com/office/drawing/2014/main" id="{03F9D8D5-977A-2B7B-5C7E-3A25614D9C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132EDD-BE2C-4028-B9F9-481E6AE8A174}"/>
              </a:ext>
            </a:extLst>
          </p:cNvPr>
          <p:cNvSpPr>
            <a:spLocks noGrp="1"/>
          </p:cNvSpPr>
          <p:nvPr>
            <p:ph type="sldNum" sz="quarter" idx="12"/>
          </p:nvPr>
        </p:nvSpPr>
        <p:spPr/>
        <p:txBody>
          <a:bodyPr/>
          <a:lstStyle/>
          <a:p>
            <a:fld id="{79C7199F-6CDE-40C8-8A2B-E6EEE3A0884F}" type="slidenum">
              <a:rPr lang="en-US" smtClean="0"/>
              <a:t>‹#›</a:t>
            </a:fld>
            <a:endParaRPr lang="en-US"/>
          </a:p>
        </p:txBody>
      </p:sp>
    </p:spTree>
    <p:extLst>
      <p:ext uri="{BB962C8B-B14F-4D97-AF65-F5344CB8AC3E}">
        <p14:creationId xmlns:p14="http://schemas.microsoft.com/office/powerpoint/2010/main" val="3897517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58424-7E2E-9FF5-1787-A17BA5E5D97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5139AAC-FB2E-5DD3-98F4-72CF3557AE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1BB24C4-55E1-6968-DBDC-D03748D350E4}"/>
              </a:ext>
            </a:extLst>
          </p:cNvPr>
          <p:cNvSpPr>
            <a:spLocks noGrp="1"/>
          </p:cNvSpPr>
          <p:nvPr>
            <p:ph type="dt" sz="half" idx="10"/>
          </p:nvPr>
        </p:nvSpPr>
        <p:spPr/>
        <p:txBody>
          <a:bodyPr/>
          <a:lstStyle/>
          <a:p>
            <a:fld id="{290B2C8C-6E2A-4D6D-A497-16A167E1B1A7}" type="datetimeFigureOut">
              <a:rPr lang="en-US" smtClean="0"/>
              <a:t>7/9/2025</a:t>
            </a:fld>
            <a:endParaRPr lang="en-US"/>
          </a:p>
        </p:txBody>
      </p:sp>
      <p:sp>
        <p:nvSpPr>
          <p:cNvPr id="5" name="Footer Placeholder 4">
            <a:extLst>
              <a:ext uri="{FF2B5EF4-FFF2-40B4-BE49-F238E27FC236}">
                <a16:creationId xmlns:a16="http://schemas.microsoft.com/office/drawing/2014/main" id="{7DD50142-1155-38D1-A794-D700301C7A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42F0FC-92E7-C3DA-766D-75E8304F0B76}"/>
              </a:ext>
            </a:extLst>
          </p:cNvPr>
          <p:cNvSpPr>
            <a:spLocks noGrp="1"/>
          </p:cNvSpPr>
          <p:nvPr>
            <p:ph type="sldNum" sz="quarter" idx="12"/>
          </p:nvPr>
        </p:nvSpPr>
        <p:spPr/>
        <p:txBody>
          <a:bodyPr/>
          <a:lstStyle/>
          <a:p>
            <a:fld id="{79C7199F-6CDE-40C8-8A2B-E6EEE3A0884F}" type="slidenum">
              <a:rPr lang="en-US" smtClean="0"/>
              <a:t>‹#›</a:t>
            </a:fld>
            <a:endParaRPr lang="en-US"/>
          </a:p>
        </p:txBody>
      </p:sp>
    </p:spTree>
    <p:extLst>
      <p:ext uri="{BB962C8B-B14F-4D97-AF65-F5344CB8AC3E}">
        <p14:creationId xmlns:p14="http://schemas.microsoft.com/office/powerpoint/2010/main" val="3180425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157AA-0162-EC74-6642-22C0D22F234E}"/>
              </a:ext>
            </a:extLst>
          </p:cNvPr>
          <p:cNvSpPr>
            <a:spLocks noGrp="1"/>
          </p:cNvSpPr>
          <p:nvPr>
            <p:ph type="title"/>
          </p:nvPr>
        </p:nvSpPr>
        <p:spPr>
          <a:xfrm>
            <a:off x="831850" y="1709739"/>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5031E13-F54B-EFB2-1E67-9D9ABD48355A}"/>
              </a:ext>
            </a:extLst>
          </p:cNvPr>
          <p:cNvSpPr>
            <a:spLocks noGrp="1"/>
          </p:cNvSpPr>
          <p:nvPr>
            <p:ph type="body" idx="1"/>
          </p:nvPr>
        </p:nvSpPr>
        <p:spPr>
          <a:xfrm>
            <a:off x="831850" y="4589464"/>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CD8FE6-1746-016D-A2DE-050B4118997D}"/>
              </a:ext>
            </a:extLst>
          </p:cNvPr>
          <p:cNvSpPr>
            <a:spLocks noGrp="1"/>
          </p:cNvSpPr>
          <p:nvPr>
            <p:ph type="dt" sz="half" idx="10"/>
          </p:nvPr>
        </p:nvSpPr>
        <p:spPr/>
        <p:txBody>
          <a:bodyPr/>
          <a:lstStyle/>
          <a:p>
            <a:fld id="{290B2C8C-6E2A-4D6D-A497-16A167E1B1A7}" type="datetimeFigureOut">
              <a:rPr lang="en-US" smtClean="0"/>
              <a:t>7/9/2025</a:t>
            </a:fld>
            <a:endParaRPr lang="en-US"/>
          </a:p>
        </p:txBody>
      </p:sp>
      <p:sp>
        <p:nvSpPr>
          <p:cNvPr id="5" name="Footer Placeholder 4">
            <a:extLst>
              <a:ext uri="{FF2B5EF4-FFF2-40B4-BE49-F238E27FC236}">
                <a16:creationId xmlns:a16="http://schemas.microsoft.com/office/drawing/2014/main" id="{33C8EFE2-D21C-4402-162E-8076076F68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8A5E83-FE23-2F4F-DE77-1FEBA46879F4}"/>
              </a:ext>
            </a:extLst>
          </p:cNvPr>
          <p:cNvSpPr>
            <a:spLocks noGrp="1"/>
          </p:cNvSpPr>
          <p:nvPr>
            <p:ph type="sldNum" sz="quarter" idx="12"/>
          </p:nvPr>
        </p:nvSpPr>
        <p:spPr/>
        <p:txBody>
          <a:bodyPr/>
          <a:lstStyle/>
          <a:p>
            <a:fld id="{79C7199F-6CDE-40C8-8A2B-E6EEE3A0884F}" type="slidenum">
              <a:rPr lang="en-US" smtClean="0"/>
              <a:t>‹#›</a:t>
            </a:fld>
            <a:endParaRPr lang="en-US"/>
          </a:p>
        </p:txBody>
      </p:sp>
    </p:spTree>
    <p:extLst>
      <p:ext uri="{BB962C8B-B14F-4D97-AF65-F5344CB8AC3E}">
        <p14:creationId xmlns:p14="http://schemas.microsoft.com/office/powerpoint/2010/main" val="401774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C485A-8113-E9BA-ADD9-8A089110E82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332E72B-DBCF-0BB1-6D82-5699F90D15F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187F983-ECE3-718E-FB29-2301738552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AD7A9AC-950E-9E3F-B528-32B9EED39D11}"/>
              </a:ext>
            </a:extLst>
          </p:cNvPr>
          <p:cNvSpPr>
            <a:spLocks noGrp="1"/>
          </p:cNvSpPr>
          <p:nvPr>
            <p:ph type="dt" sz="half" idx="10"/>
          </p:nvPr>
        </p:nvSpPr>
        <p:spPr/>
        <p:txBody>
          <a:bodyPr/>
          <a:lstStyle/>
          <a:p>
            <a:fld id="{290B2C8C-6E2A-4D6D-A497-16A167E1B1A7}" type="datetimeFigureOut">
              <a:rPr lang="en-US" smtClean="0"/>
              <a:t>7/9/2025</a:t>
            </a:fld>
            <a:endParaRPr lang="en-US"/>
          </a:p>
        </p:txBody>
      </p:sp>
      <p:sp>
        <p:nvSpPr>
          <p:cNvPr id="6" name="Footer Placeholder 5">
            <a:extLst>
              <a:ext uri="{FF2B5EF4-FFF2-40B4-BE49-F238E27FC236}">
                <a16:creationId xmlns:a16="http://schemas.microsoft.com/office/drawing/2014/main" id="{1F5BB496-6A12-7CC8-2A04-D46CF3B6F5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44977A-89DD-3CBB-028C-3365D37D47BA}"/>
              </a:ext>
            </a:extLst>
          </p:cNvPr>
          <p:cNvSpPr>
            <a:spLocks noGrp="1"/>
          </p:cNvSpPr>
          <p:nvPr>
            <p:ph type="sldNum" sz="quarter" idx="12"/>
          </p:nvPr>
        </p:nvSpPr>
        <p:spPr/>
        <p:txBody>
          <a:bodyPr/>
          <a:lstStyle/>
          <a:p>
            <a:fld id="{79C7199F-6CDE-40C8-8A2B-E6EEE3A0884F}" type="slidenum">
              <a:rPr lang="en-US" smtClean="0"/>
              <a:t>‹#›</a:t>
            </a:fld>
            <a:endParaRPr lang="en-US"/>
          </a:p>
        </p:txBody>
      </p:sp>
    </p:spTree>
    <p:extLst>
      <p:ext uri="{BB962C8B-B14F-4D97-AF65-F5344CB8AC3E}">
        <p14:creationId xmlns:p14="http://schemas.microsoft.com/office/powerpoint/2010/main" val="3090404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42904-86C5-236A-5307-4B314E80E1D9}"/>
              </a:ext>
            </a:extLst>
          </p:cNvPr>
          <p:cNvSpPr>
            <a:spLocks noGrp="1"/>
          </p:cNvSpPr>
          <p:nvPr>
            <p:ph type="title"/>
          </p:nvPr>
        </p:nvSpPr>
        <p:spPr>
          <a:xfrm>
            <a:off x="839788" y="365126"/>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9F36F6E-5E1E-FB0D-28C5-05E6C266C5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C603D9-0ED1-C498-0FD4-D0351406C2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12F80F94-B1AB-7C3F-3982-EA83E4DB2AFA}"/>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4100ED-616F-6CA2-DDF4-7DE6F477C275}"/>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106B73F-8C37-F0C2-5112-3A2C283DB295}"/>
              </a:ext>
            </a:extLst>
          </p:cNvPr>
          <p:cNvSpPr>
            <a:spLocks noGrp="1"/>
          </p:cNvSpPr>
          <p:nvPr>
            <p:ph type="dt" sz="half" idx="10"/>
          </p:nvPr>
        </p:nvSpPr>
        <p:spPr/>
        <p:txBody>
          <a:bodyPr/>
          <a:lstStyle/>
          <a:p>
            <a:fld id="{290B2C8C-6E2A-4D6D-A497-16A167E1B1A7}" type="datetimeFigureOut">
              <a:rPr lang="en-US" smtClean="0"/>
              <a:t>7/9/2025</a:t>
            </a:fld>
            <a:endParaRPr lang="en-US"/>
          </a:p>
        </p:txBody>
      </p:sp>
      <p:sp>
        <p:nvSpPr>
          <p:cNvPr id="8" name="Footer Placeholder 7">
            <a:extLst>
              <a:ext uri="{FF2B5EF4-FFF2-40B4-BE49-F238E27FC236}">
                <a16:creationId xmlns:a16="http://schemas.microsoft.com/office/drawing/2014/main" id="{76B8BAC6-428F-EC6F-1125-9211A06CB1F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358A89-2979-69C5-A907-29C73D1BC861}"/>
              </a:ext>
            </a:extLst>
          </p:cNvPr>
          <p:cNvSpPr>
            <a:spLocks noGrp="1"/>
          </p:cNvSpPr>
          <p:nvPr>
            <p:ph type="sldNum" sz="quarter" idx="12"/>
          </p:nvPr>
        </p:nvSpPr>
        <p:spPr/>
        <p:txBody>
          <a:bodyPr/>
          <a:lstStyle/>
          <a:p>
            <a:fld id="{79C7199F-6CDE-40C8-8A2B-E6EEE3A0884F}" type="slidenum">
              <a:rPr lang="en-US" smtClean="0"/>
              <a:t>‹#›</a:t>
            </a:fld>
            <a:endParaRPr lang="en-US"/>
          </a:p>
        </p:txBody>
      </p:sp>
    </p:spTree>
    <p:extLst>
      <p:ext uri="{BB962C8B-B14F-4D97-AF65-F5344CB8AC3E}">
        <p14:creationId xmlns:p14="http://schemas.microsoft.com/office/powerpoint/2010/main" val="2909985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4492F-5472-4711-9106-3FCA116FE7A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77C202B-08BC-6C4C-6D72-43A422EFF0F3}"/>
              </a:ext>
            </a:extLst>
          </p:cNvPr>
          <p:cNvSpPr>
            <a:spLocks noGrp="1"/>
          </p:cNvSpPr>
          <p:nvPr>
            <p:ph type="dt" sz="half" idx="10"/>
          </p:nvPr>
        </p:nvSpPr>
        <p:spPr/>
        <p:txBody>
          <a:bodyPr/>
          <a:lstStyle/>
          <a:p>
            <a:fld id="{290B2C8C-6E2A-4D6D-A497-16A167E1B1A7}" type="datetimeFigureOut">
              <a:rPr lang="en-US" smtClean="0"/>
              <a:t>7/9/2025</a:t>
            </a:fld>
            <a:endParaRPr lang="en-US"/>
          </a:p>
        </p:txBody>
      </p:sp>
      <p:sp>
        <p:nvSpPr>
          <p:cNvPr id="4" name="Footer Placeholder 3">
            <a:extLst>
              <a:ext uri="{FF2B5EF4-FFF2-40B4-BE49-F238E27FC236}">
                <a16:creationId xmlns:a16="http://schemas.microsoft.com/office/drawing/2014/main" id="{08D2E572-627D-CC32-F6F2-17A9ADDC07A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0C66189-0A5C-FEF6-A3A7-33B83F5F114B}"/>
              </a:ext>
            </a:extLst>
          </p:cNvPr>
          <p:cNvSpPr>
            <a:spLocks noGrp="1"/>
          </p:cNvSpPr>
          <p:nvPr>
            <p:ph type="sldNum" sz="quarter" idx="12"/>
          </p:nvPr>
        </p:nvSpPr>
        <p:spPr/>
        <p:txBody>
          <a:bodyPr/>
          <a:lstStyle/>
          <a:p>
            <a:fld id="{79C7199F-6CDE-40C8-8A2B-E6EEE3A0884F}" type="slidenum">
              <a:rPr lang="en-US" smtClean="0"/>
              <a:t>‹#›</a:t>
            </a:fld>
            <a:endParaRPr lang="en-US"/>
          </a:p>
        </p:txBody>
      </p:sp>
    </p:spTree>
    <p:extLst>
      <p:ext uri="{BB962C8B-B14F-4D97-AF65-F5344CB8AC3E}">
        <p14:creationId xmlns:p14="http://schemas.microsoft.com/office/powerpoint/2010/main" val="1427967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64FE7E-45EB-3C9C-134C-1C5B13662357}"/>
              </a:ext>
            </a:extLst>
          </p:cNvPr>
          <p:cNvSpPr>
            <a:spLocks noGrp="1"/>
          </p:cNvSpPr>
          <p:nvPr>
            <p:ph type="dt" sz="half" idx="10"/>
          </p:nvPr>
        </p:nvSpPr>
        <p:spPr/>
        <p:txBody>
          <a:bodyPr/>
          <a:lstStyle/>
          <a:p>
            <a:fld id="{290B2C8C-6E2A-4D6D-A497-16A167E1B1A7}" type="datetimeFigureOut">
              <a:rPr lang="en-US" smtClean="0"/>
              <a:t>7/9/2025</a:t>
            </a:fld>
            <a:endParaRPr lang="en-US"/>
          </a:p>
        </p:txBody>
      </p:sp>
      <p:sp>
        <p:nvSpPr>
          <p:cNvPr id="3" name="Footer Placeholder 2">
            <a:extLst>
              <a:ext uri="{FF2B5EF4-FFF2-40B4-BE49-F238E27FC236}">
                <a16:creationId xmlns:a16="http://schemas.microsoft.com/office/drawing/2014/main" id="{446EBD48-986B-22D3-58CC-BDAAD91E787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EB1174C-050D-598A-B1D9-6711074B6CDE}"/>
              </a:ext>
            </a:extLst>
          </p:cNvPr>
          <p:cNvSpPr>
            <a:spLocks noGrp="1"/>
          </p:cNvSpPr>
          <p:nvPr>
            <p:ph type="sldNum" sz="quarter" idx="12"/>
          </p:nvPr>
        </p:nvSpPr>
        <p:spPr/>
        <p:txBody>
          <a:bodyPr/>
          <a:lstStyle/>
          <a:p>
            <a:fld id="{79C7199F-6CDE-40C8-8A2B-E6EEE3A0884F}" type="slidenum">
              <a:rPr lang="en-US" smtClean="0"/>
              <a:t>‹#›</a:t>
            </a:fld>
            <a:endParaRPr lang="en-US"/>
          </a:p>
        </p:txBody>
      </p:sp>
    </p:spTree>
    <p:extLst>
      <p:ext uri="{BB962C8B-B14F-4D97-AF65-F5344CB8AC3E}">
        <p14:creationId xmlns:p14="http://schemas.microsoft.com/office/powerpoint/2010/main" val="3299449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2D41A-BC02-11A4-999C-22D04A6B1143}"/>
              </a:ext>
            </a:extLst>
          </p:cNvPr>
          <p:cNvSpPr>
            <a:spLocks noGrp="1"/>
          </p:cNvSpPr>
          <p:nvPr>
            <p:ph type="title"/>
          </p:nvPr>
        </p:nvSpPr>
        <p:spPr>
          <a:xfrm>
            <a:off x="839789"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19FFDCF-BA4D-7F78-4C67-E75A17ECB537}"/>
              </a:ext>
            </a:extLst>
          </p:cNvPr>
          <p:cNvSpPr>
            <a:spLocks noGrp="1"/>
          </p:cNvSpPr>
          <p:nvPr>
            <p:ph idx="1"/>
          </p:nvPr>
        </p:nvSpPr>
        <p:spPr>
          <a:xfrm>
            <a:off x="5183189"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80C95D3B-0452-C13C-F720-97E09ED45BCF}"/>
              </a:ext>
            </a:extLst>
          </p:cNvPr>
          <p:cNvSpPr>
            <a:spLocks noGrp="1"/>
          </p:cNvSpPr>
          <p:nvPr>
            <p:ph type="body" sz="half" idx="2"/>
          </p:nvPr>
        </p:nvSpPr>
        <p:spPr>
          <a:xfrm>
            <a:off x="839789"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A8715D-CC65-56F9-5F9C-FC5E31E310A6}"/>
              </a:ext>
            </a:extLst>
          </p:cNvPr>
          <p:cNvSpPr>
            <a:spLocks noGrp="1"/>
          </p:cNvSpPr>
          <p:nvPr>
            <p:ph type="dt" sz="half" idx="10"/>
          </p:nvPr>
        </p:nvSpPr>
        <p:spPr/>
        <p:txBody>
          <a:bodyPr/>
          <a:lstStyle/>
          <a:p>
            <a:fld id="{290B2C8C-6E2A-4D6D-A497-16A167E1B1A7}" type="datetimeFigureOut">
              <a:rPr lang="en-US" smtClean="0"/>
              <a:t>7/9/2025</a:t>
            </a:fld>
            <a:endParaRPr lang="en-US"/>
          </a:p>
        </p:txBody>
      </p:sp>
      <p:sp>
        <p:nvSpPr>
          <p:cNvPr id="6" name="Footer Placeholder 5">
            <a:extLst>
              <a:ext uri="{FF2B5EF4-FFF2-40B4-BE49-F238E27FC236}">
                <a16:creationId xmlns:a16="http://schemas.microsoft.com/office/drawing/2014/main" id="{85A2000A-BAA0-2F77-5033-1DB8C28C89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DDA926-96A5-A050-01E3-90C19DE8C76B}"/>
              </a:ext>
            </a:extLst>
          </p:cNvPr>
          <p:cNvSpPr>
            <a:spLocks noGrp="1"/>
          </p:cNvSpPr>
          <p:nvPr>
            <p:ph type="sldNum" sz="quarter" idx="12"/>
          </p:nvPr>
        </p:nvSpPr>
        <p:spPr/>
        <p:txBody>
          <a:bodyPr/>
          <a:lstStyle/>
          <a:p>
            <a:fld id="{79C7199F-6CDE-40C8-8A2B-E6EEE3A0884F}" type="slidenum">
              <a:rPr lang="en-US" smtClean="0"/>
              <a:t>‹#›</a:t>
            </a:fld>
            <a:endParaRPr lang="en-US"/>
          </a:p>
        </p:txBody>
      </p:sp>
    </p:spTree>
    <p:extLst>
      <p:ext uri="{BB962C8B-B14F-4D97-AF65-F5344CB8AC3E}">
        <p14:creationId xmlns:p14="http://schemas.microsoft.com/office/powerpoint/2010/main" val="2117094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C068F-F1D3-DB86-287F-C4B508032AFE}"/>
              </a:ext>
            </a:extLst>
          </p:cNvPr>
          <p:cNvSpPr>
            <a:spLocks noGrp="1"/>
          </p:cNvSpPr>
          <p:nvPr>
            <p:ph type="title"/>
          </p:nvPr>
        </p:nvSpPr>
        <p:spPr>
          <a:xfrm>
            <a:off x="839789"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3A9662C-2891-7C5D-C5B5-9D0AECDEFB52}"/>
              </a:ext>
            </a:extLst>
          </p:cNvPr>
          <p:cNvSpPr>
            <a:spLocks noGrp="1"/>
          </p:cNvSpPr>
          <p:nvPr>
            <p:ph type="pic" idx="1"/>
          </p:nvPr>
        </p:nvSpPr>
        <p:spPr>
          <a:xfrm>
            <a:off x="5183189"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IN"/>
          </a:p>
        </p:txBody>
      </p:sp>
      <p:sp>
        <p:nvSpPr>
          <p:cNvPr id="4" name="Text Placeholder 3">
            <a:extLst>
              <a:ext uri="{FF2B5EF4-FFF2-40B4-BE49-F238E27FC236}">
                <a16:creationId xmlns:a16="http://schemas.microsoft.com/office/drawing/2014/main" id="{C3795847-4C95-C4A4-5266-FBBF680D6404}"/>
              </a:ext>
            </a:extLst>
          </p:cNvPr>
          <p:cNvSpPr>
            <a:spLocks noGrp="1"/>
          </p:cNvSpPr>
          <p:nvPr>
            <p:ph type="body" sz="half" idx="2"/>
          </p:nvPr>
        </p:nvSpPr>
        <p:spPr>
          <a:xfrm>
            <a:off x="839789"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7D4C3A-9E06-2CB5-B375-E54D433C1F31}"/>
              </a:ext>
            </a:extLst>
          </p:cNvPr>
          <p:cNvSpPr>
            <a:spLocks noGrp="1"/>
          </p:cNvSpPr>
          <p:nvPr>
            <p:ph type="dt" sz="half" idx="10"/>
          </p:nvPr>
        </p:nvSpPr>
        <p:spPr/>
        <p:txBody>
          <a:bodyPr/>
          <a:lstStyle/>
          <a:p>
            <a:fld id="{290B2C8C-6E2A-4D6D-A497-16A167E1B1A7}" type="datetimeFigureOut">
              <a:rPr lang="en-US" smtClean="0"/>
              <a:t>7/9/2025</a:t>
            </a:fld>
            <a:endParaRPr lang="en-US"/>
          </a:p>
        </p:txBody>
      </p:sp>
      <p:sp>
        <p:nvSpPr>
          <p:cNvPr id="6" name="Footer Placeholder 5">
            <a:extLst>
              <a:ext uri="{FF2B5EF4-FFF2-40B4-BE49-F238E27FC236}">
                <a16:creationId xmlns:a16="http://schemas.microsoft.com/office/drawing/2014/main" id="{6401F8E1-7DC9-CD04-4915-FDD6D8766E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93A672-F6BF-43AB-62D3-8CB2EEE36156}"/>
              </a:ext>
            </a:extLst>
          </p:cNvPr>
          <p:cNvSpPr>
            <a:spLocks noGrp="1"/>
          </p:cNvSpPr>
          <p:nvPr>
            <p:ph type="sldNum" sz="quarter" idx="12"/>
          </p:nvPr>
        </p:nvSpPr>
        <p:spPr/>
        <p:txBody>
          <a:bodyPr/>
          <a:lstStyle/>
          <a:p>
            <a:fld id="{79C7199F-6CDE-40C8-8A2B-E6EEE3A0884F}" type="slidenum">
              <a:rPr lang="en-US" smtClean="0"/>
              <a:t>‹#›</a:t>
            </a:fld>
            <a:endParaRPr lang="en-US"/>
          </a:p>
        </p:txBody>
      </p:sp>
    </p:spTree>
    <p:extLst>
      <p:ext uri="{BB962C8B-B14F-4D97-AF65-F5344CB8AC3E}">
        <p14:creationId xmlns:p14="http://schemas.microsoft.com/office/powerpoint/2010/main" val="335643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24507A-7836-8E27-6C90-79ABD4DCAA2A}"/>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533EF86-FF9D-ED90-4325-722933A404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B82AF7A-587D-C09E-F73E-312A5C45F54C}"/>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0B2C8C-6E2A-4D6D-A497-16A167E1B1A7}" type="datetimeFigureOut">
              <a:rPr lang="en-US" smtClean="0"/>
              <a:t>7/9/2025</a:t>
            </a:fld>
            <a:endParaRPr lang="en-US"/>
          </a:p>
        </p:txBody>
      </p:sp>
      <p:sp>
        <p:nvSpPr>
          <p:cNvPr id="5" name="Footer Placeholder 4">
            <a:extLst>
              <a:ext uri="{FF2B5EF4-FFF2-40B4-BE49-F238E27FC236}">
                <a16:creationId xmlns:a16="http://schemas.microsoft.com/office/drawing/2014/main" id="{F5E4420E-5D82-F2FB-2922-4F35C682ADAF}"/>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4BCBC5B-74FE-AB4D-C071-E82E8AAA14F8}"/>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9C7199F-6CDE-40C8-8A2B-E6EEE3A0884F}" type="slidenum">
              <a:rPr lang="en-US" smtClean="0"/>
              <a:t>‹#›</a:t>
            </a:fld>
            <a:endParaRPr lang="en-US"/>
          </a:p>
        </p:txBody>
      </p:sp>
    </p:spTree>
    <p:extLst>
      <p:ext uri="{BB962C8B-B14F-4D97-AF65-F5344CB8AC3E}">
        <p14:creationId xmlns:p14="http://schemas.microsoft.com/office/powerpoint/2010/main" val="9342899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0">
              <a:schemeClr val="accent2"/>
            </a:gs>
            <a:gs pos="0">
              <a:schemeClr val="accent1"/>
            </a:gs>
          </a:gsLst>
          <a:lin ang="8100000" scaled="0"/>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C229A5C-B16F-C841-CCC5-E68CB902D618}"/>
              </a:ext>
            </a:extLst>
          </p:cNvPr>
          <p:cNvSpPr>
            <a:spLocks noGrp="1"/>
          </p:cNvSpPr>
          <p:nvPr>
            <p:ph type="title"/>
          </p:nvPr>
        </p:nvSpPr>
        <p:spPr>
          <a:xfrm>
            <a:off x="396765" y="365126"/>
            <a:ext cx="10515600" cy="1325563"/>
          </a:xfrm>
        </p:spPr>
        <p:txBody>
          <a:bodyPr>
            <a:normAutofit/>
          </a:bodyPr>
          <a:lstStyle/>
          <a:p>
            <a:r>
              <a:rPr lang="en-US" sz="3800" b="1" dirty="0">
                <a:latin typeface="Manrope" pitchFamily="2" charset="0"/>
              </a:rPr>
              <a:t>Partner customization guidance.</a:t>
            </a:r>
          </a:p>
        </p:txBody>
      </p:sp>
      <p:sp>
        <p:nvSpPr>
          <p:cNvPr id="5" name="Content Placeholder 4">
            <a:extLst>
              <a:ext uri="{FF2B5EF4-FFF2-40B4-BE49-F238E27FC236}">
                <a16:creationId xmlns:a16="http://schemas.microsoft.com/office/drawing/2014/main" id="{2284C368-347B-1550-B5F6-525761AFCAC2}"/>
              </a:ext>
            </a:extLst>
          </p:cNvPr>
          <p:cNvSpPr>
            <a:spLocks noGrp="1"/>
          </p:cNvSpPr>
          <p:nvPr>
            <p:ph idx="1"/>
          </p:nvPr>
        </p:nvSpPr>
        <p:spPr>
          <a:xfrm>
            <a:off x="396765" y="1825625"/>
            <a:ext cx="5105400" cy="4351338"/>
          </a:xfrm>
        </p:spPr>
        <p:txBody>
          <a:bodyPr>
            <a:normAutofit fontScale="92500"/>
          </a:bodyPr>
          <a:lstStyle/>
          <a:p>
            <a:pPr marL="0" indent="0">
              <a:buNone/>
            </a:pPr>
            <a:r>
              <a:rPr lang="en-CA" sz="1200" dirty="0">
                <a:solidFill>
                  <a:schemeClr val="bg2"/>
                </a:solidFill>
                <a:latin typeface="Manrope" pitchFamily="2" charset="0"/>
              </a:rPr>
              <a:t>This landing page template is a starting point you can customize to fit your brand. The sample copy is designed for a gated </a:t>
            </a:r>
            <a:r>
              <a:rPr lang="en-CA" sz="1200" dirty="0" err="1">
                <a:solidFill>
                  <a:schemeClr val="bg2"/>
                </a:solidFill>
                <a:latin typeface="Manrope" pitchFamily="2" charset="0"/>
              </a:rPr>
              <a:t>ebook</a:t>
            </a:r>
            <a:r>
              <a:rPr lang="en-CA" sz="1200" dirty="0">
                <a:solidFill>
                  <a:schemeClr val="bg2"/>
                </a:solidFill>
                <a:latin typeface="Manrope" pitchFamily="2" charset="0"/>
              </a:rPr>
              <a:t>, but it can easily be adapted to promote the case study or any other downloadable asset.</a:t>
            </a:r>
            <a:endParaRPr lang="en-US" sz="1200" dirty="0">
              <a:solidFill>
                <a:schemeClr val="bg2"/>
              </a:solidFill>
              <a:latin typeface="Manrope" pitchFamily="2" charset="0"/>
            </a:endParaRPr>
          </a:p>
          <a:p>
            <a:pPr marL="0" indent="0">
              <a:buNone/>
            </a:pPr>
            <a:r>
              <a:rPr lang="en-CA" sz="1200" dirty="0">
                <a:solidFill>
                  <a:schemeClr val="bg2"/>
                </a:solidFill>
                <a:latin typeface="Manrope" pitchFamily="2" charset="0"/>
              </a:rPr>
              <a:t> </a:t>
            </a:r>
            <a:endParaRPr lang="en-US" sz="1200" dirty="0">
              <a:solidFill>
                <a:schemeClr val="bg2"/>
              </a:solidFill>
              <a:latin typeface="Manrope" pitchFamily="2" charset="0"/>
            </a:endParaRPr>
          </a:p>
          <a:p>
            <a:pPr marL="0" indent="0">
              <a:buNone/>
            </a:pPr>
            <a:r>
              <a:rPr lang="en-CA" sz="1200" dirty="0">
                <a:solidFill>
                  <a:schemeClr val="bg2"/>
                </a:solidFill>
                <a:latin typeface="Manrope" pitchFamily="2" charset="0"/>
              </a:rPr>
              <a:t>(Refer to the example on the right to see how brand colors, logos, and other elements can be tailored.)</a:t>
            </a:r>
            <a:endParaRPr lang="en-US" sz="1200" dirty="0">
              <a:solidFill>
                <a:schemeClr val="bg2"/>
              </a:solidFill>
              <a:latin typeface="Manrope" pitchFamily="2" charset="0"/>
            </a:endParaRPr>
          </a:p>
          <a:p>
            <a:pPr marL="0" indent="0">
              <a:buNone/>
            </a:pPr>
            <a:r>
              <a:rPr lang="en-CA" sz="1200" dirty="0">
                <a:solidFill>
                  <a:schemeClr val="bg2"/>
                </a:solidFill>
                <a:latin typeface="Manrope" pitchFamily="2" charset="0"/>
              </a:rPr>
              <a:t> </a:t>
            </a:r>
            <a:endParaRPr lang="en-US" sz="1200" dirty="0">
              <a:solidFill>
                <a:schemeClr val="bg2"/>
              </a:solidFill>
              <a:latin typeface="Manrope" pitchFamily="2" charset="0"/>
            </a:endParaRPr>
          </a:p>
          <a:p>
            <a:pPr marL="0" indent="0">
              <a:buNone/>
            </a:pPr>
            <a:r>
              <a:rPr lang="en-CA" sz="1200" b="1" dirty="0">
                <a:solidFill>
                  <a:schemeClr val="bg2"/>
                </a:solidFill>
                <a:latin typeface="Manrope" pitchFamily="2" charset="0"/>
              </a:rPr>
              <a:t>A few tips as you customize:</a:t>
            </a:r>
            <a:endParaRPr lang="en-US" sz="1200" dirty="0">
              <a:solidFill>
                <a:schemeClr val="bg2"/>
              </a:solidFill>
              <a:latin typeface="Manrope" pitchFamily="2" charset="0"/>
            </a:endParaRPr>
          </a:p>
          <a:p>
            <a:pPr lvl="0">
              <a:lnSpc>
                <a:spcPts val="2000"/>
              </a:lnSpc>
            </a:pPr>
            <a:r>
              <a:rPr lang="en-CA" sz="1200" b="1" dirty="0">
                <a:solidFill>
                  <a:schemeClr val="bg2"/>
                </a:solidFill>
                <a:latin typeface="Manrope" pitchFamily="2" charset="0"/>
              </a:rPr>
              <a:t>Update the visuals</a:t>
            </a:r>
            <a:r>
              <a:rPr lang="en-CA" sz="1200" dirty="0">
                <a:solidFill>
                  <a:schemeClr val="bg2"/>
                </a:solidFill>
                <a:latin typeface="Manrope" pitchFamily="2" charset="0"/>
              </a:rPr>
              <a:t>. Swap in your brand colors for blocks, overlays, icons, and text headers.</a:t>
            </a:r>
            <a:endParaRPr lang="en-US" sz="1200" dirty="0">
              <a:solidFill>
                <a:schemeClr val="bg2"/>
              </a:solidFill>
              <a:latin typeface="Manrope" pitchFamily="2" charset="0"/>
            </a:endParaRPr>
          </a:p>
          <a:p>
            <a:pPr lvl="0">
              <a:lnSpc>
                <a:spcPts val="2000"/>
              </a:lnSpc>
            </a:pPr>
            <a:r>
              <a:rPr lang="en-CA" sz="1200" b="1" dirty="0">
                <a:solidFill>
                  <a:schemeClr val="bg2"/>
                </a:solidFill>
                <a:latin typeface="Manrope" pitchFamily="2" charset="0"/>
              </a:rPr>
              <a:t>Create your own form</a:t>
            </a:r>
            <a:r>
              <a:rPr lang="en-CA" sz="1200" dirty="0">
                <a:solidFill>
                  <a:schemeClr val="bg2"/>
                </a:solidFill>
                <a:latin typeface="Manrope" pitchFamily="2" charset="0"/>
              </a:rPr>
              <a:t>. The lead capture form shown here is just an example. You’ll need to build your own version with the fields that make sense for your audience. As a general best practice, collect only what you really need (fewer fields usually lead to higher conversion. And don’t forget to include any relevant privacy or data use disclaimers, especially if you're collecting personal information.</a:t>
            </a:r>
            <a:endParaRPr lang="en-US" sz="1200" dirty="0">
              <a:solidFill>
                <a:schemeClr val="bg2"/>
              </a:solidFill>
              <a:latin typeface="Manrope" pitchFamily="2" charset="0"/>
            </a:endParaRPr>
          </a:p>
          <a:p>
            <a:endParaRPr lang="en-US" sz="1200" dirty="0">
              <a:solidFill>
                <a:schemeClr val="bg2"/>
              </a:solidFill>
              <a:latin typeface="Manrope" pitchFamily="2" charset="0"/>
            </a:endParaRPr>
          </a:p>
        </p:txBody>
      </p:sp>
      <p:pic>
        <p:nvPicPr>
          <p:cNvPr id="7" name="Picture 6">
            <a:extLst>
              <a:ext uri="{FF2B5EF4-FFF2-40B4-BE49-F238E27FC236}">
                <a16:creationId xmlns:a16="http://schemas.microsoft.com/office/drawing/2014/main" id="{24B41284-53DB-818D-B26A-2A0B3970C0E1}"/>
              </a:ext>
            </a:extLst>
          </p:cNvPr>
          <p:cNvPicPr>
            <a:picLocks noChangeAspect="1"/>
          </p:cNvPicPr>
          <p:nvPr/>
        </p:nvPicPr>
        <p:blipFill>
          <a:blip r:embed="rId2"/>
          <a:stretch>
            <a:fillRect/>
          </a:stretch>
        </p:blipFill>
        <p:spPr>
          <a:xfrm>
            <a:off x="6430325" y="2349499"/>
            <a:ext cx="5492600" cy="3092809"/>
          </a:xfrm>
          <a:prstGeom prst="rect">
            <a:avLst/>
          </a:prstGeom>
          <a:ln>
            <a:solidFill>
              <a:schemeClr val="accent1">
                <a:shade val="15000"/>
              </a:schemeClr>
            </a:solidFill>
          </a:ln>
        </p:spPr>
      </p:pic>
      <p:sp>
        <p:nvSpPr>
          <p:cNvPr id="9" name="TextBox 8">
            <a:extLst>
              <a:ext uri="{FF2B5EF4-FFF2-40B4-BE49-F238E27FC236}">
                <a16:creationId xmlns:a16="http://schemas.microsoft.com/office/drawing/2014/main" id="{CBB2D71A-CDC6-E39F-0F05-7EAB9A556763}"/>
              </a:ext>
            </a:extLst>
          </p:cNvPr>
          <p:cNvSpPr txBox="1"/>
          <p:nvPr/>
        </p:nvSpPr>
        <p:spPr>
          <a:xfrm>
            <a:off x="6438900" y="5645835"/>
            <a:ext cx="5753100" cy="253916"/>
          </a:xfrm>
          <a:prstGeom prst="rect">
            <a:avLst/>
          </a:prstGeom>
          <a:noFill/>
        </p:spPr>
        <p:txBody>
          <a:bodyPr wrap="square">
            <a:spAutoFit/>
          </a:bodyPr>
          <a:lstStyle/>
          <a:p>
            <a:r>
              <a:rPr lang="en-US" sz="1050" b="1" i="1" dirty="0">
                <a:latin typeface="Manrope" pitchFamily="2" charset="0"/>
              </a:rPr>
              <a:t>Example of template that has been customized with brand colors, logo, and icons</a:t>
            </a:r>
          </a:p>
        </p:txBody>
      </p:sp>
      <p:pic>
        <p:nvPicPr>
          <p:cNvPr id="2" name="Graphic 1">
            <a:extLst>
              <a:ext uri="{FF2B5EF4-FFF2-40B4-BE49-F238E27FC236}">
                <a16:creationId xmlns:a16="http://schemas.microsoft.com/office/drawing/2014/main" id="{E0E3DDFE-8646-AC21-C130-422C2FF8E5F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235440" y="381550"/>
            <a:ext cx="2612572" cy="785132"/>
          </a:xfrm>
          <a:prstGeom prst="rect">
            <a:avLst/>
          </a:prstGeom>
        </p:spPr>
      </p:pic>
    </p:spTree>
    <p:extLst>
      <p:ext uri="{BB962C8B-B14F-4D97-AF65-F5344CB8AC3E}">
        <p14:creationId xmlns:p14="http://schemas.microsoft.com/office/powerpoint/2010/main" val="2899118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CB7D86BD-52C6-D21D-BB35-73EE5B17E14C}"/>
              </a:ext>
            </a:extLst>
          </p:cNvPr>
          <p:cNvSpPr/>
          <p:nvPr/>
        </p:nvSpPr>
        <p:spPr>
          <a:xfrm>
            <a:off x="0" y="0"/>
            <a:ext cx="12192000" cy="1840523"/>
          </a:xfrm>
          <a:prstGeom prst="rect">
            <a:avLst/>
          </a:prstGeom>
          <a:gradFill>
            <a:gsLst>
              <a:gs pos="100000">
                <a:schemeClr val="accent2"/>
              </a:gs>
              <a:gs pos="0">
                <a:schemeClr val="accent1"/>
              </a:gs>
            </a:gsLst>
            <a:lin ang="81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254A0A8D-A244-0220-828E-9E0D8D0497AA}"/>
              </a:ext>
              <a:ext uri="{C183D7F6-B498-43B3-948B-1728B52AA6E4}">
                <adec:decorative xmlns:adec="http://schemas.microsoft.com/office/drawing/2017/decorative" val="1"/>
              </a:ext>
            </a:extLst>
          </p:cNvPr>
          <p:cNvGrpSpPr/>
          <p:nvPr/>
        </p:nvGrpSpPr>
        <p:grpSpPr>
          <a:xfrm>
            <a:off x="8128000" y="2047471"/>
            <a:ext cx="3023755" cy="4301837"/>
            <a:chOff x="8333509" y="2285999"/>
            <a:chExt cx="3023755" cy="4301837"/>
          </a:xfrm>
        </p:grpSpPr>
        <p:sp>
          <p:nvSpPr>
            <p:cNvPr id="25" name="Rectangle 24">
              <a:extLst>
                <a:ext uri="{FF2B5EF4-FFF2-40B4-BE49-F238E27FC236}">
                  <a16:creationId xmlns:a16="http://schemas.microsoft.com/office/drawing/2014/main" id="{1A521851-77A6-24D0-3053-680B53797FA7}"/>
                </a:ext>
              </a:extLst>
            </p:cNvPr>
            <p:cNvSpPr/>
            <p:nvPr/>
          </p:nvSpPr>
          <p:spPr>
            <a:xfrm>
              <a:off x="8333509" y="2285999"/>
              <a:ext cx="3023755" cy="4301837"/>
            </a:xfrm>
            <a:prstGeom prst="rect">
              <a:avLst/>
            </a:prstGeom>
            <a:solidFill>
              <a:srgbClr val="F4F3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anrope" pitchFamily="2" charset="0"/>
              </a:endParaRPr>
            </a:p>
          </p:txBody>
        </p:sp>
        <p:sp>
          <p:nvSpPr>
            <p:cNvPr id="26" name="TextBox 25">
              <a:extLst>
                <a:ext uri="{FF2B5EF4-FFF2-40B4-BE49-F238E27FC236}">
                  <a16:creationId xmlns:a16="http://schemas.microsoft.com/office/drawing/2014/main" id="{5F46A980-D795-FF6C-A214-6CD212F752B8}"/>
                </a:ext>
              </a:extLst>
            </p:cNvPr>
            <p:cNvSpPr txBox="1"/>
            <p:nvPr/>
          </p:nvSpPr>
          <p:spPr>
            <a:xfrm>
              <a:off x="8608868" y="2453763"/>
              <a:ext cx="2473037" cy="276999"/>
            </a:xfrm>
            <a:prstGeom prst="rect">
              <a:avLst/>
            </a:prstGeom>
            <a:noFill/>
          </p:spPr>
          <p:txBody>
            <a:bodyPr wrap="square" lIns="91440" tIns="45720" rIns="91440" bIns="45720" rtlCol="0" anchor="t">
              <a:spAutoFit/>
            </a:bodyPr>
            <a:lstStyle/>
            <a:p>
              <a:pPr algn="ctr"/>
              <a:r>
                <a:rPr lang="en-US" sz="1200">
                  <a:latin typeface="Manrope" pitchFamily="2" charset="0"/>
                  <a:cs typeface="Segoe UI Semibold"/>
                </a:rPr>
                <a:t>Yes, I want the e-book</a:t>
              </a:r>
              <a:endParaRPr lang="en-US" sz="1200">
                <a:latin typeface="Manrope" pitchFamily="2" charset="0"/>
                <a:cs typeface="Segoe UI Semibold" panose="020B0702040204020203" pitchFamily="34" charset="0"/>
              </a:endParaRPr>
            </a:p>
          </p:txBody>
        </p:sp>
        <p:sp>
          <p:nvSpPr>
            <p:cNvPr id="27" name="TextBox 26">
              <a:extLst>
                <a:ext uri="{FF2B5EF4-FFF2-40B4-BE49-F238E27FC236}">
                  <a16:creationId xmlns:a16="http://schemas.microsoft.com/office/drawing/2014/main" id="{14C6E27D-7820-7C4F-5883-BB9EEEF4EEA5}"/>
                </a:ext>
              </a:extLst>
            </p:cNvPr>
            <p:cNvSpPr txBox="1"/>
            <p:nvPr/>
          </p:nvSpPr>
          <p:spPr>
            <a:xfrm>
              <a:off x="8608868" y="2748069"/>
              <a:ext cx="2473037" cy="246221"/>
            </a:xfrm>
            <a:prstGeom prst="rect">
              <a:avLst/>
            </a:prstGeom>
            <a:noFill/>
          </p:spPr>
          <p:txBody>
            <a:bodyPr wrap="square" rtlCol="0">
              <a:spAutoFit/>
            </a:bodyPr>
            <a:lstStyle/>
            <a:p>
              <a:pPr algn="ctr"/>
              <a:r>
                <a:rPr lang="en-US" sz="1000">
                  <a:latin typeface="Manrope" pitchFamily="2" charset="0"/>
                  <a:cs typeface="Segoe UI" panose="020B0502040204020203" pitchFamily="34" charset="0"/>
                </a:rPr>
                <a:t>Here is my information</a:t>
              </a:r>
            </a:p>
          </p:txBody>
        </p:sp>
        <p:sp>
          <p:nvSpPr>
            <p:cNvPr id="28" name="Rectangle 27">
              <a:extLst>
                <a:ext uri="{FF2B5EF4-FFF2-40B4-BE49-F238E27FC236}">
                  <a16:creationId xmlns:a16="http://schemas.microsoft.com/office/drawing/2014/main" id="{3D96265E-8D4E-47DC-32B4-FA0E22344D06}"/>
                </a:ext>
              </a:extLst>
            </p:cNvPr>
            <p:cNvSpPr/>
            <p:nvPr/>
          </p:nvSpPr>
          <p:spPr>
            <a:xfrm>
              <a:off x="8608868" y="3086100"/>
              <a:ext cx="2473037" cy="3231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dirty="0">
                  <a:solidFill>
                    <a:schemeClr val="accent1"/>
                  </a:solidFill>
                  <a:latin typeface="Manrope" pitchFamily="2" charset="0"/>
                </a:rPr>
                <a:t>First name *</a:t>
              </a:r>
            </a:p>
          </p:txBody>
        </p:sp>
        <p:sp>
          <p:nvSpPr>
            <p:cNvPr id="29" name="Rectangle 28">
              <a:extLst>
                <a:ext uri="{FF2B5EF4-FFF2-40B4-BE49-F238E27FC236}">
                  <a16:creationId xmlns:a16="http://schemas.microsoft.com/office/drawing/2014/main" id="{6D4BF36E-BE5C-AC48-54D1-A94833B61F5C}"/>
                </a:ext>
              </a:extLst>
            </p:cNvPr>
            <p:cNvSpPr/>
            <p:nvPr/>
          </p:nvSpPr>
          <p:spPr>
            <a:xfrm>
              <a:off x="8608868" y="3561665"/>
              <a:ext cx="2473037" cy="3231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a:solidFill>
                    <a:schemeClr val="accent1"/>
                  </a:solidFill>
                  <a:latin typeface="Manrope" pitchFamily="2" charset="0"/>
                </a:rPr>
                <a:t>Last name *</a:t>
              </a:r>
            </a:p>
          </p:txBody>
        </p:sp>
        <p:sp>
          <p:nvSpPr>
            <p:cNvPr id="30" name="Rectangle 29">
              <a:extLst>
                <a:ext uri="{FF2B5EF4-FFF2-40B4-BE49-F238E27FC236}">
                  <a16:creationId xmlns:a16="http://schemas.microsoft.com/office/drawing/2014/main" id="{6CCF9752-B975-13C5-ACF4-6179AEA8D736}"/>
                </a:ext>
              </a:extLst>
            </p:cNvPr>
            <p:cNvSpPr/>
            <p:nvPr/>
          </p:nvSpPr>
          <p:spPr>
            <a:xfrm>
              <a:off x="8608868" y="4037230"/>
              <a:ext cx="2473037" cy="3231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a:solidFill>
                    <a:schemeClr val="accent1"/>
                  </a:solidFill>
                  <a:latin typeface="Manrope" pitchFamily="2" charset="0"/>
                </a:rPr>
                <a:t>Email *</a:t>
              </a:r>
            </a:p>
          </p:txBody>
        </p:sp>
        <p:sp>
          <p:nvSpPr>
            <p:cNvPr id="31" name="Rectangle 30">
              <a:extLst>
                <a:ext uri="{FF2B5EF4-FFF2-40B4-BE49-F238E27FC236}">
                  <a16:creationId xmlns:a16="http://schemas.microsoft.com/office/drawing/2014/main" id="{F219D06D-4DF1-9CB6-E31C-7053DEA7E2F7}"/>
                </a:ext>
              </a:extLst>
            </p:cNvPr>
            <p:cNvSpPr/>
            <p:nvPr/>
          </p:nvSpPr>
          <p:spPr>
            <a:xfrm>
              <a:off x="8608868" y="4513299"/>
              <a:ext cx="2473037" cy="3231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a:solidFill>
                    <a:schemeClr val="accent1"/>
                  </a:solidFill>
                  <a:latin typeface="Manrope" pitchFamily="2" charset="0"/>
                </a:rPr>
                <a:t>Company name</a:t>
              </a:r>
            </a:p>
          </p:txBody>
        </p:sp>
        <p:sp>
          <p:nvSpPr>
            <p:cNvPr id="32" name="Rectangle 31">
              <a:extLst>
                <a:ext uri="{FF2B5EF4-FFF2-40B4-BE49-F238E27FC236}">
                  <a16:creationId xmlns:a16="http://schemas.microsoft.com/office/drawing/2014/main" id="{D799AF70-6639-AB81-AE5B-92139E6CFC60}"/>
                </a:ext>
              </a:extLst>
            </p:cNvPr>
            <p:cNvSpPr/>
            <p:nvPr/>
          </p:nvSpPr>
          <p:spPr>
            <a:xfrm>
              <a:off x="8608868" y="4989368"/>
              <a:ext cx="2473037" cy="3231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a:solidFill>
                    <a:schemeClr val="accent1"/>
                  </a:solidFill>
                  <a:latin typeface="Manrope" pitchFamily="2" charset="0"/>
                </a:rPr>
                <a:t>Job title</a:t>
              </a:r>
            </a:p>
          </p:txBody>
        </p:sp>
        <p:sp>
          <p:nvSpPr>
            <p:cNvPr id="33" name="Rectangle 32">
              <a:extLst>
                <a:ext uri="{FF2B5EF4-FFF2-40B4-BE49-F238E27FC236}">
                  <a16:creationId xmlns:a16="http://schemas.microsoft.com/office/drawing/2014/main" id="{C7F58D87-BF4A-D2E2-B93C-5D31E235AF43}"/>
                </a:ext>
              </a:extLst>
            </p:cNvPr>
            <p:cNvSpPr/>
            <p:nvPr/>
          </p:nvSpPr>
          <p:spPr>
            <a:xfrm>
              <a:off x="8608868" y="5465437"/>
              <a:ext cx="2473037" cy="3231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a:solidFill>
                    <a:schemeClr val="accent1"/>
                  </a:solidFill>
                  <a:latin typeface="Manrope" pitchFamily="2" charset="0"/>
                </a:rPr>
                <a:t>Country *</a:t>
              </a:r>
            </a:p>
          </p:txBody>
        </p:sp>
        <p:sp>
          <p:nvSpPr>
            <p:cNvPr id="34" name="Rectangle 33">
              <a:extLst>
                <a:ext uri="{FF2B5EF4-FFF2-40B4-BE49-F238E27FC236}">
                  <a16:creationId xmlns:a16="http://schemas.microsoft.com/office/drawing/2014/main" id="{AC6F1EE2-DD94-E2CA-2871-99FBE5AB4F84}"/>
                </a:ext>
              </a:extLst>
            </p:cNvPr>
            <p:cNvSpPr/>
            <p:nvPr/>
          </p:nvSpPr>
          <p:spPr>
            <a:xfrm>
              <a:off x="8608868" y="6005945"/>
              <a:ext cx="2473037" cy="4052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200">
                  <a:solidFill>
                    <a:schemeClr val="tx1"/>
                  </a:solidFill>
                  <a:latin typeface="Manrope" pitchFamily="2" charset="0"/>
                  <a:cs typeface="Segoe UI"/>
                </a:rPr>
                <a:t>Get the e-book</a:t>
              </a:r>
              <a:endParaRPr lang="en-US" sz="1200">
                <a:solidFill>
                  <a:schemeClr val="tx1"/>
                </a:solidFill>
                <a:latin typeface="Manrope" pitchFamily="2" charset="0"/>
                <a:cs typeface="Segoe UI" panose="020B0502040204020203" pitchFamily="34" charset="0"/>
              </a:endParaRPr>
            </a:p>
          </p:txBody>
        </p:sp>
      </p:grpSp>
      <p:sp>
        <p:nvSpPr>
          <p:cNvPr id="35" name="Rectangle: Rounded Corners 10">
            <a:extLst>
              <a:ext uri="{FF2B5EF4-FFF2-40B4-BE49-F238E27FC236}">
                <a16:creationId xmlns:a16="http://schemas.microsoft.com/office/drawing/2014/main" id="{F4266FD7-D508-AACB-A08D-11324F2E938A}"/>
              </a:ext>
            </a:extLst>
          </p:cNvPr>
          <p:cNvSpPr/>
          <p:nvPr/>
        </p:nvSpPr>
        <p:spPr bwMode="auto">
          <a:xfrm>
            <a:off x="8390750" y="5765800"/>
            <a:ext cx="2478861" cy="404730"/>
          </a:xfrm>
          <a:prstGeom prst="roundRect">
            <a:avLst>
              <a:gd name="adj" fmla="val 10268"/>
            </a:avLst>
          </a:prstGeom>
          <a:solidFill>
            <a:schemeClr val="bg2"/>
          </a:solidFill>
          <a:ln w="9525" cap="flat" cmpd="sng" algn="ctr">
            <a:noFill/>
            <a:prstDash val="solid"/>
            <a:headEnd type="none" w="med" len="med"/>
            <a:tailEnd type="none" w="med" len="med"/>
          </a:ln>
          <a:effectLst/>
        </p:spPr>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indent="0" algn="ctr">
              <a:buFont typeface="Wingdings" panose="05000000000000000000" pitchFamily="2" charset="2"/>
              <a:buNone/>
            </a:pPr>
            <a:endParaRPr lang="en-US" sz="2000">
              <a:solidFill>
                <a:schemeClr val="accent1"/>
              </a:solidFill>
              <a:latin typeface="Manrope" pitchFamily="2" charset="0"/>
            </a:endParaRPr>
          </a:p>
        </p:txBody>
      </p:sp>
      <p:sp>
        <p:nvSpPr>
          <p:cNvPr id="36" name="Title 24">
            <a:extLst>
              <a:ext uri="{FF2B5EF4-FFF2-40B4-BE49-F238E27FC236}">
                <a16:creationId xmlns:a16="http://schemas.microsoft.com/office/drawing/2014/main" id="{5204B7A0-C23C-11F1-EB5E-7AFE27899641}"/>
              </a:ext>
            </a:extLst>
          </p:cNvPr>
          <p:cNvSpPr txBox="1">
            <a:spLocks/>
          </p:cNvSpPr>
          <p:nvPr/>
        </p:nvSpPr>
        <p:spPr>
          <a:xfrm>
            <a:off x="914401" y="770592"/>
            <a:ext cx="6743700" cy="880394"/>
          </a:xfrm>
          <a:prstGeom prst="rect">
            <a:avLst/>
          </a:prstGeom>
        </p:spPr>
        <p:txBody>
          <a:bodyPr vert="horz" lIns="0" tIns="0" rIns="0" bIns="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dirty="0">
                <a:solidFill>
                  <a:schemeClr val="accent5"/>
                </a:solidFill>
                <a:latin typeface="Manrope SemiBold" pitchFamily="2" charset="0"/>
                <a:cs typeface="Segoe UI"/>
              </a:rPr>
              <a:t>Unlock the full potential of </a:t>
            </a:r>
            <a:r>
              <a:rPr lang="en-US" sz="1800" b="1" dirty="0">
                <a:latin typeface="Manrope SemiBold" pitchFamily="2" charset="0"/>
                <a:cs typeface="Segoe UI"/>
              </a:rPr>
              <a:t>Dynamics 365 Business Central </a:t>
            </a:r>
            <a:r>
              <a:rPr lang="en-US" sz="1800" dirty="0">
                <a:solidFill>
                  <a:schemeClr val="accent5"/>
                </a:solidFill>
                <a:latin typeface="Manrope SemiBold" pitchFamily="2" charset="0"/>
                <a:cs typeface="Segoe UI"/>
              </a:rPr>
              <a:t>with a fully embedded solution for managing multiple entities.</a:t>
            </a:r>
            <a:endParaRPr lang="en-US" dirty="0">
              <a:solidFill>
                <a:schemeClr val="accent5"/>
              </a:solidFill>
              <a:latin typeface="Manrope SemiBold" pitchFamily="2" charset="0"/>
            </a:endParaRPr>
          </a:p>
        </p:txBody>
      </p:sp>
      <p:sp>
        <p:nvSpPr>
          <p:cNvPr id="37" name="Text Placeholder 4">
            <a:extLst>
              <a:ext uri="{FF2B5EF4-FFF2-40B4-BE49-F238E27FC236}">
                <a16:creationId xmlns:a16="http://schemas.microsoft.com/office/drawing/2014/main" id="{162CB5F2-0625-78A0-AFB9-C2553A025686}"/>
              </a:ext>
            </a:extLst>
          </p:cNvPr>
          <p:cNvSpPr txBox="1">
            <a:spLocks/>
          </p:cNvSpPr>
          <p:nvPr/>
        </p:nvSpPr>
        <p:spPr>
          <a:xfrm>
            <a:off x="919617" y="2047471"/>
            <a:ext cx="6360413" cy="4221568"/>
          </a:xfrm>
          <a:prstGeom prst="rect">
            <a:avLst/>
          </a:prstGeom>
        </p:spPr>
        <p:txBody>
          <a:bodyPr vert="horz" wrap="square" lIns="0" tIns="0" rIns="0" bIns="0" rtlCol="0" anchor="t">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CA" sz="1400" dirty="0">
                <a:solidFill>
                  <a:schemeClr val="accent5"/>
                </a:solidFill>
                <a:latin typeface="Manrope" pitchFamily="2" charset="0"/>
              </a:rPr>
              <a:t>As your organization grows—adding entities, currencies, or business units—manual reconciliations and fragmented reporting can slow you down. Native Business Central tools provide a solid foundation, but scaling operations requires more control.</a:t>
            </a:r>
            <a:endParaRPr lang="en-US" sz="1400" dirty="0">
              <a:solidFill>
                <a:schemeClr val="accent5"/>
              </a:solidFill>
              <a:latin typeface="Manrope" pitchFamily="2" charset="0"/>
            </a:endParaRPr>
          </a:p>
          <a:p>
            <a:pPr marL="0" indent="0">
              <a:lnSpc>
                <a:spcPct val="120000"/>
              </a:lnSpc>
              <a:buNone/>
            </a:pPr>
            <a:r>
              <a:rPr lang="en-US" sz="1400" dirty="0">
                <a:solidFill>
                  <a:schemeClr val="accent5"/>
                </a:solidFill>
                <a:latin typeface="Manrope" pitchFamily="2" charset="0"/>
              </a:rPr>
              <a:t>That's why [Partner Name] wants to show you a new approach with Binary Stream's</a:t>
            </a:r>
            <a:r>
              <a:rPr lang="en-US" sz="1400" b="1" dirty="0">
                <a:solidFill>
                  <a:schemeClr val="accent5"/>
                </a:solidFill>
                <a:latin typeface="Manrope" pitchFamily="2" charset="0"/>
              </a:rPr>
              <a:t> Multi-Entity Management, </a:t>
            </a:r>
            <a:r>
              <a:rPr lang="en-US" sz="1400" dirty="0">
                <a:solidFill>
                  <a:schemeClr val="accent5"/>
                </a:solidFill>
                <a:latin typeface="Manrope" pitchFamily="2" charset="0"/>
              </a:rPr>
              <a:t>fully integrated within Business Central. This expanded solution can help you </a:t>
            </a:r>
            <a:r>
              <a:rPr lang="en-US" sz="1400" b="1" dirty="0">
                <a:solidFill>
                  <a:schemeClr val="accent5"/>
                </a:solidFill>
                <a:latin typeface="Manrope" pitchFamily="2" charset="0"/>
              </a:rPr>
              <a:t>eliminate manual reconciliations</a:t>
            </a:r>
            <a:r>
              <a:rPr lang="en-US" sz="1400" dirty="0">
                <a:solidFill>
                  <a:schemeClr val="accent5"/>
                </a:solidFill>
                <a:latin typeface="Manrope" pitchFamily="2" charset="0"/>
              </a:rPr>
              <a:t> across all your entities, </a:t>
            </a:r>
            <a:r>
              <a:rPr lang="en-US" sz="1400" b="1" dirty="0">
                <a:solidFill>
                  <a:schemeClr val="accent5"/>
                </a:solidFill>
                <a:latin typeface="Manrope" pitchFamily="2" charset="0"/>
              </a:rPr>
              <a:t>automate intercompany transactions</a:t>
            </a:r>
            <a:r>
              <a:rPr lang="en-US" sz="1400" dirty="0">
                <a:solidFill>
                  <a:schemeClr val="accent5"/>
                </a:solidFill>
                <a:latin typeface="Manrope" pitchFamily="2" charset="0"/>
              </a:rPr>
              <a:t> with real-time posting, and </a:t>
            </a:r>
            <a:r>
              <a:rPr lang="en-US" sz="1400" b="1" dirty="0">
                <a:solidFill>
                  <a:schemeClr val="accent5"/>
                </a:solidFill>
                <a:latin typeface="Manrope" pitchFamily="2" charset="0"/>
              </a:rPr>
              <a:t>consolidate financials instantly</a:t>
            </a:r>
            <a:r>
              <a:rPr lang="en-US" sz="1400" dirty="0">
                <a:solidFill>
                  <a:schemeClr val="accent5"/>
                </a:solidFill>
                <a:latin typeface="Manrope" pitchFamily="2" charset="0"/>
              </a:rPr>
              <a:t> without exports or spreadsheets</a:t>
            </a:r>
          </a:p>
          <a:p>
            <a:pPr marL="0" indent="0">
              <a:lnSpc>
                <a:spcPct val="120000"/>
              </a:lnSpc>
              <a:buNone/>
            </a:pPr>
            <a:r>
              <a:rPr lang="en-US" sz="1400" dirty="0">
                <a:solidFill>
                  <a:schemeClr val="accent5"/>
                </a:solidFill>
                <a:latin typeface="Manrope" pitchFamily="2" charset="0"/>
              </a:rPr>
              <a:t>In this free playbook, you'll learn:</a:t>
            </a:r>
          </a:p>
          <a:p>
            <a:pPr>
              <a:lnSpc>
                <a:spcPct val="120000"/>
              </a:lnSpc>
            </a:pPr>
            <a:r>
              <a:rPr lang="en-US" sz="1400" b="1" dirty="0">
                <a:solidFill>
                  <a:schemeClr val="accent5"/>
                </a:solidFill>
                <a:latin typeface="Manrope" pitchFamily="2" charset="0"/>
              </a:rPr>
              <a:t>When to know you've outgrown Business Central's core capabilities.</a:t>
            </a:r>
          </a:p>
          <a:p>
            <a:pPr>
              <a:lnSpc>
                <a:spcPct val="120000"/>
              </a:lnSpc>
            </a:pPr>
            <a:r>
              <a:rPr lang="en-US" sz="1400" b="1" dirty="0">
                <a:solidFill>
                  <a:schemeClr val="accent5"/>
                </a:solidFill>
                <a:latin typeface="Manrope" pitchFamily="2" charset="0"/>
              </a:rPr>
              <a:t>A decision framework for choosing the right solution for expanded functionality.</a:t>
            </a:r>
          </a:p>
          <a:p>
            <a:pPr>
              <a:lnSpc>
                <a:spcPct val="120000"/>
              </a:lnSpc>
            </a:pPr>
            <a:r>
              <a:rPr lang="en-US" sz="1400" b="1" dirty="0">
                <a:solidFill>
                  <a:schemeClr val="accent5"/>
                </a:solidFill>
                <a:latin typeface="Manrope" pitchFamily="2" charset="0"/>
              </a:rPr>
              <a:t>How one customer saved $120,000 in one year with Binary Stream's MEM solution.</a:t>
            </a:r>
          </a:p>
          <a:p>
            <a:pPr marL="0" indent="0">
              <a:lnSpc>
                <a:spcPct val="120000"/>
              </a:lnSpc>
              <a:buNone/>
            </a:pPr>
            <a:r>
              <a:rPr lang="en-US" sz="1400" dirty="0">
                <a:solidFill>
                  <a:schemeClr val="accent5"/>
                </a:solidFill>
                <a:latin typeface="Manrope" pitchFamily="2" charset="0"/>
              </a:rPr>
              <a:t>Whether you're managing multiple brands, expanding internationally, or handling complex intercompany flows, our playbook shows you how to scale your operations without scaling your headaches.</a:t>
            </a:r>
          </a:p>
        </p:txBody>
      </p:sp>
      <p:sp>
        <p:nvSpPr>
          <p:cNvPr id="38" name="TextBox 37">
            <a:extLst>
              <a:ext uri="{FF2B5EF4-FFF2-40B4-BE49-F238E27FC236}">
                <a16:creationId xmlns:a16="http://schemas.microsoft.com/office/drawing/2014/main" id="{9725F665-8580-E1AA-ADCA-1DF5048D1F4C}"/>
              </a:ext>
            </a:extLst>
          </p:cNvPr>
          <p:cNvSpPr txBox="1"/>
          <p:nvPr/>
        </p:nvSpPr>
        <p:spPr>
          <a:xfrm>
            <a:off x="8127999" y="6420161"/>
            <a:ext cx="3023755" cy="246221"/>
          </a:xfrm>
          <a:prstGeom prst="rect">
            <a:avLst/>
          </a:prstGeom>
          <a:noFill/>
        </p:spPr>
        <p:txBody>
          <a:bodyPr wrap="square" rtlCol="0">
            <a:spAutoFit/>
          </a:bodyPr>
          <a:lstStyle/>
          <a:p>
            <a:pPr algn="ctr"/>
            <a:r>
              <a:rPr lang="en-US" sz="1000" i="1" dirty="0">
                <a:solidFill>
                  <a:schemeClr val="bg1">
                    <a:lumMod val="50000"/>
                  </a:schemeClr>
                </a:solidFill>
                <a:latin typeface="Manrope" pitchFamily="2" charset="0"/>
                <a:cs typeface="Segoe UI" panose="020B0502040204020203" pitchFamily="34" charset="0"/>
              </a:rPr>
              <a:t>Insert privacy statement/link here.</a:t>
            </a:r>
          </a:p>
        </p:txBody>
      </p:sp>
      <p:sp>
        <p:nvSpPr>
          <p:cNvPr id="39" name="Rectangle 38">
            <a:extLst>
              <a:ext uri="{FF2B5EF4-FFF2-40B4-BE49-F238E27FC236}">
                <a16:creationId xmlns:a16="http://schemas.microsoft.com/office/drawing/2014/main" id="{63D27246-4E5E-6533-F66C-29D686B1DBE6}"/>
              </a:ext>
            </a:extLst>
          </p:cNvPr>
          <p:cNvSpPr/>
          <p:nvPr/>
        </p:nvSpPr>
        <p:spPr>
          <a:xfrm>
            <a:off x="8390659" y="5780117"/>
            <a:ext cx="2473037" cy="4052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200">
                <a:solidFill>
                  <a:schemeClr val="accent1"/>
                </a:solidFill>
                <a:latin typeface="Manrope" pitchFamily="2" charset="0"/>
                <a:cs typeface="Segoe UI"/>
              </a:rPr>
              <a:t>Get the e-book.</a:t>
            </a:r>
            <a:endParaRPr lang="en-US" sz="1200">
              <a:solidFill>
                <a:schemeClr val="accent1"/>
              </a:solidFill>
              <a:latin typeface="Manrope" pitchFamily="2" charset="0"/>
              <a:cs typeface="Segoe UI" panose="020B0502040204020203" pitchFamily="34" charset="0"/>
            </a:endParaRPr>
          </a:p>
        </p:txBody>
      </p:sp>
      <p:pic>
        <p:nvPicPr>
          <p:cNvPr id="40" name="Picture 39">
            <a:extLst>
              <a:ext uri="{FF2B5EF4-FFF2-40B4-BE49-F238E27FC236}">
                <a16:creationId xmlns:a16="http://schemas.microsoft.com/office/drawing/2014/main" id="{52436B65-592D-04AC-F91B-839359063FAF}"/>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128000" y="1"/>
            <a:ext cx="4064000" cy="1828799"/>
          </a:xfrm>
          <a:prstGeom prst="rect">
            <a:avLst/>
          </a:prstGeom>
        </p:spPr>
      </p:pic>
      <p:pic>
        <p:nvPicPr>
          <p:cNvPr id="42" name="MS logo gray - EMF">
            <a:extLst>
              <a:ext uri="{FF2B5EF4-FFF2-40B4-BE49-F238E27FC236}">
                <a16:creationId xmlns:a16="http://schemas.microsoft.com/office/drawing/2014/main" id="{9847C959-9C5F-E1E0-9144-8501A3B46D4B}"/>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bwMode="black">
          <a:xfrm>
            <a:off x="6074348" y="105507"/>
            <a:ext cx="1606809" cy="579121"/>
          </a:xfrm>
          <a:prstGeom prst="rect">
            <a:avLst/>
          </a:prstGeom>
        </p:spPr>
      </p:pic>
      <p:sp>
        <p:nvSpPr>
          <p:cNvPr id="43" name="Rectangle 42">
            <a:extLst>
              <a:ext uri="{FF2B5EF4-FFF2-40B4-BE49-F238E27FC236}">
                <a16:creationId xmlns:a16="http://schemas.microsoft.com/office/drawing/2014/main" id="{27EF2FF1-3F8A-ED41-4ACD-FF7FCD33F366}"/>
              </a:ext>
            </a:extLst>
          </p:cNvPr>
          <p:cNvSpPr/>
          <p:nvPr/>
        </p:nvSpPr>
        <p:spPr>
          <a:xfrm>
            <a:off x="877143" y="209879"/>
            <a:ext cx="2473037" cy="48178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accent5"/>
                </a:solidFill>
                <a:latin typeface="Manrope" pitchFamily="2" charset="0"/>
              </a:rPr>
              <a:t>Partner logo</a:t>
            </a:r>
          </a:p>
        </p:txBody>
      </p:sp>
    </p:spTree>
    <p:extLst>
      <p:ext uri="{BB962C8B-B14F-4D97-AF65-F5344CB8AC3E}">
        <p14:creationId xmlns:p14="http://schemas.microsoft.com/office/powerpoint/2010/main" val="1723978993"/>
      </p:ext>
    </p:extLst>
  </p:cSld>
  <p:clrMapOvr>
    <a:masterClrMapping/>
  </p:clrMapOvr>
</p:sld>
</file>

<file path=ppt/theme/theme1.xml><?xml version="1.0" encoding="utf-8"?>
<a:theme xmlns:a="http://schemas.openxmlformats.org/drawingml/2006/main" name="MEM theme">
  <a:themeElements>
    <a:clrScheme name="MEM">
      <a:dk1>
        <a:srgbClr val="D26E02"/>
      </a:dk1>
      <a:lt1>
        <a:srgbClr val="F09908"/>
      </a:lt1>
      <a:dk2>
        <a:srgbClr val="FDEB5F"/>
      </a:dk2>
      <a:lt2>
        <a:srgbClr val="00214F"/>
      </a:lt2>
      <a:accent1>
        <a:srgbClr val="FFFFFF"/>
      </a:accent1>
      <a:accent2>
        <a:srgbClr val="FEFAEC"/>
      </a:accent2>
      <a:accent3>
        <a:srgbClr val="D87603"/>
      </a:accent3>
      <a:accent4>
        <a:srgbClr val="FFFAD9"/>
      </a:accent4>
      <a:accent5>
        <a:srgbClr val="0E2841"/>
      </a:accent5>
      <a:accent6>
        <a:srgbClr val="E38705"/>
      </a:accent6>
      <a:hlink>
        <a:srgbClr val="467886"/>
      </a:hlink>
      <a:folHlink>
        <a:srgbClr val="00626B"/>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EM theme" id="{48A93D92-0CC9-4EEA-B964-9926DE8B6D89}" vid="{2CC58E68-E5B1-4909-A943-5B39E334918E}"/>
    </a:ext>
  </a:extLst>
</a:theme>
</file>

<file path=docProps/app.xml><?xml version="1.0" encoding="utf-8"?>
<Properties xmlns="http://schemas.openxmlformats.org/officeDocument/2006/extended-properties" xmlns:vt="http://schemas.openxmlformats.org/officeDocument/2006/docPropsVTypes">
  <Template>MEM theme</Template>
  <TotalTime>11</TotalTime>
  <Words>415</Words>
  <Application>Microsoft Office PowerPoint</Application>
  <PresentationFormat>Widescreen</PresentationFormat>
  <Paragraphs>29</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Aptos</vt:lpstr>
      <vt:lpstr>Wingdings</vt:lpstr>
      <vt:lpstr>Manrope</vt:lpstr>
      <vt:lpstr>Arial</vt:lpstr>
      <vt:lpstr>Manrope SemiBold</vt:lpstr>
      <vt:lpstr>Aptos Display</vt:lpstr>
      <vt:lpstr>MEM theme</vt:lpstr>
      <vt:lpstr>Partner customization guidance.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Grace Kobunnoi</dc:creator>
  <cp:lastModifiedBy>Grace Kobunnoi</cp:lastModifiedBy>
  <cp:revision>1</cp:revision>
  <dcterms:created xsi:type="dcterms:W3CDTF">2025-07-10T05:37:28Z</dcterms:created>
  <dcterms:modified xsi:type="dcterms:W3CDTF">2025-07-10T06:11:33Z</dcterms:modified>
</cp:coreProperties>
</file>