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7" r:id="rId4"/>
  </p:sldMasterIdLst>
  <p:notesMasterIdLst>
    <p:notesMasterId r:id="rId17"/>
  </p:notesMasterIdLst>
  <p:sldIdLst>
    <p:sldId id="2147483596" r:id="rId5"/>
    <p:sldId id="2147478985" r:id="rId6"/>
    <p:sldId id="2147483597" r:id="rId7"/>
    <p:sldId id="2147483598" r:id="rId8"/>
    <p:sldId id="2147483599" r:id="rId9"/>
    <p:sldId id="2147483600" r:id="rId10"/>
    <p:sldId id="2147479618" r:id="rId11"/>
    <p:sldId id="2147483601" r:id="rId12"/>
    <p:sldId id="2147483602" r:id="rId13"/>
    <p:sldId id="2147480380" r:id="rId14"/>
    <p:sldId id="2147480379" r:id="rId15"/>
    <p:sldId id="2076138366" r:id="rId16"/>
  </p:sldIdLst>
  <p:sldSz cx="12192000" cy="6858000"/>
  <p:notesSz cx="6858000" cy="9144000"/>
  <p:embeddedFontLst>
    <p:embeddedFont>
      <p:font typeface="Manrope" panose="020B0604020202020204" charset="0"/>
      <p:regular r:id="rId18"/>
      <p:bold r:id="rId19"/>
    </p:embeddedFont>
    <p:embeddedFont>
      <p:font typeface="Manrope ExtraBold" panose="020B0604020202020204" charset="0"/>
      <p:bold r:id="rId20"/>
    </p:embeddedFont>
    <p:embeddedFont>
      <p:font typeface="Manrope SemiBold" panose="020B0604020202020204" charset="0"/>
      <p:bold r:id="rId21"/>
    </p:embeddedFont>
    <p:embeddedFont>
      <p:font typeface="Segoe Sans Text" panose="020B0604020202020204" charset="0"/>
      <p:regular r:id="rId22"/>
      <p:bold r:id="rId23"/>
      <p:italic r:id="rId24"/>
      <p:boldItalic r:id="rId25"/>
    </p:embeddedFont>
    <p:embeddedFont>
      <p:font typeface="Segoe Sans Text Semibold" panose="020B0604020202020204" charset="0"/>
      <p:bold r:id="rId26"/>
      <p:boldItalic r:id="rId27"/>
    </p:embeddedFont>
    <p:embeddedFont>
      <p:font typeface="Segoe UI" panose="020B0502040204020203" pitchFamily="34" charset="0"/>
      <p:regular r:id="rId28"/>
      <p:bold r:id="rId29"/>
      <p:italic r:id="rId30"/>
      <p:boldItalic r:id="rId31"/>
    </p:embeddedFont>
    <p:embeddedFont>
      <p:font typeface="Segoe UI Semibold" panose="020B0702040204020203" pitchFamily="34" charset="0"/>
      <p:bold r:id="rId32"/>
      <p:boldItalic r:id="rId33"/>
    </p:embeddedFont>
  </p:embeddedFontLst>
  <p:defaultTextStyle>
    <a:defPPr>
      <a:defRPr lang="en-US"/>
    </a:defPPr>
    <a:lvl1pPr marL="0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22EE40-C91A-61E9-AD33-785570E89E7E}" name="Lekan Olanrewaju" initials="" userId="S::lekan@binarystream.com::fc74c219-b416-4cea-bf4f-00b528b159f9" providerId="AD"/>
  <p188:author id="{B690809C-2FBE-656D-2E98-CCFFE70CA624}" name="Grace Kobunnoi" initials="GK" userId="S::grace@binarystream.com::e5efa65a-dec3-4bea-b2d7-85cd3db1469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F0"/>
    <a:srgbClr val="FEF5E6"/>
    <a:srgbClr val="FCEB5E"/>
    <a:srgbClr val="F09908"/>
    <a:srgbClr val="D16E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FF71DA-9ADB-46FA-8012-C3AB78D30113}" v="438" dt="2025-07-10T05:30:34.599"/>
    <p1510:client id="{D584999B-CF49-442C-B35B-214DFA65B8A4}" v="5" dt="2025-07-10T06:52:49.948"/>
    <p1510:client id="{EC68A1AF-F909-9664-0DAF-F56CA570B8BA}" v="12" dt="2025-07-09T17:33:11.8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microsoft.com/office/2015/10/relationships/revisionInfo" Target="revisionInfo.xm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kan Olanrewaju" userId="S::lekan@binarystream.com::fc74c219-b416-4cea-bf4f-00b528b159f9" providerId="AD" clId="Web-{EC68A1AF-F909-9664-0DAF-F56CA570B8BA}"/>
    <pc:docChg chg="modSld">
      <pc:chgData name="Lekan Olanrewaju" userId="S::lekan@binarystream.com::fc74c219-b416-4cea-bf4f-00b528b159f9" providerId="AD" clId="Web-{EC68A1AF-F909-9664-0DAF-F56CA570B8BA}" dt="2025-07-09T17:32:49.837" v="9" actId="14100"/>
      <pc:docMkLst>
        <pc:docMk/>
      </pc:docMkLst>
      <pc:sldChg chg="modSp">
        <pc:chgData name="Lekan Olanrewaju" userId="S::lekan@binarystream.com::fc74c219-b416-4cea-bf4f-00b528b159f9" providerId="AD" clId="Web-{EC68A1AF-F909-9664-0DAF-F56CA570B8BA}" dt="2025-07-09T17:32:49.837" v="9" actId="14100"/>
        <pc:sldMkLst>
          <pc:docMk/>
          <pc:sldMk cId="950304667" sldId="2147478985"/>
        </pc:sldMkLst>
        <pc:spChg chg="mod">
          <ac:chgData name="Lekan Olanrewaju" userId="S::lekan@binarystream.com::fc74c219-b416-4cea-bf4f-00b528b159f9" providerId="AD" clId="Web-{EC68A1AF-F909-9664-0DAF-F56CA570B8BA}" dt="2025-07-09T17:32:49.837" v="9" actId="14100"/>
          <ac:spMkLst>
            <pc:docMk/>
            <pc:sldMk cId="950304667" sldId="2147478985"/>
            <ac:spMk id="3" creationId="{70BE4ACB-C154-F64C-B4D3-B1F8A97695BF}"/>
          </ac:spMkLst>
        </pc:spChg>
      </pc:sldChg>
    </pc:docChg>
  </pc:docChgLst>
  <pc:docChgLst>
    <pc:chgData name="Grace Kobunnoi" userId="e5efa65a-dec3-4bea-b2d7-85cd3db1469f" providerId="ADAL" clId="{D584999B-CF49-442C-B35B-214DFA65B8A4}"/>
    <pc:docChg chg="custSel modSld">
      <pc:chgData name="Grace Kobunnoi" userId="e5efa65a-dec3-4bea-b2d7-85cd3db1469f" providerId="ADAL" clId="{D584999B-CF49-442C-B35B-214DFA65B8A4}" dt="2025-07-10T06:52:49.948" v="4" actId="1076"/>
      <pc:docMkLst>
        <pc:docMk/>
      </pc:docMkLst>
      <pc:sldChg chg="delSp modSp mod">
        <pc:chgData name="Grace Kobunnoi" userId="e5efa65a-dec3-4bea-b2d7-85cd3db1469f" providerId="ADAL" clId="{D584999B-CF49-442C-B35B-214DFA65B8A4}" dt="2025-07-10T06:52:49.948" v="4" actId="1076"/>
        <pc:sldMkLst>
          <pc:docMk/>
          <pc:sldMk cId="843750999" sldId="2147483600"/>
        </pc:sldMkLst>
        <pc:picChg chg="mod">
          <ac:chgData name="Grace Kobunnoi" userId="e5efa65a-dec3-4bea-b2d7-85cd3db1469f" providerId="ADAL" clId="{D584999B-CF49-442C-B35B-214DFA65B8A4}" dt="2025-07-10T06:52:48.250" v="3" actId="1076"/>
          <ac:picMkLst>
            <pc:docMk/>
            <pc:sldMk cId="843750999" sldId="2147483600"/>
            <ac:picMk id="89" creationId="{BE3E1B8F-C3D6-640A-34F1-269A166FE04E}"/>
          </ac:picMkLst>
        </pc:picChg>
        <pc:picChg chg="mod">
          <ac:chgData name="Grace Kobunnoi" userId="e5efa65a-dec3-4bea-b2d7-85cd3db1469f" providerId="ADAL" clId="{D584999B-CF49-442C-B35B-214DFA65B8A4}" dt="2025-07-10T06:52:46.827" v="2" actId="14100"/>
          <ac:picMkLst>
            <pc:docMk/>
            <pc:sldMk cId="843750999" sldId="2147483600"/>
            <ac:picMk id="93" creationId="{32FF0230-A2EC-0D93-3027-26D1CA04CEE5}"/>
          </ac:picMkLst>
        </pc:picChg>
        <pc:picChg chg="del">
          <ac:chgData name="Grace Kobunnoi" userId="e5efa65a-dec3-4bea-b2d7-85cd3db1469f" providerId="ADAL" clId="{D584999B-CF49-442C-B35B-214DFA65B8A4}" dt="2025-07-10T06:52:42.044" v="0" actId="478"/>
          <ac:picMkLst>
            <pc:docMk/>
            <pc:sldMk cId="843750999" sldId="2147483600"/>
            <ac:picMk id="97" creationId="{A51A594A-3281-88D1-2ACA-18F7C9E9848B}"/>
          </ac:picMkLst>
        </pc:picChg>
        <pc:picChg chg="del">
          <ac:chgData name="Grace Kobunnoi" userId="e5efa65a-dec3-4bea-b2d7-85cd3db1469f" providerId="ADAL" clId="{D584999B-CF49-442C-B35B-214DFA65B8A4}" dt="2025-07-10T06:52:42.044" v="0" actId="478"/>
          <ac:picMkLst>
            <pc:docMk/>
            <pc:sldMk cId="843750999" sldId="2147483600"/>
            <ac:picMk id="101" creationId="{9F4D14D9-47F6-5C33-46BF-CB469B3F8FAE}"/>
          </ac:picMkLst>
        </pc:picChg>
        <pc:picChg chg="mod">
          <ac:chgData name="Grace Kobunnoi" userId="e5efa65a-dec3-4bea-b2d7-85cd3db1469f" providerId="ADAL" clId="{D584999B-CF49-442C-B35B-214DFA65B8A4}" dt="2025-07-10T06:52:49.948" v="4" actId="1076"/>
          <ac:picMkLst>
            <pc:docMk/>
            <pc:sldMk cId="843750999" sldId="2147483600"/>
            <ac:picMk id="103" creationId="{9ADC2D26-269F-B8C4-EF04-7A0678A41010}"/>
          </ac:picMkLst>
        </pc:picChg>
        <pc:picChg chg="mod">
          <ac:chgData name="Grace Kobunnoi" userId="e5efa65a-dec3-4bea-b2d7-85cd3db1469f" providerId="ADAL" clId="{D584999B-CF49-442C-B35B-214DFA65B8A4}" dt="2025-07-10T06:52:49.948" v="4" actId="1076"/>
          <ac:picMkLst>
            <pc:docMk/>
            <pc:sldMk cId="843750999" sldId="2147483600"/>
            <ac:picMk id="105" creationId="{3221E1EB-41AA-5F86-C529-E98AA86CF59B}"/>
          </ac:picMkLst>
        </pc:picChg>
      </pc:sldChg>
    </pc:docChg>
  </pc:docChgLst>
  <pc:docChgLst>
    <pc:chgData name="Lekan Olanrewaju" userId="S::lekan@binarystream.com::fc74c219-b416-4cea-bf4f-00b528b159f9" providerId="AD" clId="Web-{3E7A3BFC-5C62-FAD7-8BDF-EDD8DC22020C}"/>
    <pc:docChg chg="addSld modSld sldOrd">
      <pc:chgData name="Lekan Olanrewaju" userId="S::lekan@binarystream.com::fc74c219-b416-4cea-bf4f-00b528b159f9" providerId="AD" clId="Web-{3E7A3BFC-5C62-FAD7-8BDF-EDD8DC22020C}" dt="2025-07-08T23:30:42.026" v="1807" actId="20577"/>
      <pc:docMkLst>
        <pc:docMk/>
      </pc:docMkLst>
      <pc:sldChg chg="ord">
        <pc:chgData name="Lekan Olanrewaju" userId="S::lekan@binarystream.com::fc74c219-b416-4cea-bf4f-00b528b159f9" providerId="AD" clId="Web-{3E7A3BFC-5C62-FAD7-8BDF-EDD8DC22020C}" dt="2025-07-08T23:00:51.047" v="989"/>
        <pc:sldMkLst>
          <pc:docMk/>
          <pc:sldMk cId="1992926611" sldId="2076138366"/>
        </pc:sldMkLst>
      </pc:sldChg>
      <pc:sldChg chg="addSp delSp modSp ord">
        <pc:chgData name="Lekan Olanrewaju" userId="S::lekan@binarystream.com::fc74c219-b416-4cea-bf4f-00b528b159f9" providerId="AD" clId="Web-{3E7A3BFC-5C62-FAD7-8BDF-EDD8DC22020C}" dt="2025-07-08T22:59:35.060" v="976"/>
        <pc:sldMkLst>
          <pc:docMk/>
          <pc:sldMk cId="777935515" sldId="2076138430"/>
        </pc:sldMkLst>
      </pc:sldChg>
      <pc:sldChg chg="modSp">
        <pc:chgData name="Lekan Olanrewaju" userId="S::lekan@binarystream.com::fc74c219-b416-4cea-bf4f-00b528b159f9" providerId="AD" clId="Web-{3E7A3BFC-5C62-FAD7-8BDF-EDD8DC22020C}" dt="2025-07-08T23:21:46.017" v="1426" actId="20577"/>
        <pc:sldMkLst>
          <pc:docMk/>
          <pc:sldMk cId="1111858447" sldId="2076138457"/>
        </pc:sldMkLst>
      </pc:sldChg>
      <pc:sldChg chg="modSp ord">
        <pc:chgData name="Lekan Olanrewaju" userId="S::lekan@binarystream.com::fc74c219-b416-4cea-bf4f-00b528b159f9" providerId="AD" clId="Web-{3E7A3BFC-5C62-FAD7-8BDF-EDD8DC22020C}" dt="2025-07-08T23:30:42.026" v="1807" actId="20577"/>
        <pc:sldMkLst>
          <pc:docMk/>
          <pc:sldMk cId="1646285764" sldId="2147477997"/>
        </pc:sldMkLst>
      </pc:sldChg>
      <pc:sldChg chg="addSp delSp modSp ord">
        <pc:chgData name="Lekan Olanrewaju" userId="S::lekan@binarystream.com::fc74c219-b416-4cea-bf4f-00b528b159f9" providerId="AD" clId="Web-{3E7A3BFC-5C62-FAD7-8BDF-EDD8DC22020C}" dt="2025-07-08T22:59:42.107" v="978"/>
        <pc:sldMkLst>
          <pc:docMk/>
          <pc:sldMk cId="1685605037" sldId="2147478729"/>
        </pc:sldMkLst>
      </pc:sldChg>
      <pc:sldChg chg="mod modShow">
        <pc:chgData name="Lekan Olanrewaju" userId="S::lekan@binarystream.com::fc74c219-b416-4cea-bf4f-00b528b159f9" providerId="AD" clId="Web-{3E7A3BFC-5C62-FAD7-8BDF-EDD8DC22020C}" dt="2025-07-08T23:00:39.640" v="987"/>
        <pc:sldMkLst>
          <pc:docMk/>
          <pc:sldMk cId="1509119168" sldId="2147478730"/>
        </pc:sldMkLst>
      </pc:sldChg>
      <pc:sldChg chg="mod modShow">
        <pc:chgData name="Lekan Olanrewaju" userId="S::lekan@binarystream.com::fc74c219-b416-4cea-bf4f-00b528b159f9" providerId="AD" clId="Web-{3E7A3BFC-5C62-FAD7-8BDF-EDD8DC22020C}" dt="2025-07-08T22:38:35.277" v="590"/>
        <pc:sldMkLst>
          <pc:docMk/>
          <pc:sldMk cId="1359604778" sldId="2147478732"/>
        </pc:sldMkLst>
      </pc:sldChg>
      <pc:sldChg chg="mod modShow">
        <pc:chgData name="Lekan Olanrewaju" userId="S::lekan@binarystream.com::fc74c219-b416-4cea-bf4f-00b528b159f9" providerId="AD" clId="Web-{3E7A3BFC-5C62-FAD7-8BDF-EDD8DC22020C}" dt="2025-07-08T22:36:18.381" v="588"/>
        <pc:sldMkLst>
          <pc:docMk/>
          <pc:sldMk cId="2410470142" sldId="2147478733"/>
        </pc:sldMkLst>
      </pc:sldChg>
      <pc:sldChg chg="modSp ord">
        <pc:chgData name="Lekan Olanrewaju" userId="S::lekan@binarystream.com::fc74c219-b416-4cea-bf4f-00b528b159f9" providerId="AD" clId="Web-{3E7A3BFC-5C62-FAD7-8BDF-EDD8DC22020C}" dt="2025-07-08T22:59:26.012" v="975"/>
        <pc:sldMkLst>
          <pc:docMk/>
          <pc:sldMk cId="950304667" sldId="2147478985"/>
        </pc:sldMkLst>
        <pc:spChg chg="mod">
          <ac:chgData name="Lekan Olanrewaju" userId="S::lekan@binarystream.com::fc74c219-b416-4cea-bf4f-00b528b159f9" providerId="AD" clId="Web-{3E7A3BFC-5C62-FAD7-8BDF-EDD8DC22020C}" dt="2025-07-08T22:07:40.972" v="0" actId="20577"/>
          <ac:spMkLst>
            <pc:docMk/>
            <pc:sldMk cId="950304667" sldId="2147478985"/>
            <ac:spMk id="2" creationId="{2A186735-707E-C64D-A5F2-27814325A5EA}"/>
          </ac:spMkLst>
        </pc:spChg>
        <pc:spChg chg="mod">
          <ac:chgData name="Lekan Olanrewaju" userId="S::lekan@binarystream.com::fc74c219-b416-4cea-bf4f-00b528b159f9" providerId="AD" clId="Web-{3E7A3BFC-5C62-FAD7-8BDF-EDD8DC22020C}" dt="2025-07-08T22:17:50.261" v="184" actId="20577"/>
          <ac:spMkLst>
            <pc:docMk/>
            <pc:sldMk cId="950304667" sldId="2147478985"/>
            <ac:spMk id="3" creationId="{70BE4ACB-C154-F64C-B4D3-B1F8A97695BF}"/>
          </ac:spMkLst>
        </pc:spChg>
      </pc:sldChg>
      <pc:sldChg chg="mod modShow">
        <pc:chgData name="Lekan Olanrewaju" userId="S::lekan@binarystream.com::fc74c219-b416-4cea-bf4f-00b528b159f9" providerId="AD" clId="Web-{3E7A3BFC-5C62-FAD7-8BDF-EDD8DC22020C}" dt="2025-07-08T22:36:36.429" v="589"/>
        <pc:sldMkLst>
          <pc:docMk/>
          <pc:sldMk cId="2302213277" sldId="2147480348"/>
        </pc:sldMkLst>
      </pc:sldChg>
      <pc:sldChg chg="mod modShow">
        <pc:chgData name="Lekan Olanrewaju" userId="S::lekan@binarystream.com::fc74c219-b416-4cea-bf4f-00b528b159f9" providerId="AD" clId="Web-{3E7A3BFC-5C62-FAD7-8BDF-EDD8DC22020C}" dt="2025-07-08T22:11:35.075" v="92"/>
        <pc:sldMkLst>
          <pc:docMk/>
          <pc:sldMk cId="238874792" sldId="2147480364"/>
        </pc:sldMkLst>
      </pc:sldChg>
      <pc:sldChg chg="ord">
        <pc:chgData name="Lekan Olanrewaju" userId="S::lekan@binarystream.com::fc74c219-b416-4cea-bf4f-00b528b159f9" providerId="AD" clId="Web-{3E7A3BFC-5C62-FAD7-8BDF-EDD8DC22020C}" dt="2025-07-08T22:59:37.888" v="977"/>
        <pc:sldMkLst>
          <pc:docMk/>
          <pc:sldMk cId="16800867" sldId="2147480369"/>
        </pc:sldMkLst>
      </pc:sldChg>
      <pc:sldChg chg="addSp delSp modSp ord">
        <pc:chgData name="Lekan Olanrewaju" userId="S::lekan@binarystream.com::fc74c219-b416-4cea-bf4f-00b528b159f9" providerId="AD" clId="Web-{3E7A3BFC-5C62-FAD7-8BDF-EDD8DC22020C}" dt="2025-07-08T22:59:47.404" v="979"/>
        <pc:sldMkLst>
          <pc:docMk/>
          <pc:sldMk cId="2533867421" sldId="2147480377"/>
        </pc:sldMkLst>
      </pc:sldChg>
      <pc:sldChg chg="addSp delSp modSp new mod ord setBg">
        <pc:chgData name="Lekan Olanrewaju" userId="S::lekan@binarystream.com::fc74c219-b416-4cea-bf4f-00b528b159f9" providerId="AD" clId="Web-{3E7A3BFC-5C62-FAD7-8BDF-EDD8DC22020C}" dt="2025-07-08T23:00:28.530" v="986"/>
        <pc:sldMkLst>
          <pc:docMk/>
          <pc:sldMk cId="1238520600" sldId="2147480378"/>
        </pc:sldMkLst>
      </pc:sldChg>
      <pc:sldChg chg="delSp modSp add ord replId">
        <pc:chgData name="Lekan Olanrewaju" userId="S::lekan@binarystream.com::fc74c219-b416-4cea-bf4f-00b528b159f9" providerId="AD" clId="Web-{3E7A3BFC-5C62-FAD7-8BDF-EDD8DC22020C}" dt="2025-07-08T23:00:19.858" v="984"/>
        <pc:sldMkLst>
          <pc:docMk/>
          <pc:sldMk cId="562397846" sldId="2147480379"/>
        </pc:sldMkLst>
        <pc:spChg chg="mod">
          <ac:chgData name="Lekan Olanrewaju" userId="S::lekan@binarystream.com::fc74c219-b416-4cea-bf4f-00b528b159f9" providerId="AD" clId="Web-{3E7A3BFC-5C62-FAD7-8BDF-EDD8DC22020C}" dt="2025-07-08T22:54:47.752" v="885" actId="20577"/>
          <ac:spMkLst>
            <pc:docMk/>
            <pc:sldMk cId="562397846" sldId="2147480379"/>
            <ac:spMk id="2" creationId="{BA540FAD-041C-AE07-EB79-ABDD9CC4BB61}"/>
          </ac:spMkLst>
        </pc:spChg>
        <pc:spChg chg="mod">
          <ac:chgData name="Lekan Olanrewaju" userId="S::lekan@binarystream.com::fc74c219-b416-4cea-bf4f-00b528b159f9" providerId="AD" clId="Web-{3E7A3BFC-5C62-FAD7-8BDF-EDD8DC22020C}" dt="2025-07-08T22:57:37.571" v="961" actId="20577"/>
          <ac:spMkLst>
            <pc:docMk/>
            <pc:sldMk cId="562397846" sldId="2147480379"/>
            <ac:spMk id="3" creationId="{CD4354C7-83FC-5859-9FA6-B0444E788CCF}"/>
          </ac:spMkLst>
        </pc:spChg>
        <pc:spChg chg="mod">
          <ac:chgData name="Lekan Olanrewaju" userId="S::lekan@binarystream.com::fc74c219-b416-4cea-bf4f-00b528b159f9" providerId="AD" clId="Web-{3E7A3BFC-5C62-FAD7-8BDF-EDD8DC22020C}" dt="2025-07-08T22:58:10.697" v="968" actId="20577"/>
          <ac:spMkLst>
            <pc:docMk/>
            <pc:sldMk cId="562397846" sldId="2147480379"/>
            <ac:spMk id="10" creationId="{DB8F0D0B-0CBF-ADBD-1644-3C9F7972F13D}"/>
          </ac:spMkLst>
        </pc:spChg>
        <pc:spChg chg="mod">
          <ac:chgData name="Lekan Olanrewaju" userId="S::lekan@binarystream.com::fc74c219-b416-4cea-bf4f-00b528b159f9" providerId="AD" clId="Web-{3E7A3BFC-5C62-FAD7-8BDF-EDD8DC22020C}" dt="2025-07-08T22:57:01.273" v="952" actId="14100"/>
          <ac:spMkLst>
            <pc:docMk/>
            <pc:sldMk cId="562397846" sldId="2147480379"/>
            <ac:spMk id="12" creationId="{5958CAA1-D641-7B06-0D20-DD076A5E6439}"/>
          </ac:spMkLst>
        </pc:spChg>
        <pc:spChg chg="mod">
          <ac:chgData name="Lekan Olanrewaju" userId="S::lekan@binarystream.com::fc74c219-b416-4cea-bf4f-00b528b159f9" providerId="AD" clId="Web-{3E7A3BFC-5C62-FAD7-8BDF-EDD8DC22020C}" dt="2025-07-08T22:58:22.510" v="970" actId="14100"/>
          <ac:spMkLst>
            <pc:docMk/>
            <pc:sldMk cId="562397846" sldId="2147480379"/>
            <ac:spMk id="14" creationId="{AA3C033B-4473-056C-D76D-B7F16675246E}"/>
          </ac:spMkLst>
        </pc:spChg>
      </pc:sldChg>
      <pc:sldChg chg="addSp delSp modSp new">
        <pc:chgData name="Lekan Olanrewaju" userId="S::lekan@binarystream.com::fc74c219-b416-4cea-bf4f-00b528b159f9" providerId="AD" clId="Web-{3E7A3BFC-5C62-FAD7-8BDF-EDD8DC22020C}" dt="2025-07-08T23:19:00.667" v="1366" actId="20577"/>
        <pc:sldMkLst>
          <pc:docMk/>
          <pc:sldMk cId="1332337581" sldId="2147480380"/>
        </pc:sldMkLst>
        <pc:spChg chg="mod">
          <ac:chgData name="Lekan Olanrewaju" userId="S::lekan@binarystream.com::fc74c219-b416-4cea-bf4f-00b528b159f9" providerId="AD" clId="Web-{3E7A3BFC-5C62-FAD7-8BDF-EDD8DC22020C}" dt="2025-07-08T23:17:56.492" v="1312" actId="14100"/>
          <ac:spMkLst>
            <pc:docMk/>
            <pc:sldMk cId="1332337581" sldId="2147480380"/>
            <ac:spMk id="2" creationId="{B153B2E6-969B-EAAB-3487-442EC800E371}"/>
          </ac:spMkLst>
        </pc:spChg>
        <pc:spChg chg="add mod ord">
          <ac:chgData name="Lekan Olanrewaju" userId="S::lekan@binarystream.com::fc74c219-b416-4cea-bf4f-00b528b159f9" providerId="AD" clId="Web-{3E7A3BFC-5C62-FAD7-8BDF-EDD8DC22020C}" dt="2025-07-08T23:17:27.851" v="1307" actId="1076"/>
          <ac:spMkLst>
            <pc:docMk/>
            <pc:sldMk cId="1332337581" sldId="2147480380"/>
            <ac:spMk id="5" creationId="{C6C91694-FF36-2C4F-9BCA-181A04D7C564}"/>
          </ac:spMkLst>
        </pc:spChg>
        <pc:spChg chg="add mod ord">
          <ac:chgData name="Lekan Olanrewaju" userId="S::lekan@binarystream.com::fc74c219-b416-4cea-bf4f-00b528b159f9" providerId="AD" clId="Web-{3E7A3BFC-5C62-FAD7-8BDF-EDD8DC22020C}" dt="2025-07-08T23:18:35.088" v="1322" actId="20577"/>
          <ac:spMkLst>
            <pc:docMk/>
            <pc:sldMk cId="1332337581" sldId="2147480380"/>
            <ac:spMk id="10" creationId="{1F59E90B-458B-1815-2296-A5B592AB75A1}"/>
          </ac:spMkLst>
        </pc:spChg>
        <pc:spChg chg="add mod">
          <ac:chgData name="Lekan Olanrewaju" userId="S::lekan@binarystream.com::fc74c219-b416-4cea-bf4f-00b528b159f9" providerId="AD" clId="Web-{3E7A3BFC-5C62-FAD7-8BDF-EDD8DC22020C}" dt="2025-07-08T23:17:27.819" v="1306" actId="1076"/>
          <ac:spMkLst>
            <pc:docMk/>
            <pc:sldMk cId="1332337581" sldId="2147480380"/>
            <ac:spMk id="11" creationId="{793F316D-44AA-E09B-1D23-EB018889544D}"/>
          </ac:spMkLst>
        </pc:spChg>
        <pc:spChg chg="add mod">
          <ac:chgData name="Lekan Olanrewaju" userId="S::lekan@binarystream.com::fc74c219-b416-4cea-bf4f-00b528b159f9" providerId="AD" clId="Web-{3E7A3BFC-5C62-FAD7-8BDF-EDD8DC22020C}" dt="2025-07-08T23:17:27.866" v="1308" actId="1076"/>
          <ac:spMkLst>
            <pc:docMk/>
            <pc:sldMk cId="1332337581" sldId="2147480380"/>
            <ac:spMk id="12" creationId="{0C0EEF9D-4D9F-DF2F-E60C-32C395A889FA}"/>
          </ac:spMkLst>
        </pc:spChg>
        <pc:spChg chg="add mod">
          <ac:chgData name="Lekan Olanrewaju" userId="S::lekan@binarystream.com::fc74c219-b416-4cea-bf4f-00b528b159f9" providerId="AD" clId="Web-{3E7A3BFC-5C62-FAD7-8BDF-EDD8DC22020C}" dt="2025-07-08T23:17:17.288" v="1302" actId="1076"/>
          <ac:spMkLst>
            <pc:docMk/>
            <pc:sldMk cId="1332337581" sldId="2147480380"/>
            <ac:spMk id="13" creationId="{D1397D63-608C-BEB9-5E47-BFBF609C8B79}"/>
          </ac:spMkLst>
        </pc:spChg>
        <pc:spChg chg="add mod">
          <ac:chgData name="Lekan Olanrewaju" userId="S::lekan@binarystream.com::fc74c219-b416-4cea-bf4f-00b528b159f9" providerId="AD" clId="Web-{3E7A3BFC-5C62-FAD7-8BDF-EDD8DC22020C}" dt="2025-07-08T23:18:51.416" v="1335" actId="20577"/>
          <ac:spMkLst>
            <pc:docMk/>
            <pc:sldMk cId="1332337581" sldId="2147480380"/>
            <ac:spMk id="14" creationId="{C188082A-38E2-5FE7-4912-D6EC7163BADB}"/>
          </ac:spMkLst>
        </pc:spChg>
        <pc:spChg chg="add mod">
          <ac:chgData name="Lekan Olanrewaju" userId="S::lekan@binarystream.com::fc74c219-b416-4cea-bf4f-00b528b159f9" providerId="AD" clId="Web-{3E7A3BFC-5C62-FAD7-8BDF-EDD8DC22020C}" dt="2025-07-08T23:17:17.319" v="1304" actId="1076"/>
          <ac:spMkLst>
            <pc:docMk/>
            <pc:sldMk cId="1332337581" sldId="2147480380"/>
            <ac:spMk id="15" creationId="{FCAC144C-AF50-B188-0390-5F719EE9A0E1}"/>
          </ac:spMkLst>
        </pc:spChg>
        <pc:spChg chg="add mod">
          <ac:chgData name="Lekan Olanrewaju" userId="S::lekan@binarystream.com::fc74c219-b416-4cea-bf4f-00b528b159f9" providerId="AD" clId="Web-{3E7A3BFC-5C62-FAD7-8BDF-EDD8DC22020C}" dt="2025-07-08T23:18:27.931" v="1320" actId="20577"/>
          <ac:spMkLst>
            <pc:docMk/>
            <pc:sldMk cId="1332337581" sldId="2147480380"/>
            <ac:spMk id="16" creationId="{28FC5D35-A5C5-87C0-491F-39FFFF8AF6B9}"/>
          </ac:spMkLst>
        </pc:spChg>
        <pc:spChg chg="add mod">
          <ac:chgData name="Lekan Olanrewaju" userId="S::lekan@binarystream.com::fc74c219-b416-4cea-bf4f-00b528b159f9" providerId="AD" clId="Web-{3E7A3BFC-5C62-FAD7-8BDF-EDD8DC22020C}" dt="2025-07-08T23:14:48.423" v="1261" actId="14100"/>
          <ac:spMkLst>
            <pc:docMk/>
            <pc:sldMk cId="1332337581" sldId="2147480380"/>
            <ac:spMk id="17" creationId="{4E3A3E3C-6D8F-043D-B004-1A418A7B6CFB}"/>
          </ac:spMkLst>
        </pc:spChg>
        <pc:spChg chg="add mod">
          <ac:chgData name="Lekan Olanrewaju" userId="S::lekan@binarystream.com::fc74c219-b416-4cea-bf4f-00b528b159f9" providerId="AD" clId="Web-{3E7A3BFC-5C62-FAD7-8BDF-EDD8DC22020C}" dt="2025-07-08T23:19:00.667" v="1366" actId="20577"/>
          <ac:spMkLst>
            <pc:docMk/>
            <pc:sldMk cId="1332337581" sldId="2147480380"/>
            <ac:spMk id="18" creationId="{A28B1BB2-16FB-D938-4F24-212A6CD833C0}"/>
          </ac:spMkLst>
        </pc:spChg>
        <pc:spChg chg="add mod">
          <ac:chgData name="Lekan Olanrewaju" userId="S::lekan@binarystream.com::fc74c219-b416-4cea-bf4f-00b528b159f9" providerId="AD" clId="Web-{3E7A3BFC-5C62-FAD7-8BDF-EDD8DC22020C}" dt="2025-07-08T23:15:20.455" v="1272" actId="14100"/>
          <ac:spMkLst>
            <pc:docMk/>
            <pc:sldMk cId="1332337581" sldId="2147480380"/>
            <ac:spMk id="19" creationId="{F0724F56-D752-4F26-7371-2A7A17D0E4A0}"/>
          </ac:spMkLst>
        </pc:spChg>
        <pc:spChg chg="add mod">
          <ac:chgData name="Lekan Olanrewaju" userId="S::lekan@binarystream.com::fc74c219-b416-4cea-bf4f-00b528b159f9" providerId="AD" clId="Web-{3E7A3BFC-5C62-FAD7-8BDF-EDD8DC22020C}" dt="2025-07-08T23:16:05.676" v="1275" actId="20577"/>
          <ac:spMkLst>
            <pc:docMk/>
            <pc:sldMk cId="1332337581" sldId="2147480380"/>
            <ac:spMk id="20" creationId="{B63D7933-C368-B795-5044-2F82264AA7AE}"/>
          </ac:spMkLst>
        </pc:spChg>
        <pc:spChg chg="add mod">
          <ac:chgData name="Lekan Olanrewaju" userId="S::lekan@binarystream.com::fc74c219-b416-4cea-bf4f-00b528b159f9" providerId="AD" clId="Web-{3E7A3BFC-5C62-FAD7-8BDF-EDD8DC22020C}" dt="2025-07-08T23:13:10.028" v="1238" actId="14100"/>
          <ac:spMkLst>
            <pc:docMk/>
            <pc:sldMk cId="1332337581" sldId="2147480380"/>
            <ac:spMk id="21" creationId="{F99B2BC9-4487-8586-3038-A5A68286887E}"/>
          </ac:spMkLst>
        </pc:spChg>
        <pc:spChg chg="add mod">
          <ac:chgData name="Lekan Olanrewaju" userId="S::lekan@binarystream.com::fc74c219-b416-4cea-bf4f-00b528b159f9" providerId="AD" clId="Web-{3E7A3BFC-5C62-FAD7-8BDF-EDD8DC22020C}" dt="2025-07-08T23:12:19.855" v="1225" actId="20577"/>
          <ac:spMkLst>
            <pc:docMk/>
            <pc:sldMk cId="1332337581" sldId="2147480380"/>
            <ac:spMk id="22" creationId="{3BD06797-285D-9D15-224E-941E9FD46E49}"/>
          </ac:spMkLst>
        </pc:spChg>
        <pc:spChg chg="add mod">
          <ac:chgData name="Lekan Olanrewaju" userId="S::lekan@binarystream.com::fc74c219-b416-4cea-bf4f-00b528b159f9" providerId="AD" clId="Web-{3E7A3BFC-5C62-FAD7-8BDF-EDD8DC22020C}" dt="2025-07-08T23:13:24.826" v="1241" actId="14100"/>
          <ac:spMkLst>
            <pc:docMk/>
            <pc:sldMk cId="1332337581" sldId="2147480380"/>
            <ac:spMk id="23" creationId="{F27FE319-0AA5-8E69-7D5B-870D5C6DE2B6}"/>
          </ac:spMkLst>
        </pc:spChg>
        <pc:spChg chg="add mod">
          <ac:chgData name="Lekan Olanrewaju" userId="S::lekan@binarystream.com::fc74c219-b416-4cea-bf4f-00b528b159f9" providerId="AD" clId="Web-{3E7A3BFC-5C62-FAD7-8BDF-EDD8DC22020C}" dt="2025-07-08T23:13:17.935" v="1239" actId="1076"/>
          <ac:spMkLst>
            <pc:docMk/>
            <pc:sldMk cId="1332337581" sldId="2147480380"/>
            <ac:spMk id="24" creationId="{E968CE8D-8B88-7EF5-CF97-C8F22B775E83}"/>
          </ac:spMkLst>
        </pc:spChg>
        <pc:spChg chg="add mod">
          <ac:chgData name="Lekan Olanrewaju" userId="S::lekan@binarystream.com::fc74c219-b416-4cea-bf4f-00b528b159f9" providerId="AD" clId="Web-{3E7A3BFC-5C62-FAD7-8BDF-EDD8DC22020C}" dt="2025-07-08T23:18:19.009" v="1318" actId="1076"/>
          <ac:spMkLst>
            <pc:docMk/>
            <pc:sldMk cId="1332337581" sldId="2147480380"/>
            <ac:spMk id="25" creationId="{94DEB617-1BEE-0141-5244-5203D186784D}"/>
          </ac:spMkLst>
        </pc:spChg>
      </pc:sldChg>
    </pc:docChg>
  </pc:docChgLst>
  <pc:docChgLst>
    <pc:chgData name="Guest User" userId="S::urn:spo:tenantanon#dd24e63d-2131-4bd0-bdd5-570c473ba440::" providerId="AD" clId="Web-{D2CE268D-2E98-5AFE-8D2D-A63AB82A24A2}"/>
    <pc:docChg chg="modSld">
      <pc:chgData name="Guest User" userId="S::urn:spo:tenantanon#dd24e63d-2131-4bd0-bdd5-570c473ba440::" providerId="AD" clId="Web-{D2CE268D-2E98-5AFE-8D2D-A63AB82A24A2}" dt="2025-07-08T14:47:29.747" v="31" actId="20577"/>
      <pc:docMkLst>
        <pc:docMk/>
      </pc:docMkLst>
      <pc:sldChg chg="modSp">
        <pc:chgData name="Guest User" userId="S::urn:spo:tenantanon#dd24e63d-2131-4bd0-bdd5-570c473ba440::" providerId="AD" clId="Web-{D2CE268D-2E98-5AFE-8D2D-A63AB82A24A2}" dt="2025-07-08T14:47:29.747" v="31" actId="20577"/>
        <pc:sldMkLst>
          <pc:docMk/>
          <pc:sldMk cId="1111858447" sldId="2076138457"/>
        </pc:sldMkLst>
      </pc:sldChg>
    </pc:docChg>
  </pc:docChgLst>
  <pc:docChgLst>
    <pc:chgData name="Grace Kobunnoi" userId="e5efa65a-dec3-4bea-b2d7-85cd3db1469f" providerId="ADAL" clId="{9DFF71DA-9ADB-46FA-8012-C3AB78D30113}"/>
    <pc:docChg chg="undo custSel addSld delSld modSld sldOrd">
      <pc:chgData name="Grace Kobunnoi" userId="e5efa65a-dec3-4bea-b2d7-85cd3db1469f" providerId="ADAL" clId="{9DFF71DA-9ADB-46FA-8012-C3AB78D30113}" dt="2025-07-10T05:33:12.721" v="1397" actId="1076"/>
      <pc:docMkLst>
        <pc:docMk/>
      </pc:docMkLst>
      <pc:sldChg chg="add del">
        <pc:chgData name="Grace Kobunnoi" userId="e5efa65a-dec3-4bea-b2d7-85cd3db1469f" providerId="ADAL" clId="{9DFF71DA-9ADB-46FA-8012-C3AB78D30113}" dt="2025-07-09T16:47:44.998" v="51" actId="47"/>
        <pc:sldMkLst>
          <pc:docMk/>
          <pc:sldMk cId="3519852798" sldId="363"/>
        </pc:sldMkLst>
      </pc:sldChg>
      <pc:sldChg chg="addSp delSp modSp mod setBg">
        <pc:chgData name="Grace Kobunnoi" userId="e5efa65a-dec3-4bea-b2d7-85cd3db1469f" providerId="ADAL" clId="{9DFF71DA-9ADB-46FA-8012-C3AB78D30113}" dt="2025-07-10T05:17:43.638" v="894"/>
        <pc:sldMkLst>
          <pc:docMk/>
          <pc:sldMk cId="1992926611" sldId="2076138366"/>
        </pc:sldMkLst>
        <pc:spChg chg="mod">
          <ac:chgData name="Grace Kobunnoi" userId="e5efa65a-dec3-4bea-b2d7-85cd3db1469f" providerId="ADAL" clId="{9DFF71DA-9ADB-46FA-8012-C3AB78D30113}" dt="2025-07-10T05:17:34.732" v="891" actId="20577"/>
          <ac:spMkLst>
            <pc:docMk/>
            <pc:sldMk cId="1992926611" sldId="2076138366"/>
            <ac:spMk id="4" creationId="{00000000-0000-0000-0000-000000000000}"/>
          </ac:spMkLst>
        </pc:spChg>
        <pc:picChg chg="del">
          <ac:chgData name="Grace Kobunnoi" userId="e5efa65a-dec3-4bea-b2d7-85cd3db1469f" providerId="ADAL" clId="{9DFF71DA-9ADB-46FA-8012-C3AB78D30113}" dt="2025-07-09T17:41:19.554" v="475" actId="478"/>
          <ac:picMkLst>
            <pc:docMk/>
            <pc:sldMk cId="1992926611" sldId="2076138366"/>
            <ac:picMk id="2" creationId="{FA7B03D1-0689-953F-3966-9CF9A8C9C602}"/>
          </ac:picMkLst>
        </pc:picChg>
        <pc:picChg chg="add mod">
          <ac:chgData name="Grace Kobunnoi" userId="e5efa65a-dec3-4bea-b2d7-85cd3db1469f" providerId="ADAL" clId="{9DFF71DA-9ADB-46FA-8012-C3AB78D30113}" dt="2025-07-09T17:42:59.209" v="497" actId="1076"/>
          <ac:picMkLst>
            <pc:docMk/>
            <pc:sldMk cId="1992926611" sldId="2076138366"/>
            <ac:picMk id="3" creationId="{C6D41475-4AB3-7271-B801-BED10713B23B}"/>
          </ac:picMkLst>
        </pc:picChg>
        <pc:picChg chg="mod modCrop">
          <ac:chgData name="Grace Kobunnoi" userId="e5efa65a-dec3-4bea-b2d7-85cd3db1469f" providerId="ADAL" clId="{9DFF71DA-9ADB-46FA-8012-C3AB78D30113}" dt="2025-07-09T17:42:14.514" v="487" actId="18131"/>
          <ac:picMkLst>
            <pc:docMk/>
            <pc:sldMk cId="1992926611" sldId="2076138366"/>
            <ac:picMk id="5" creationId="{8977B6C7-9B53-6698-C204-8149ACB0B343}"/>
          </ac:picMkLst>
        </pc:picChg>
      </pc:sldChg>
      <pc:sldChg chg="del">
        <pc:chgData name="Grace Kobunnoi" userId="e5efa65a-dec3-4bea-b2d7-85cd3db1469f" providerId="ADAL" clId="{9DFF71DA-9ADB-46FA-8012-C3AB78D30113}" dt="2025-07-09T17:09:26.530" v="102" actId="47"/>
        <pc:sldMkLst>
          <pc:docMk/>
          <pc:sldMk cId="777935515" sldId="2076138430"/>
        </pc:sldMkLst>
      </pc:sldChg>
      <pc:sldChg chg="del">
        <pc:chgData name="Grace Kobunnoi" userId="e5efa65a-dec3-4bea-b2d7-85cd3db1469f" providerId="ADAL" clId="{9DFF71DA-9ADB-46FA-8012-C3AB78D30113}" dt="2025-07-09T16:47:44.234" v="50" actId="47"/>
        <pc:sldMkLst>
          <pc:docMk/>
          <pc:sldMk cId="1111858447" sldId="2076138457"/>
        </pc:sldMkLst>
      </pc:sldChg>
      <pc:sldChg chg="del setBg">
        <pc:chgData name="Grace Kobunnoi" userId="e5efa65a-dec3-4bea-b2d7-85cd3db1469f" providerId="ADAL" clId="{9DFF71DA-9ADB-46FA-8012-C3AB78D30113}" dt="2025-07-09T17:25:20.608" v="257" actId="47"/>
        <pc:sldMkLst>
          <pc:docMk/>
          <pc:sldMk cId="1646285764" sldId="2147477997"/>
        </pc:sldMkLst>
      </pc:sldChg>
      <pc:sldChg chg="addSp delSp modSp del mod setBg modAnim">
        <pc:chgData name="Grace Kobunnoi" userId="e5efa65a-dec3-4bea-b2d7-85cd3db1469f" providerId="ADAL" clId="{9DFF71DA-9ADB-46FA-8012-C3AB78D30113}" dt="2025-07-09T17:19:48.823" v="195" actId="47"/>
        <pc:sldMkLst>
          <pc:docMk/>
          <pc:sldMk cId="1685605037" sldId="2147478729"/>
        </pc:sldMkLst>
        <pc:spChg chg="mod">
          <ac:chgData name="Grace Kobunnoi" userId="e5efa65a-dec3-4bea-b2d7-85cd3db1469f" providerId="ADAL" clId="{9DFF71DA-9ADB-46FA-8012-C3AB78D30113}" dt="2025-07-09T17:14:55.987" v="111" actId="1076"/>
          <ac:spMkLst>
            <pc:docMk/>
            <pc:sldMk cId="1685605037" sldId="2147478729"/>
            <ac:spMk id="2" creationId="{A5BAA4F4-1C7A-1985-00D7-D25847DFFC45}"/>
          </ac:spMkLst>
        </pc:spChg>
        <pc:spChg chg="mod">
          <ac:chgData name="Grace Kobunnoi" userId="e5efa65a-dec3-4bea-b2d7-85cd3db1469f" providerId="ADAL" clId="{9DFF71DA-9ADB-46FA-8012-C3AB78D30113}" dt="2025-07-09T17:14:58.597" v="112" actId="14100"/>
          <ac:spMkLst>
            <pc:docMk/>
            <pc:sldMk cId="1685605037" sldId="2147478729"/>
            <ac:spMk id="3" creationId="{3125D29C-57AF-7798-7553-716B6780740E}"/>
          </ac:spMkLst>
        </pc:spChg>
        <pc:spChg chg="mod">
          <ac:chgData name="Grace Kobunnoi" userId="e5efa65a-dec3-4bea-b2d7-85cd3db1469f" providerId="ADAL" clId="{9DFF71DA-9ADB-46FA-8012-C3AB78D30113}" dt="2025-07-09T17:14:49.236" v="109" actId="2711"/>
          <ac:spMkLst>
            <pc:docMk/>
            <pc:sldMk cId="1685605037" sldId="2147478729"/>
            <ac:spMk id="4" creationId="{5A7021B2-57CE-D864-1588-E14DBC6E8A79}"/>
          </ac:spMkLst>
        </pc:spChg>
        <pc:spChg chg="add mod">
          <ac:chgData name="Grace Kobunnoi" userId="e5efa65a-dec3-4bea-b2d7-85cd3db1469f" providerId="ADAL" clId="{9DFF71DA-9ADB-46FA-8012-C3AB78D30113}" dt="2025-07-09T17:16:12.502" v="133"/>
          <ac:spMkLst>
            <pc:docMk/>
            <pc:sldMk cId="1685605037" sldId="2147478729"/>
            <ac:spMk id="5" creationId="{7A5A57AD-501E-A271-F35E-62F5B77461BD}"/>
          </ac:spMkLst>
        </pc:spChg>
        <pc:spChg chg="mod">
          <ac:chgData name="Grace Kobunnoi" userId="e5efa65a-dec3-4bea-b2d7-85cd3db1469f" providerId="ADAL" clId="{9DFF71DA-9ADB-46FA-8012-C3AB78D30113}" dt="2025-07-09T17:14:49.236" v="109" actId="2711"/>
          <ac:spMkLst>
            <pc:docMk/>
            <pc:sldMk cId="1685605037" sldId="2147478729"/>
            <ac:spMk id="7" creationId="{7168BA05-EFD0-59B8-0C4C-1CDFE39D348E}"/>
          </ac:spMkLst>
        </pc:spChg>
        <pc:picChg chg="del">
          <ac:chgData name="Grace Kobunnoi" userId="e5efa65a-dec3-4bea-b2d7-85cd3db1469f" providerId="ADAL" clId="{9DFF71DA-9ADB-46FA-8012-C3AB78D30113}" dt="2025-07-09T17:14:07.819" v="108" actId="478"/>
          <ac:picMkLst>
            <pc:docMk/>
            <pc:sldMk cId="1685605037" sldId="2147478729"/>
            <ac:picMk id="10" creationId="{418B4A24-B4DB-F3CC-11CC-891AEFB9A78C}"/>
          </ac:picMkLst>
        </pc:picChg>
      </pc:sldChg>
      <pc:sldChg chg="del">
        <pc:chgData name="Grace Kobunnoi" userId="e5efa65a-dec3-4bea-b2d7-85cd3db1469f" providerId="ADAL" clId="{9DFF71DA-9ADB-46FA-8012-C3AB78D30113}" dt="2025-07-09T17:41:25.032" v="476" actId="2696"/>
        <pc:sldMkLst>
          <pc:docMk/>
          <pc:sldMk cId="1509119168" sldId="2147478730"/>
        </pc:sldMkLst>
      </pc:sldChg>
      <pc:sldChg chg="del">
        <pc:chgData name="Grace Kobunnoi" userId="e5efa65a-dec3-4bea-b2d7-85cd3db1469f" providerId="ADAL" clId="{9DFF71DA-9ADB-46FA-8012-C3AB78D30113}" dt="2025-07-09T17:41:25.032" v="476" actId="2696"/>
        <pc:sldMkLst>
          <pc:docMk/>
          <pc:sldMk cId="1359604778" sldId="2147478732"/>
        </pc:sldMkLst>
      </pc:sldChg>
      <pc:sldChg chg="del">
        <pc:chgData name="Grace Kobunnoi" userId="e5efa65a-dec3-4bea-b2d7-85cd3db1469f" providerId="ADAL" clId="{9DFF71DA-9ADB-46FA-8012-C3AB78D30113}" dt="2025-07-09T17:41:25.032" v="476" actId="2696"/>
        <pc:sldMkLst>
          <pc:docMk/>
          <pc:sldMk cId="2410470142" sldId="2147478733"/>
        </pc:sldMkLst>
      </pc:sldChg>
      <pc:sldChg chg="modSp mod setBg">
        <pc:chgData name="Grace Kobunnoi" userId="e5efa65a-dec3-4bea-b2d7-85cd3db1469f" providerId="ADAL" clId="{9DFF71DA-9ADB-46FA-8012-C3AB78D30113}" dt="2025-07-09T17:16:04.195" v="132" actId="207"/>
        <pc:sldMkLst>
          <pc:docMk/>
          <pc:sldMk cId="950304667" sldId="2147478985"/>
        </pc:sldMkLst>
        <pc:spChg chg="mod">
          <ac:chgData name="Grace Kobunnoi" userId="e5efa65a-dec3-4bea-b2d7-85cd3db1469f" providerId="ADAL" clId="{9DFF71DA-9ADB-46FA-8012-C3AB78D30113}" dt="2025-07-09T17:07:06.147" v="88" actId="207"/>
          <ac:spMkLst>
            <pc:docMk/>
            <pc:sldMk cId="950304667" sldId="2147478985"/>
            <ac:spMk id="2" creationId="{2A186735-707E-C64D-A5F2-27814325A5EA}"/>
          </ac:spMkLst>
        </pc:spChg>
        <pc:spChg chg="mod">
          <ac:chgData name="Grace Kobunnoi" userId="e5efa65a-dec3-4bea-b2d7-85cd3db1469f" providerId="ADAL" clId="{9DFF71DA-9ADB-46FA-8012-C3AB78D30113}" dt="2025-07-09T17:16:04.195" v="132" actId="207"/>
          <ac:spMkLst>
            <pc:docMk/>
            <pc:sldMk cId="950304667" sldId="2147478985"/>
            <ac:spMk id="3" creationId="{70BE4ACB-C154-F64C-B4D3-B1F8A97695BF}"/>
          </ac:spMkLst>
        </pc:spChg>
        <pc:picChg chg="mod ord modCrop">
          <ac:chgData name="Grace Kobunnoi" userId="e5efa65a-dec3-4bea-b2d7-85cd3db1469f" providerId="ADAL" clId="{9DFF71DA-9ADB-46FA-8012-C3AB78D30113}" dt="2025-07-09T17:06:43.150" v="83" actId="18131"/>
          <ac:picMkLst>
            <pc:docMk/>
            <pc:sldMk cId="950304667" sldId="2147478985"/>
            <ac:picMk id="7" creationId="{BE4AA2CE-48EA-1B80-32AA-C5BC4E11DF91}"/>
          </ac:picMkLst>
        </pc:picChg>
      </pc:sldChg>
      <pc:sldChg chg="addSp delSp modSp add mod setBg modNotesTx">
        <pc:chgData name="Grace Kobunnoi" userId="e5efa65a-dec3-4bea-b2d7-85cd3db1469f" providerId="ADAL" clId="{9DFF71DA-9ADB-46FA-8012-C3AB78D30113}" dt="2025-07-09T19:29:09.661" v="842" actId="20577"/>
        <pc:sldMkLst>
          <pc:docMk/>
          <pc:sldMk cId="2682876187" sldId="2147479618"/>
        </pc:sldMkLst>
        <pc:spChg chg="add mod">
          <ac:chgData name="Grace Kobunnoi" userId="e5efa65a-dec3-4bea-b2d7-85cd3db1469f" providerId="ADAL" clId="{9DFF71DA-9ADB-46FA-8012-C3AB78D30113}" dt="2025-07-09T17:33:25.686" v="371" actId="20577"/>
          <ac:spMkLst>
            <pc:docMk/>
            <pc:sldMk cId="2682876187" sldId="2147479618"/>
            <ac:spMk id="2" creationId="{7A899F16-8530-9CF8-5674-4D747BE7D0EB}"/>
          </ac:spMkLst>
        </pc:spChg>
        <pc:spChg chg="add mod">
          <ac:chgData name="Grace Kobunnoi" userId="e5efa65a-dec3-4bea-b2d7-85cd3db1469f" providerId="ADAL" clId="{9DFF71DA-9ADB-46FA-8012-C3AB78D30113}" dt="2025-07-09T17:29:53.013" v="335" actId="1076"/>
          <ac:spMkLst>
            <pc:docMk/>
            <pc:sldMk cId="2682876187" sldId="2147479618"/>
            <ac:spMk id="3" creationId="{316D2A8B-E44C-3857-C023-1F356E7925DF}"/>
          </ac:spMkLst>
        </pc:spChg>
        <pc:spChg chg="del">
          <ac:chgData name="Grace Kobunnoi" userId="e5efa65a-dec3-4bea-b2d7-85cd3db1469f" providerId="ADAL" clId="{9DFF71DA-9ADB-46FA-8012-C3AB78D30113}" dt="2025-07-09T17:25:58.144" v="266" actId="478"/>
          <ac:spMkLst>
            <pc:docMk/>
            <pc:sldMk cId="2682876187" sldId="2147479618"/>
            <ac:spMk id="4" creationId="{BD95B3E3-2529-329F-FC5F-2F6BE8754133}"/>
          </ac:spMkLst>
        </pc:spChg>
        <pc:spChg chg="add mod">
          <ac:chgData name="Grace Kobunnoi" userId="e5efa65a-dec3-4bea-b2d7-85cd3db1469f" providerId="ADAL" clId="{9DFF71DA-9ADB-46FA-8012-C3AB78D30113}" dt="2025-07-09T17:31:09.887" v="351" actId="1076"/>
          <ac:spMkLst>
            <pc:docMk/>
            <pc:sldMk cId="2682876187" sldId="2147479618"/>
            <ac:spMk id="5" creationId="{C900478E-B4FD-8CE9-E65C-B669DCC23130}"/>
          </ac:spMkLst>
        </pc:spChg>
        <pc:spChg chg="add mod">
          <ac:chgData name="Grace Kobunnoi" userId="e5efa65a-dec3-4bea-b2d7-85cd3db1469f" providerId="ADAL" clId="{9DFF71DA-9ADB-46FA-8012-C3AB78D30113}" dt="2025-07-09T17:31:03.964" v="348" actId="207"/>
          <ac:spMkLst>
            <pc:docMk/>
            <pc:sldMk cId="2682876187" sldId="2147479618"/>
            <ac:spMk id="8" creationId="{302284F9-80A7-70EC-2B22-8C72B54B3213}"/>
          </ac:spMkLst>
        </pc:spChg>
        <pc:spChg chg="add mod">
          <ac:chgData name="Grace Kobunnoi" userId="e5efa65a-dec3-4bea-b2d7-85cd3db1469f" providerId="ADAL" clId="{9DFF71DA-9ADB-46FA-8012-C3AB78D30113}" dt="2025-07-09T17:31:20.574" v="355" actId="2711"/>
          <ac:spMkLst>
            <pc:docMk/>
            <pc:sldMk cId="2682876187" sldId="2147479618"/>
            <ac:spMk id="9" creationId="{EB866574-6FC7-9EB8-BB8B-C106E9985ED1}"/>
          </ac:spMkLst>
        </pc:spChg>
        <pc:spChg chg="mod">
          <ac:chgData name="Grace Kobunnoi" userId="e5efa65a-dec3-4bea-b2d7-85cd3db1469f" providerId="ADAL" clId="{9DFF71DA-9ADB-46FA-8012-C3AB78D30113}" dt="2025-07-09T17:31:09.887" v="351" actId="1076"/>
          <ac:spMkLst>
            <pc:docMk/>
            <pc:sldMk cId="2682876187" sldId="2147479618"/>
            <ac:spMk id="15" creationId="{ED8176EC-6BF6-7FF1-5F35-97C4C5684C8B}"/>
          </ac:spMkLst>
        </pc:spChg>
        <pc:spChg chg="mod">
          <ac:chgData name="Grace Kobunnoi" userId="e5efa65a-dec3-4bea-b2d7-85cd3db1469f" providerId="ADAL" clId="{9DFF71DA-9ADB-46FA-8012-C3AB78D30113}" dt="2025-07-09T17:31:09.887" v="351" actId="1076"/>
          <ac:spMkLst>
            <pc:docMk/>
            <pc:sldMk cId="2682876187" sldId="2147479618"/>
            <ac:spMk id="25" creationId="{ED4DBC17-49FB-4B2B-5A0C-EC0F1672EC69}"/>
          </ac:spMkLst>
        </pc:spChg>
        <pc:spChg chg="mod">
          <ac:chgData name="Grace Kobunnoi" userId="e5efa65a-dec3-4bea-b2d7-85cd3db1469f" providerId="ADAL" clId="{9DFF71DA-9ADB-46FA-8012-C3AB78D30113}" dt="2025-07-09T17:31:09.887" v="351" actId="1076"/>
          <ac:spMkLst>
            <pc:docMk/>
            <pc:sldMk cId="2682876187" sldId="2147479618"/>
            <ac:spMk id="26" creationId="{9833EBD2-8EBE-A5E7-B033-E4A08AC40B22}"/>
          </ac:spMkLst>
        </pc:spChg>
        <pc:spChg chg="mod">
          <ac:chgData name="Grace Kobunnoi" userId="e5efa65a-dec3-4bea-b2d7-85cd3db1469f" providerId="ADAL" clId="{9DFF71DA-9ADB-46FA-8012-C3AB78D30113}" dt="2025-07-09T17:31:09.887" v="351" actId="1076"/>
          <ac:spMkLst>
            <pc:docMk/>
            <pc:sldMk cId="2682876187" sldId="2147479618"/>
            <ac:spMk id="28" creationId="{EC45A533-BFFC-B9FE-702A-338D8A8D9434}"/>
          </ac:spMkLst>
        </pc:spChg>
        <pc:spChg chg="del">
          <ac:chgData name="Grace Kobunnoi" userId="e5efa65a-dec3-4bea-b2d7-85cd3db1469f" providerId="ADAL" clId="{9DFF71DA-9ADB-46FA-8012-C3AB78D30113}" dt="2025-07-09T17:28:42.934" v="314" actId="478"/>
          <ac:spMkLst>
            <pc:docMk/>
            <pc:sldMk cId="2682876187" sldId="2147479618"/>
            <ac:spMk id="29" creationId="{E74B4C9E-61A7-FBEE-F50A-6E52EAC3A68D}"/>
          </ac:spMkLst>
        </pc:spChg>
        <pc:spChg chg="mod">
          <ac:chgData name="Grace Kobunnoi" userId="e5efa65a-dec3-4bea-b2d7-85cd3db1469f" providerId="ADAL" clId="{9DFF71DA-9ADB-46FA-8012-C3AB78D30113}" dt="2025-07-09T17:31:09.887" v="351" actId="1076"/>
          <ac:spMkLst>
            <pc:docMk/>
            <pc:sldMk cId="2682876187" sldId="2147479618"/>
            <ac:spMk id="31" creationId="{28C0A72C-9192-5A1C-C3E9-9B59D637CC9C}"/>
          </ac:spMkLst>
        </pc:spChg>
        <pc:spChg chg="del">
          <ac:chgData name="Grace Kobunnoi" userId="e5efa65a-dec3-4bea-b2d7-85cd3db1469f" providerId="ADAL" clId="{9DFF71DA-9ADB-46FA-8012-C3AB78D30113}" dt="2025-07-09T17:28:42.934" v="314" actId="478"/>
          <ac:spMkLst>
            <pc:docMk/>
            <pc:sldMk cId="2682876187" sldId="2147479618"/>
            <ac:spMk id="32" creationId="{60CA6A3D-DBD7-0C73-8FCA-486FDC8A1C34}"/>
          </ac:spMkLst>
        </pc:spChg>
        <pc:spChg chg="mod">
          <ac:chgData name="Grace Kobunnoi" userId="e5efa65a-dec3-4bea-b2d7-85cd3db1469f" providerId="ADAL" clId="{9DFF71DA-9ADB-46FA-8012-C3AB78D30113}" dt="2025-07-09T17:31:09.887" v="351" actId="1076"/>
          <ac:spMkLst>
            <pc:docMk/>
            <pc:sldMk cId="2682876187" sldId="2147479618"/>
            <ac:spMk id="33" creationId="{14AF2369-96A3-8EED-AA50-981F8B1845E6}"/>
          </ac:spMkLst>
        </pc:spChg>
        <pc:spChg chg="mod">
          <ac:chgData name="Grace Kobunnoi" userId="e5efa65a-dec3-4bea-b2d7-85cd3db1469f" providerId="ADAL" clId="{9DFF71DA-9ADB-46FA-8012-C3AB78D30113}" dt="2025-07-09T17:28:40.249" v="313" actId="14100"/>
          <ac:spMkLst>
            <pc:docMk/>
            <pc:sldMk cId="2682876187" sldId="2147479618"/>
            <ac:spMk id="34" creationId="{E49F14C9-2938-CF8B-1DF2-52A14C92C229}"/>
          </ac:spMkLst>
        </pc:spChg>
        <pc:spChg chg="mod">
          <ac:chgData name="Grace Kobunnoi" userId="e5efa65a-dec3-4bea-b2d7-85cd3db1469f" providerId="ADAL" clId="{9DFF71DA-9ADB-46FA-8012-C3AB78D30113}" dt="2025-07-09T17:31:09.887" v="351" actId="1076"/>
          <ac:spMkLst>
            <pc:docMk/>
            <pc:sldMk cId="2682876187" sldId="2147479618"/>
            <ac:spMk id="35" creationId="{162F3972-13D8-34B7-C7CE-ED44D0D63813}"/>
          </ac:spMkLst>
        </pc:spChg>
        <pc:spChg chg="mod">
          <ac:chgData name="Grace Kobunnoi" userId="e5efa65a-dec3-4bea-b2d7-85cd3db1469f" providerId="ADAL" clId="{9DFF71DA-9ADB-46FA-8012-C3AB78D30113}" dt="2025-07-09T17:31:09.887" v="351" actId="1076"/>
          <ac:spMkLst>
            <pc:docMk/>
            <pc:sldMk cId="2682876187" sldId="2147479618"/>
            <ac:spMk id="36" creationId="{419BEF54-B9F7-B883-D8F3-3BA5EED565B0}"/>
          </ac:spMkLst>
        </pc:spChg>
        <pc:spChg chg="mod">
          <ac:chgData name="Grace Kobunnoi" userId="e5efa65a-dec3-4bea-b2d7-85cd3db1469f" providerId="ADAL" clId="{9DFF71DA-9ADB-46FA-8012-C3AB78D30113}" dt="2025-07-09T17:31:09.887" v="351" actId="1076"/>
          <ac:spMkLst>
            <pc:docMk/>
            <pc:sldMk cId="2682876187" sldId="2147479618"/>
            <ac:spMk id="37" creationId="{825CB522-84DD-A501-C8C0-B2455ACB042D}"/>
          </ac:spMkLst>
        </pc:spChg>
        <pc:spChg chg="del">
          <ac:chgData name="Grace Kobunnoi" userId="e5efa65a-dec3-4bea-b2d7-85cd3db1469f" providerId="ADAL" clId="{9DFF71DA-9ADB-46FA-8012-C3AB78D30113}" dt="2025-07-09T17:28:42.934" v="314" actId="478"/>
          <ac:spMkLst>
            <pc:docMk/>
            <pc:sldMk cId="2682876187" sldId="2147479618"/>
            <ac:spMk id="38" creationId="{6B3A0DB6-644C-9D66-0C36-AD339E60B5C4}"/>
          </ac:spMkLst>
        </pc:spChg>
        <pc:picChg chg="del">
          <ac:chgData name="Grace Kobunnoi" userId="e5efa65a-dec3-4bea-b2d7-85cd3db1469f" providerId="ADAL" clId="{9DFF71DA-9ADB-46FA-8012-C3AB78D30113}" dt="2025-07-09T17:25:58.144" v="266" actId="478"/>
          <ac:picMkLst>
            <pc:docMk/>
            <pc:sldMk cId="2682876187" sldId="2147479618"/>
            <ac:picMk id="6" creationId="{C67B66BC-8D59-1700-CB20-EE431B1B1607}"/>
          </ac:picMkLst>
        </pc:picChg>
        <pc:cxnChg chg="del">
          <ac:chgData name="Grace Kobunnoi" userId="e5efa65a-dec3-4bea-b2d7-85cd3db1469f" providerId="ADAL" clId="{9DFF71DA-9ADB-46FA-8012-C3AB78D30113}" dt="2025-07-09T17:25:59.202" v="267" actId="478"/>
          <ac:cxnSpMkLst>
            <pc:docMk/>
            <pc:sldMk cId="2682876187" sldId="2147479618"/>
            <ac:cxnSpMk id="7" creationId="{88428ED9-B16A-7B03-D785-D4117E0C50F1}"/>
          </ac:cxnSpMkLst>
        </pc:cxnChg>
        <pc:cxnChg chg="del">
          <ac:chgData name="Grace Kobunnoi" userId="e5efa65a-dec3-4bea-b2d7-85cd3db1469f" providerId="ADAL" clId="{9DFF71DA-9ADB-46FA-8012-C3AB78D30113}" dt="2025-07-09T17:27:21.377" v="288" actId="478"/>
          <ac:cxnSpMkLst>
            <pc:docMk/>
            <pc:sldMk cId="2682876187" sldId="2147479618"/>
            <ac:cxnSpMk id="27" creationId="{B882C986-A058-726E-662D-19C29B81574A}"/>
          </ac:cxnSpMkLst>
        </pc:cxnChg>
        <pc:cxnChg chg="del">
          <ac:chgData name="Grace Kobunnoi" userId="e5efa65a-dec3-4bea-b2d7-85cd3db1469f" providerId="ADAL" clId="{9DFF71DA-9ADB-46FA-8012-C3AB78D30113}" dt="2025-07-09T17:28:46.616" v="315" actId="478"/>
          <ac:cxnSpMkLst>
            <pc:docMk/>
            <pc:sldMk cId="2682876187" sldId="2147479618"/>
            <ac:cxnSpMk id="30" creationId="{CC67F3CD-C993-D20D-EA22-24209BE01481}"/>
          </ac:cxnSpMkLst>
        </pc:cxnChg>
      </pc:sldChg>
      <pc:sldChg chg="del">
        <pc:chgData name="Grace Kobunnoi" userId="e5efa65a-dec3-4bea-b2d7-85cd3db1469f" providerId="ADAL" clId="{9DFF71DA-9ADB-46FA-8012-C3AB78D30113}" dt="2025-07-09T17:41:25.032" v="476" actId="2696"/>
        <pc:sldMkLst>
          <pc:docMk/>
          <pc:sldMk cId="2302213277" sldId="2147480348"/>
        </pc:sldMkLst>
      </pc:sldChg>
      <pc:sldChg chg="del">
        <pc:chgData name="Grace Kobunnoi" userId="e5efa65a-dec3-4bea-b2d7-85cd3db1469f" providerId="ADAL" clId="{9DFF71DA-9ADB-46FA-8012-C3AB78D30113}" dt="2025-07-09T17:41:27.144" v="477" actId="47"/>
        <pc:sldMkLst>
          <pc:docMk/>
          <pc:sldMk cId="238874792" sldId="2147480364"/>
        </pc:sldMkLst>
      </pc:sldChg>
      <pc:sldChg chg="delSp modSp del mod setBg">
        <pc:chgData name="Grace Kobunnoi" userId="e5efa65a-dec3-4bea-b2d7-85cd3db1469f" providerId="ADAL" clId="{9DFF71DA-9ADB-46FA-8012-C3AB78D30113}" dt="2025-07-09T19:29:30.114" v="848" actId="47"/>
        <pc:sldMkLst>
          <pc:docMk/>
          <pc:sldMk cId="16800867" sldId="2147480369"/>
        </pc:sldMkLst>
        <pc:spChg chg="mod">
          <ac:chgData name="Grace Kobunnoi" userId="e5efa65a-dec3-4bea-b2d7-85cd3db1469f" providerId="ADAL" clId="{9DFF71DA-9ADB-46FA-8012-C3AB78D30113}" dt="2025-07-09T19:29:20.834" v="847" actId="20577"/>
          <ac:spMkLst>
            <pc:docMk/>
            <pc:sldMk cId="16800867" sldId="2147480369"/>
            <ac:spMk id="2" creationId="{1A7DCEAA-DFE8-CF5C-9D63-D3EF429E4870}"/>
          </ac:spMkLst>
        </pc:spChg>
        <pc:spChg chg="mod">
          <ac:chgData name="Grace Kobunnoi" userId="e5efa65a-dec3-4bea-b2d7-85cd3db1469f" providerId="ADAL" clId="{9DFF71DA-9ADB-46FA-8012-C3AB78D30113}" dt="2025-07-09T17:20:07.583" v="199" actId="14100"/>
          <ac:spMkLst>
            <pc:docMk/>
            <pc:sldMk cId="16800867" sldId="2147480369"/>
            <ac:spMk id="3" creationId="{6B1C779A-437B-E07F-F100-B8E5C3396C02}"/>
          </ac:spMkLst>
        </pc:spChg>
        <pc:spChg chg="mod">
          <ac:chgData name="Grace Kobunnoi" userId="e5efa65a-dec3-4bea-b2d7-85cd3db1469f" providerId="ADAL" clId="{9DFF71DA-9ADB-46FA-8012-C3AB78D30113}" dt="2025-07-09T17:15:42.513" v="127" actId="207"/>
          <ac:spMkLst>
            <pc:docMk/>
            <pc:sldMk cId="16800867" sldId="2147480369"/>
            <ac:spMk id="4" creationId="{52D90A8B-0FEF-934E-F7B4-7837EB314A7C}"/>
          </ac:spMkLst>
        </pc:spChg>
        <pc:spChg chg="mod">
          <ac:chgData name="Grace Kobunnoi" userId="e5efa65a-dec3-4bea-b2d7-85cd3db1469f" providerId="ADAL" clId="{9DFF71DA-9ADB-46FA-8012-C3AB78D30113}" dt="2025-07-09T17:13:38.861" v="105" actId="2711"/>
          <ac:spMkLst>
            <pc:docMk/>
            <pc:sldMk cId="16800867" sldId="2147480369"/>
            <ac:spMk id="5" creationId="{A5B109EA-F128-A5AF-DCC1-9D3CD66C4C1A}"/>
          </ac:spMkLst>
        </pc:spChg>
        <pc:spChg chg="del mod">
          <ac:chgData name="Grace Kobunnoi" userId="e5efa65a-dec3-4bea-b2d7-85cd3db1469f" providerId="ADAL" clId="{9DFF71DA-9ADB-46FA-8012-C3AB78D30113}" dt="2025-07-09T17:38:49.312" v="447" actId="478"/>
          <ac:spMkLst>
            <pc:docMk/>
            <pc:sldMk cId="16800867" sldId="2147480369"/>
            <ac:spMk id="11" creationId="{C3F6CDAE-0711-5324-525C-AA4919EDC5F5}"/>
          </ac:spMkLst>
        </pc:spChg>
        <pc:spChg chg="mod">
          <ac:chgData name="Grace Kobunnoi" userId="e5efa65a-dec3-4bea-b2d7-85cd3db1469f" providerId="ADAL" clId="{9DFF71DA-9ADB-46FA-8012-C3AB78D30113}" dt="2025-07-09T17:20:02.241" v="197" actId="14100"/>
          <ac:spMkLst>
            <pc:docMk/>
            <pc:sldMk cId="16800867" sldId="2147480369"/>
            <ac:spMk id="12" creationId="{7AD1222E-E6B3-9C94-CFB6-C539761C316C}"/>
          </ac:spMkLst>
        </pc:spChg>
        <pc:spChg chg="mod">
          <ac:chgData name="Grace Kobunnoi" userId="e5efa65a-dec3-4bea-b2d7-85cd3db1469f" providerId="ADAL" clId="{9DFF71DA-9ADB-46FA-8012-C3AB78D30113}" dt="2025-07-09T17:13:38.861" v="105" actId="2711"/>
          <ac:spMkLst>
            <pc:docMk/>
            <pc:sldMk cId="16800867" sldId="2147480369"/>
            <ac:spMk id="14" creationId="{06E78647-5B16-4A81-743D-B2FE45E365A9}"/>
          </ac:spMkLst>
        </pc:spChg>
        <pc:spChg chg="mod">
          <ac:chgData name="Grace Kobunnoi" userId="e5efa65a-dec3-4bea-b2d7-85cd3db1469f" providerId="ADAL" clId="{9DFF71DA-9ADB-46FA-8012-C3AB78D30113}" dt="2025-07-09T17:13:38.861" v="105" actId="2711"/>
          <ac:spMkLst>
            <pc:docMk/>
            <pc:sldMk cId="16800867" sldId="2147480369"/>
            <ac:spMk id="17" creationId="{F7276F83-0E75-7536-5204-010EB244B67F}"/>
          </ac:spMkLst>
        </pc:spChg>
        <pc:spChg chg="mod">
          <ac:chgData name="Grace Kobunnoi" userId="e5efa65a-dec3-4bea-b2d7-85cd3db1469f" providerId="ADAL" clId="{9DFF71DA-9ADB-46FA-8012-C3AB78D30113}" dt="2025-07-09T17:13:38.861" v="105" actId="2711"/>
          <ac:spMkLst>
            <pc:docMk/>
            <pc:sldMk cId="16800867" sldId="2147480369"/>
            <ac:spMk id="20" creationId="{6E5BAD99-6CB6-161B-61E9-643F718F5260}"/>
          </ac:spMkLst>
        </pc:spChg>
      </pc:sldChg>
      <pc:sldChg chg="addSp modSp del setBg">
        <pc:chgData name="Grace Kobunnoi" userId="e5efa65a-dec3-4bea-b2d7-85cd3db1469f" providerId="ADAL" clId="{9DFF71DA-9ADB-46FA-8012-C3AB78D30113}" dt="2025-07-09T17:22:10.125" v="226" actId="47"/>
        <pc:sldMkLst>
          <pc:docMk/>
          <pc:sldMk cId="2533867421" sldId="2147480377"/>
        </pc:sldMkLst>
        <pc:spChg chg="add mod">
          <ac:chgData name="Grace Kobunnoi" userId="e5efa65a-dec3-4bea-b2d7-85cd3db1469f" providerId="ADAL" clId="{9DFF71DA-9ADB-46FA-8012-C3AB78D30113}" dt="2025-07-09T17:21:00.975" v="205"/>
          <ac:spMkLst>
            <pc:docMk/>
            <pc:sldMk cId="2533867421" sldId="2147480377"/>
            <ac:spMk id="2" creationId="{C56B62A3-589D-2A38-9550-FC3AE2DDA9C4}"/>
          </ac:spMkLst>
        </pc:spChg>
        <pc:spChg chg="mod">
          <ac:chgData name="Grace Kobunnoi" userId="e5efa65a-dec3-4bea-b2d7-85cd3db1469f" providerId="ADAL" clId="{9DFF71DA-9ADB-46FA-8012-C3AB78D30113}" dt="2025-07-09T16:10:51.965" v="18"/>
          <ac:spMkLst>
            <pc:docMk/>
            <pc:sldMk cId="2533867421" sldId="2147480377"/>
            <ac:spMk id="3" creationId="{40B9843A-8AE5-5F66-FFD2-B11B27B6D692}"/>
          </ac:spMkLst>
        </pc:spChg>
        <pc:spChg chg="mod">
          <ac:chgData name="Grace Kobunnoi" userId="e5efa65a-dec3-4bea-b2d7-85cd3db1469f" providerId="ADAL" clId="{9DFF71DA-9ADB-46FA-8012-C3AB78D30113}" dt="2025-07-09T16:10:51.965" v="18"/>
          <ac:spMkLst>
            <pc:docMk/>
            <pc:sldMk cId="2533867421" sldId="2147480377"/>
            <ac:spMk id="14" creationId="{E4DBCF85-FBEF-CA5D-AB34-601EFEF3F0E2}"/>
          </ac:spMkLst>
        </pc:spChg>
      </pc:sldChg>
      <pc:sldChg chg="modSp del setBg">
        <pc:chgData name="Grace Kobunnoi" userId="e5efa65a-dec3-4bea-b2d7-85cd3db1469f" providerId="ADAL" clId="{9DFF71DA-9ADB-46FA-8012-C3AB78D30113}" dt="2025-07-09T17:31:24.700" v="356" actId="47"/>
        <pc:sldMkLst>
          <pc:docMk/>
          <pc:sldMk cId="1238520600" sldId="2147480378"/>
        </pc:sldMkLst>
        <pc:spChg chg="mod">
          <ac:chgData name="Grace Kobunnoi" userId="e5efa65a-dec3-4bea-b2d7-85cd3db1469f" providerId="ADAL" clId="{9DFF71DA-9ADB-46FA-8012-C3AB78D30113}" dt="2025-07-09T16:10:51.965" v="18"/>
          <ac:spMkLst>
            <pc:docMk/>
            <pc:sldMk cId="1238520600" sldId="2147480378"/>
            <ac:spMk id="2" creationId="{A35C51C1-18CF-E4C9-5A2F-D7A43DE22E01}"/>
          </ac:spMkLst>
        </pc:spChg>
      </pc:sldChg>
      <pc:sldChg chg="modSp mod setBg">
        <pc:chgData name="Grace Kobunnoi" userId="e5efa65a-dec3-4bea-b2d7-85cd3db1469f" providerId="ADAL" clId="{9DFF71DA-9ADB-46FA-8012-C3AB78D30113}" dt="2025-07-09T17:41:04.978" v="474" actId="20577"/>
        <pc:sldMkLst>
          <pc:docMk/>
          <pc:sldMk cId="562397846" sldId="2147480379"/>
        </pc:sldMkLst>
        <pc:spChg chg="mod">
          <ac:chgData name="Grace Kobunnoi" userId="e5efa65a-dec3-4bea-b2d7-85cd3db1469f" providerId="ADAL" clId="{9DFF71DA-9ADB-46FA-8012-C3AB78D30113}" dt="2025-07-09T17:39:28.026" v="452" actId="255"/>
          <ac:spMkLst>
            <pc:docMk/>
            <pc:sldMk cId="562397846" sldId="2147480379"/>
            <ac:spMk id="2" creationId="{BA540FAD-041C-AE07-EB79-ABDD9CC4BB61}"/>
          </ac:spMkLst>
        </pc:spChg>
        <pc:spChg chg="mod">
          <ac:chgData name="Grace Kobunnoi" userId="e5efa65a-dec3-4bea-b2d7-85cd3db1469f" providerId="ADAL" clId="{9DFF71DA-9ADB-46FA-8012-C3AB78D30113}" dt="2025-07-09T17:41:01.312" v="470" actId="20577"/>
          <ac:spMkLst>
            <pc:docMk/>
            <pc:sldMk cId="562397846" sldId="2147480379"/>
            <ac:spMk id="3" creationId="{CD4354C7-83FC-5859-9FA6-B0444E788CCF}"/>
          </ac:spMkLst>
        </pc:spChg>
        <pc:spChg chg="mod">
          <ac:chgData name="Grace Kobunnoi" userId="e5efa65a-dec3-4bea-b2d7-85cd3db1469f" providerId="ADAL" clId="{9DFF71DA-9ADB-46FA-8012-C3AB78D30113}" dt="2025-07-09T17:41:02.778" v="471" actId="20577"/>
          <ac:spMkLst>
            <pc:docMk/>
            <pc:sldMk cId="562397846" sldId="2147480379"/>
            <ac:spMk id="10" creationId="{DB8F0D0B-0CBF-ADBD-1644-3C9F7972F13D}"/>
          </ac:spMkLst>
        </pc:spChg>
        <pc:spChg chg="mod">
          <ac:chgData name="Grace Kobunnoi" userId="e5efa65a-dec3-4bea-b2d7-85cd3db1469f" providerId="ADAL" clId="{9DFF71DA-9ADB-46FA-8012-C3AB78D30113}" dt="2025-07-09T17:41:03.895" v="473" actId="27636"/>
          <ac:spMkLst>
            <pc:docMk/>
            <pc:sldMk cId="562397846" sldId="2147480379"/>
            <ac:spMk id="12" creationId="{5958CAA1-D641-7B06-0D20-DD076A5E6439}"/>
          </ac:spMkLst>
        </pc:spChg>
        <pc:spChg chg="mod">
          <ac:chgData name="Grace Kobunnoi" userId="e5efa65a-dec3-4bea-b2d7-85cd3db1469f" providerId="ADAL" clId="{9DFF71DA-9ADB-46FA-8012-C3AB78D30113}" dt="2025-07-09T17:41:04.978" v="474" actId="20577"/>
          <ac:spMkLst>
            <pc:docMk/>
            <pc:sldMk cId="562397846" sldId="2147480379"/>
            <ac:spMk id="14" creationId="{AA3C033B-4473-056C-D76D-B7F16675246E}"/>
          </ac:spMkLst>
        </pc:spChg>
      </pc:sldChg>
      <pc:sldChg chg="addSp delSp modSp mod setBg">
        <pc:chgData name="Grace Kobunnoi" userId="e5efa65a-dec3-4bea-b2d7-85cd3db1469f" providerId="ADAL" clId="{9DFF71DA-9ADB-46FA-8012-C3AB78D30113}" dt="2025-07-09T17:38:32.387" v="445" actId="552"/>
        <pc:sldMkLst>
          <pc:docMk/>
          <pc:sldMk cId="1332337581" sldId="2147480380"/>
        </pc:sldMkLst>
        <pc:spChg chg="mod">
          <ac:chgData name="Grace Kobunnoi" userId="e5efa65a-dec3-4bea-b2d7-85cd3db1469f" providerId="ADAL" clId="{9DFF71DA-9ADB-46FA-8012-C3AB78D30113}" dt="2025-07-09T17:35:52.762" v="408" actId="552"/>
          <ac:spMkLst>
            <pc:docMk/>
            <pc:sldMk cId="1332337581" sldId="2147480380"/>
            <ac:spMk id="2" creationId="{B153B2E6-969B-EAAB-3487-442EC800E371}"/>
          </ac:spMkLst>
        </pc:spChg>
        <pc:spChg chg="add del mod">
          <ac:chgData name="Grace Kobunnoi" userId="e5efa65a-dec3-4bea-b2d7-85cd3db1469f" providerId="ADAL" clId="{9DFF71DA-9ADB-46FA-8012-C3AB78D30113}" dt="2025-07-09T17:35:21.945" v="400" actId="478"/>
          <ac:spMkLst>
            <pc:docMk/>
            <pc:sldMk cId="1332337581" sldId="2147480380"/>
            <ac:spMk id="3" creationId="{118FA080-5EAE-D3AF-FBD3-9A2CEBA92AE3}"/>
          </ac:spMkLst>
        </pc:spChg>
        <pc:spChg chg="mod">
          <ac:chgData name="Grace Kobunnoi" userId="e5efa65a-dec3-4bea-b2d7-85cd3db1469f" providerId="ADAL" clId="{9DFF71DA-9ADB-46FA-8012-C3AB78D30113}" dt="2025-07-09T17:35:58.814" v="409" actId="1076"/>
          <ac:spMkLst>
            <pc:docMk/>
            <pc:sldMk cId="1332337581" sldId="2147480380"/>
            <ac:spMk id="5" creationId="{C6C91694-FF36-2C4F-9BCA-181A04D7C564}"/>
          </ac:spMkLst>
        </pc:spChg>
        <pc:spChg chg="mod">
          <ac:chgData name="Grace Kobunnoi" userId="e5efa65a-dec3-4bea-b2d7-85cd3db1469f" providerId="ADAL" clId="{9DFF71DA-9ADB-46FA-8012-C3AB78D30113}" dt="2025-07-09T17:38:25.714" v="444" actId="552"/>
          <ac:spMkLst>
            <pc:docMk/>
            <pc:sldMk cId="1332337581" sldId="2147480380"/>
            <ac:spMk id="10" creationId="{1F59E90B-458B-1815-2296-A5B592AB75A1}"/>
          </ac:spMkLst>
        </pc:spChg>
        <pc:spChg chg="mod">
          <ac:chgData name="Grace Kobunnoi" userId="e5efa65a-dec3-4bea-b2d7-85cd3db1469f" providerId="ADAL" clId="{9DFF71DA-9ADB-46FA-8012-C3AB78D30113}" dt="2025-07-09T17:36:45.152" v="417" actId="14100"/>
          <ac:spMkLst>
            <pc:docMk/>
            <pc:sldMk cId="1332337581" sldId="2147480380"/>
            <ac:spMk id="11" creationId="{793F316D-44AA-E09B-1D23-EB018889544D}"/>
          </ac:spMkLst>
        </pc:spChg>
        <pc:spChg chg="mod">
          <ac:chgData name="Grace Kobunnoi" userId="e5efa65a-dec3-4bea-b2d7-85cd3db1469f" providerId="ADAL" clId="{9DFF71DA-9ADB-46FA-8012-C3AB78D30113}" dt="2025-07-09T17:38:32.387" v="445" actId="552"/>
          <ac:spMkLst>
            <pc:docMk/>
            <pc:sldMk cId="1332337581" sldId="2147480380"/>
            <ac:spMk id="12" creationId="{0C0EEF9D-4D9F-DF2F-E60C-32C395A889FA}"/>
          </ac:spMkLst>
        </pc:spChg>
        <pc:spChg chg="mod">
          <ac:chgData name="Grace Kobunnoi" userId="e5efa65a-dec3-4bea-b2d7-85cd3db1469f" providerId="ADAL" clId="{9DFF71DA-9ADB-46FA-8012-C3AB78D30113}" dt="2025-07-09T17:36:52.742" v="420" actId="1076"/>
          <ac:spMkLst>
            <pc:docMk/>
            <pc:sldMk cId="1332337581" sldId="2147480380"/>
            <ac:spMk id="13" creationId="{D1397D63-608C-BEB9-5E47-BFBF609C8B79}"/>
          </ac:spMkLst>
        </pc:spChg>
        <pc:spChg chg="mod">
          <ac:chgData name="Grace Kobunnoi" userId="e5efa65a-dec3-4bea-b2d7-85cd3db1469f" providerId="ADAL" clId="{9DFF71DA-9ADB-46FA-8012-C3AB78D30113}" dt="2025-07-09T17:36:52.742" v="420" actId="1076"/>
          <ac:spMkLst>
            <pc:docMk/>
            <pc:sldMk cId="1332337581" sldId="2147480380"/>
            <ac:spMk id="14" creationId="{C188082A-38E2-5FE7-4912-D6EC7163BADB}"/>
          </ac:spMkLst>
        </pc:spChg>
        <pc:spChg chg="mod">
          <ac:chgData name="Grace Kobunnoi" userId="e5efa65a-dec3-4bea-b2d7-85cd3db1469f" providerId="ADAL" clId="{9DFF71DA-9ADB-46FA-8012-C3AB78D30113}" dt="2025-07-09T17:38:32.387" v="445" actId="552"/>
          <ac:spMkLst>
            <pc:docMk/>
            <pc:sldMk cId="1332337581" sldId="2147480380"/>
            <ac:spMk id="15" creationId="{FCAC144C-AF50-B188-0390-5F719EE9A0E1}"/>
          </ac:spMkLst>
        </pc:spChg>
        <pc:spChg chg="mod">
          <ac:chgData name="Grace Kobunnoi" userId="e5efa65a-dec3-4bea-b2d7-85cd3db1469f" providerId="ADAL" clId="{9DFF71DA-9ADB-46FA-8012-C3AB78D30113}" dt="2025-07-09T17:38:25.714" v="444" actId="552"/>
          <ac:spMkLst>
            <pc:docMk/>
            <pc:sldMk cId="1332337581" sldId="2147480380"/>
            <ac:spMk id="16" creationId="{28FC5D35-A5C5-87C0-491F-39FFFF8AF6B9}"/>
          </ac:spMkLst>
        </pc:spChg>
        <pc:spChg chg="mod">
          <ac:chgData name="Grace Kobunnoi" userId="e5efa65a-dec3-4bea-b2d7-85cd3db1469f" providerId="ADAL" clId="{9DFF71DA-9ADB-46FA-8012-C3AB78D30113}" dt="2025-07-09T17:37:40.519" v="431" actId="1076"/>
          <ac:spMkLst>
            <pc:docMk/>
            <pc:sldMk cId="1332337581" sldId="2147480380"/>
            <ac:spMk id="17" creationId="{4E3A3E3C-6D8F-043D-B004-1A418A7B6CFB}"/>
          </ac:spMkLst>
        </pc:spChg>
        <pc:spChg chg="mod">
          <ac:chgData name="Grace Kobunnoi" userId="e5efa65a-dec3-4bea-b2d7-85cd3db1469f" providerId="ADAL" clId="{9DFF71DA-9ADB-46FA-8012-C3AB78D30113}" dt="2025-07-09T17:37:40.519" v="431" actId="1076"/>
          <ac:spMkLst>
            <pc:docMk/>
            <pc:sldMk cId="1332337581" sldId="2147480380"/>
            <ac:spMk id="18" creationId="{A28B1BB2-16FB-D938-4F24-212A6CD833C0}"/>
          </ac:spMkLst>
        </pc:spChg>
        <pc:spChg chg="mod">
          <ac:chgData name="Grace Kobunnoi" userId="e5efa65a-dec3-4bea-b2d7-85cd3db1469f" providerId="ADAL" clId="{9DFF71DA-9ADB-46FA-8012-C3AB78D30113}" dt="2025-07-09T17:38:32.387" v="445" actId="552"/>
          <ac:spMkLst>
            <pc:docMk/>
            <pc:sldMk cId="1332337581" sldId="2147480380"/>
            <ac:spMk id="19" creationId="{F0724F56-D752-4F26-7371-2A7A17D0E4A0}"/>
          </ac:spMkLst>
        </pc:spChg>
        <pc:spChg chg="mod">
          <ac:chgData name="Grace Kobunnoi" userId="e5efa65a-dec3-4bea-b2d7-85cd3db1469f" providerId="ADAL" clId="{9DFF71DA-9ADB-46FA-8012-C3AB78D30113}" dt="2025-07-09T17:38:25.714" v="444" actId="552"/>
          <ac:spMkLst>
            <pc:docMk/>
            <pc:sldMk cId="1332337581" sldId="2147480380"/>
            <ac:spMk id="20" creationId="{B63D7933-C368-B795-5044-2F82264AA7AE}"/>
          </ac:spMkLst>
        </pc:spChg>
        <pc:spChg chg="mod">
          <ac:chgData name="Grace Kobunnoi" userId="e5efa65a-dec3-4bea-b2d7-85cd3db1469f" providerId="ADAL" clId="{9DFF71DA-9ADB-46FA-8012-C3AB78D30113}" dt="2025-07-09T17:36:45.152" v="417" actId="14100"/>
          <ac:spMkLst>
            <pc:docMk/>
            <pc:sldMk cId="1332337581" sldId="2147480380"/>
            <ac:spMk id="21" creationId="{F99B2BC9-4487-8586-3038-A5A68286887E}"/>
          </ac:spMkLst>
        </pc:spChg>
        <pc:spChg chg="mod">
          <ac:chgData name="Grace Kobunnoi" userId="e5efa65a-dec3-4bea-b2d7-85cd3db1469f" providerId="ADAL" clId="{9DFF71DA-9ADB-46FA-8012-C3AB78D30113}" dt="2025-07-09T17:34:37.949" v="388" actId="1076"/>
          <ac:spMkLst>
            <pc:docMk/>
            <pc:sldMk cId="1332337581" sldId="2147480380"/>
            <ac:spMk id="22" creationId="{3BD06797-285D-9D15-224E-941E9FD46E49}"/>
          </ac:spMkLst>
        </pc:spChg>
        <pc:spChg chg="mod">
          <ac:chgData name="Grace Kobunnoi" userId="e5efa65a-dec3-4bea-b2d7-85cd3db1469f" providerId="ADAL" clId="{9DFF71DA-9ADB-46FA-8012-C3AB78D30113}" dt="2025-07-09T17:38:32.387" v="445" actId="552"/>
          <ac:spMkLst>
            <pc:docMk/>
            <pc:sldMk cId="1332337581" sldId="2147480380"/>
            <ac:spMk id="23" creationId="{F27FE319-0AA5-8E69-7D5B-870D5C6DE2B6}"/>
          </ac:spMkLst>
        </pc:spChg>
        <pc:spChg chg="mod">
          <ac:chgData name="Grace Kobunnoi" userId="e5efa65a-dec3-4bea-b2d7-85cd3db1469f" providerId="ADAL" clId="{9DFF71DA-9ADB-46FA-8012-C3AB78D30113}" dt="2025-07-09T17:38:25.714" v="444" actId="552"/>
          <ac:spMkLst>
            <pc:docMk/>
            <pc:sldMk cId="1332337581" sldId="2147480380"/>
            <ac:spMk id="24" creationId="{E968CE8D-8B88-7EF5-CF97-C8F22B775E83}"/>
          </ac:spMkLst>
        </pc:spChg>
        <pc:spChg chg="mod">
          <ac:chgData name="Grace Kobunnoi" userId="e5efa65a-dec3-4bea-b2d7-85cd3db1469f" providerId="ADAL" clId="{9DFF71DA-9ADB-46FA-8012-C3AB78D30113}" dt="2025-07-09T17:35:52.762" v="408" actId="552"/>
          <ac:spMkLst>
            <pc:docMk/>
            <pc:sldMk cId="1332337581" sldId="2147480380"/>
            <ac:spMk id="25" creationId="{94DEB617-1BEE-0141-5244-5203D186784D}"/>
          </ac:spMkLst>
        </pc:spChg>
      </pc:sldChg>
      <pc:sldChg chg="addSp delSp modSp add mod setBg">
        <pc:chgData name="Grace Kobunnoi" userId="e5efa65a-dec3-4bea-b2d7-85cd3db1469f" providerId="ADAL" clId="{9DFF71DA-9ADB-46FA-8012-C3AB78D30113}" dt="2025-07-10T05:08:51.858" v="890" actId="478"/>
        <pc:sldMkLst>
          <pc:docMk/>
          <pc:sldMk cId="3685049053" sldId="2147483596"/>
        </pc:sldMkLst>
        <pc:spChg chg="add mod modCrop">
          <ac:chgData name="Grace Kobunnoi" userId="e5efa65a-dec3-4bea-b2d7-85cd3db1469f" providerId="ADAL" clId="{9DFF71DA-9ADB-46FA-8012-C3AB78D30113}" dt="2025-07-09T16:46:49.451" v="35" actId="1076"/>
          <ac:spMkLst>
            <pc:docMk/>
            <pc:sldMk cId="3685049053" sldId="2147483596"/>
            <ac:spMk id="2" creationId="{8B18D793-8BE3-6BFD-F0E8-675A4126DF29}"/>
          </ac:spMkLst>
        </pc:spChg>
        <pc:spChg chg="add mod">
          <ac:chgData name="Grace Kobunnoi" userId="e5efa65a-dec3-4bea-b2d7-85cd3db1469f" providerId="ADAL" clId="{9DFF71DA-9ADB-46FA-8012-C3AB78D30113}" dt="2025-07-09T16:48:31.792" v="63" actId="255"/>
          <ac:spMkLst>
            <pc:docMk/>
            <pc:sldMk cId="3685049053" sldId="2147483596"/>
            <ac:spMk id="3" creationId="{9562F01C-64D1-F903-80B5-9B80FCC5A91C}"/>
          </ac:spMkLst>
        </pc:spChg>
        <pc:spChg chg="add mod">
          <ac:chgData name="Grace Kobunnoi" userId="e5efa65a-dec3-4bea-b2d7-85cd3db1469f" providerId="ADAL" clId="{9DFF71DA-9ADB-46FA-8012-C3AB78D30113}" dt="2025-07-09T16:48:21.930" v="61" actId="2711"/>
          <ac:spMkLst>
            <pc:docMk/>
            <pc:sldMk cId="3685049053" sldId="2147483596"/>
            <ac:spMk id="4" creationId="{72F5B231-59FD-3D84-72B3-75657CB58289}"/>
          </ac:spMkLst>
        </pc:spChg>
        <pc:spChg chg="mod">
          <ac:chgData name="Grace Kobunnoi" userId="e5efa65a-dec3-4bea-b2d7-85cd3db1469f" providerId="ADAL" clId="{9DFF71DA-9ADB-46FA-8012-C3AB78D30113}" dt="2025-07-09T16:47:32.604" v="49" actId="2710"/>
          <ac:spMkLst>
            <pc:docMk/>
            <pc:sldMk cId="3685049053" sldId="2147483596"/>
            <ac:spMk id="5" creationId="{C362EB9C-C830-51D2-2524-99F09305680D}"/>
          </ac:spMkLst>
        </pc:spChg>
        <pc:spChg chg="del mod">
          <ac:chgData name="Grace Kobunnoi" userId="e5efa65a-dec3-4bea-b2d7-85cd3db1469f" providerId="ADAL" clId="{9DFF71DA-9ADB-46FA-8012-C3AB78D30113}" dt="2025-07-09T16:46:53.803" v="38" actId="478"/>
          <ac:spMkLst>
            <pc:docMk/>
            <pc:sldMk cId="3685049053" sldId="2147483596"/>
            <ac:spMk id="14" creationId="{DC11FCAD-8F6F-CFDF-45B6-F942E0208FB8}"/>
          </ac:spMkLst>
        </pc:spChg>
        <pc:spChg chg="add del mod modCrop">
          <ac:chgData name="Grace Kobunnoi" userId="e5efa65a-dec3-4bea-b2d7-85cd3db1469f" providerId="ADAL" clId="{9DFF71DA-9ADB-46FA-8012-C3AB78D30113}" dt="2025-07-10T05:08:51.858" v="890" actId="478"/>
          <ac:spMkLst>
            <pc:docMk/>
            <pc:sldMk cId="3685049053" sldId="2147483596"/>
            <ac:spMk id="16" creationId="{A7698D24-CB44-B5B8-906E-15B75A9EBE64}"/>
          </ac:spMkLst>
        </pc:spChg>
        <pc:grpChg chg="del mod">
          <ac:chgData name="Grace Kobunnoi" userId="e5efa65a-dec3-4bea-b2d7-85cd3db1469f" providerId="ADAL" clId="{9DFF71DA-9ADB-46FA-8012-C3AB78D30113}" dt="2025-07-09T16:46:41.356" v="32" actId="478"/>
          <ac:grpSpMkLst>
            <pc:docMk/>
            <pc:sldMk cId="3685049053" sldId="2147483596"/>
            <ac:grpSpMk id="13" creationId="{FEB473CE-E51E-9F61-9FD9-8BD796278361}"/>
          </ac:grpSpMkLst>
        </pc:grpChg>
        <pc:picChg chg="mod modCrop">
          <ac:chgData name="Grace Kobunnoi" userId="e5efa65a-dec3-4bea-b2d7-85cd3db1469f" providerId="ADAL" clId="{9DFF71DA-9ADB-46FA-8012-C3AB78D30113}" dt="2025-07-09T16:11:59.662" v="30" actId="732"/>
          <ac:picMkLst>
            <pc:docMk/>
            <pc:sldMk cId="3685049053" sldId="2147483596"/>
            <ac:picMk id="7" creationId="{4B2327D1-DB71-28C9-4432-1759F304B3AD}"/>
          </ac:picMkLst>
        </pc:picChg>
        <pc:picChg chg="mod modCrop">
          <ac:chgData name="Grace Kobunnoi" userId="e5efa65a-dec3-4bea-b2d7-85cd3db1469f" providerId="ADAL" clId="{9DFF71DA-9ADB-46FA-8012-C3AB78D30113}" dt="2025-07-09T16:11:34.397" v="27" actId="732"/>
          <ac:picMkLst>
            <pc:docMk/>
            <pc:sldMk cId="3685049053" sldId="2147483596"/>
            <ac:picMk id="8" creationId="{58CACF96-0A7D-A096-6CE4-30025C473AE5}"/>
          </ac:picMkLst>
        </pc:picChg>
        <pc:picChg chg="mod modCrop">
          <ac:chgData name="Grace Kobunnoi" userId="e5efa65a-dec3-4bea-b2d7-85cd3db1469f" providerId="ADAL" clId="{9DFF71DA-9ADB-46FA-8012-C3AB78D30113}" dt="2025-07-09T16:11:53.023" v="29" actId="732"/>
          <ac:picMkLst>
            <pc:docMk/>
            <pc:sldMk cId="3685049053" sldId="2147483596"/>
            <ac:picMk id="10" creationId="{96C5DE54-7047-1F44-5C26-7D684A093264}"/>
          </ac:picMkLst>
        </pc:picChg>
        <pc:picChg chg="mod">
          <ac:chgData name="Grace Kobunnoi" userId="e5efa65a-dec3-4bea-b2d7-85cd3db1469f" providerId="ADAL" clId="{9DFF71DA-9ADB-46FA-8012-C3AB78D30113}" dt="2025-07-09T16:47:29.159" v="48" actId="1076"/>
          <ac:picMkLst>
            <pc:docMk/>
            <pc:sldMk cId="3685049053" sldId="2147483596"/>
            <ac:picMk id="12" creationId="{5EA0C3CD-8FB8-860E-D73A-B6B70C97D2BE}"/>
          </ac:picMkLst>
        </pc:picChg>
        <pc:picChg chg="add mod">
          <ac:chgData name="Grace Kobunnoi" userId="e5efa65a-dec3-4bea-b2d7-85cd3db1469f" providerId="ADAL" clId="{9DFF71DA-9ADB-46FA-8012-C3AB78D30113}" dt="2025-07-09T17:42:46.051" v="492" actId="1076"/>
          <ac:picMkLst>
            <pc:docMk/>
            <pc:sldMk cId="3685049053" sldId="2147483596"/>
            <ac:picMk id="15" creationId="{E4D14F9F-960A-5C4F-3949-A0D9DD1F8D9C}"/>
          </ac:picMkLst>
        </pc:picChg>
        <pc:cxnChg chg="add">
          <ac:chgData name="Grace Kobunnoi" userId="e5efa65a-dec3-4bea-b2d7-85cd3db1469f" providerId="ADAL" clId="{9DFF71DA-9ADB-46FA-8012-C3AB78D30113}" dt="2025-07-09T16:48:11.045" v="60" actId="11529"/>
          <ac:cxnSpMkLst>
            <pc:docMk/>
            <pc:sldMk cId="3685049053" sldId="2147483596"/>
            <ac:cxnSpMk id="9" creationId="{B8595C7E-8821-4842-923C-D05C7ABD7E66}"/>
          </ac:cxnSpMkLst>
        </pc:cxnChg>
      </pc:sldChg>
      <pc:sldChg chg="addSp delSp modSp add mod">
        <pc:chgData name="Grace Kobunnoi" userId="e5efa65a-dec3-4bea-b2d7-85cd3db1469f" providerId="ADAL" clId="{9DFF71DA-9ADB-46FA-8012-C3AB78D30113}" dt="2025-07-09T19:30:20.790" v="849" actId="2711"/>
        <pc:sldMkLst>
          <pc:docMk/>
          <pc:sldMk cId="1345625525" sldId="2147483597"/>
        </pc:sldMkLst>
        <pc:spChg chg="del mod">
          <ac:chgData name="Grace Kobunnoi" userId="e5efa65a-dec3-4bea-b2d7-85cd3db1469f" providerId="ADAL" clId="{9DFF71DA-9ADB-46FA-8012-C3AB78D30113}" dt="2025-07-09T17:08:39.215" v="94" actId="478"/>
          <ac:spMkLst>
            <pc:docMk/>
            <pc:sldMk cId="1345625525" sldId="2147483597"/>
            <ac:spMk id="2" creationId="{131BC2AD-61A2-2089-6BED-C123B21429A0}"/>
          </ac:spMkLst>
        </pc:spChg>
        <pc:spChg chg="del mod">
          <ac:chgData name="Grace Kobunnoi" userId="e5efa65a-dec3-4bea-b2d7-85cd3db1469f" providerId="ADAL" clId="{9DFF71DA-9ADB-46FA-8012-C3AB78D30113}" dt="2025-07-09T17:08:39.215" v="94" actId="478"/>
          <ac:spMkLst>
            <pc:docMk/>
            <pc:sldMk cId="1345625525" sldId="2147483597"/>
            <ac:spMk id="3" creationId="{1F35995E-D522-01CC-95CE-2BCB6B38F80F}"/>
          </ac:spMkLst>
        </pc:spChg>
        <pc:spChg chg="add del mod">
          <ac:chgData name="Grace Kobunnoi" userId="e5efa65a-dec3-4bea-b2d7-85cd3db1469f" providerId="ADAL" clId="{9DFF71DA-9ADB-46FA-8012-C3AB78D30113}" dt="2025-07-09T17:16:00.162" v="131" actId="478"/>
          <ac:spMkLst>
            <pc:docMk/>
            <pc:sldMk cId="1345625525" sldId="2147483597"/>
            <ac:spMk id="5" creationId="{DE8A4FC7-2B0D-1F9E-A6AC-31AEA0F89867}"/>
          </ac:spMkLst>
        </pc:spChg>
        <pc:spChg chg="add mod">
          <ac:chgData name="Grace Kobunnoi" userId="e5efa65a-dec3-4bea-b2d7-85cd3db1469f" providerId="ADAL" clId="{9DFF71DA-9ADB-46FA-8012-C3AB78D30113}" dt="2025-07-09T17:08:56.617" v="101" actId="2711"/>
          <ac:spMkLst>
            <pc:docMk/>
            <pc:sldMk cId="1345625525" sldId="2147483597"/>
            <ac:spMk id="6" creationId="{877857BA-96D8-90F0-6D17-00BE0B76AC8B}"/>
          </ac:spMkLst>
        </pc:spChg>
        <pc:spChg chg="add mod">
          <ac:chgData name="Grace Kobunnoi" userId="e5efa65a-dec3-4bea-b2d7-85cd3db1469f" providerId="ADAL" clId="{9DFF71DA-9ADB-46FA-8012-C3AB78D30113}" dt="2025-07-09T19:30:20.790" v="849" actId="2711"/>
          <ac:spMkLst>
            <pc:docMk/>
            <pc:sldMk cId="1345625525" sldId="2147483597"/>
            <ac:spMk id="8" creationId="{F5096897-79DE-5BE8-025E-AA0FB8433F69}"/>
          </ac:spMkLst>
        </pc:spChg>
        <pc:picChg chg="mod modCrop">
          <ac:chgData name="Grace Kobunnoi" userId="e5efa65a-dec3-4bea-b2d7-85cd3db1469f" providerId="ADAL" clId="{9DFF71DA-9ADB-46FA-8012-C3AB78D30113}" dt="2025-07-09T17:08:44.591" v="97" actId="732"/>
          <ac:picMkLst>
            <pc:docMk/>
            <pc:sldMk cId="1345625525" sldId="2147483597"/>
            <ac:picMk id="7" creationId="{DDEF0186-32BC-51D4-DB65-B6D452D3ACBC}"/>
          </ac:picMkLst>
        </pc:picChg>
      </pc:sldChg>
      <pc:sldChg chg="addSp delSp modSp add mod modAnim">
        <pc:chgData name="Grace Kobunnoi" userId="e5efa65a-dec3-4bea-b2d7-85cd3db1469f" providerId="ADAL" clId="{9DFF71DA-9ADB-46FA-8012-C3AB78D30113}" dt="2025-07-09T17:20:19.030" v="200" actId="14100"/>
        <pc:sldMkLst>
          <pc:docMk/>
          <pc:sldMk cId="647721836" sldId="2147483598"/>
        </pc:sldMkLst>
        <pc:spChg chg="mod">
          <ac:chgData name="Grace Kobunnoi" userId="e5efa65a-dec3-4bea-b2d7-85cd3db1469f" providerId="ADAL" clId="{9DFF71DA-9ADB-46FA-8012-C3AB78D30113}" dt="2025-07-09T17:15:37.489" v="126" actId="1076"/>
          <ac:spMkLst>
            <pc:docMk/>
            <pc:sldMk cId="647721836" sldId="2147483598"/>
            <ac:spMk id="2" creationId="{A457DF60-5F0F-7349-FFEC-8926267CEEAA}"/>
          </ac:spMkLst>
        </pc:spChg>
        <pc:spChg chg="mod">
          <ac:chgData name="Grace Kobunnoi" userId="e5efa65a-dec3-4bea-b2d7-85cd3db1469f" providerId="ADAL" clId="{9DFF71DA-9ADB-46FA-8012-C3AB78D30113}" dt="2025-07-09T17:15:35.258" v="125" actId="207"/>
          <ac:spMkLst>
            <pc:docMk/>
            <pc:sldMk cId="647721836" sldId="2147483598"/>
            <ac:spMk id="3" creationId="{A4FE37D3-3D0B-F3F5-8082-3B4719F527C8}"/>
          </ac:spMkLst>
        </pc:spChg>
        <pc:spChg chg="del">
          <ac:chgData name="Grace Kobunnoi" userId="e5efa65a-dec3-4bea-b2d7-85cd3db1469f" providerId="ADAL" clId="{9DFF71DA-9ADB-46FA-8012-C3AB78D30113}" dt="2025-07-09T17:15:08.738" v="114" actId="478"/>
          <ac:spMkLst>
            <pc:docMk/>
            <pc:sldMk cId="647721836" sldId="2147483598"/>
            <ac:spMk id="4" creationId="{E9FBB08B-4DF3-D656-EE91-48329923E730}"/>
          </ac:spMkLst>
        </pc:spChg>
        <pc:spChg chg="add mod">
          <ac:chgData name="Grace Kobunnoi" userId="e5efa65a-dec3-4bea-b2d7-85cd3db1469f" providerId="ADAL" clId="{9DFF71DA-9ADB-46FA-8012-C3AB78D30113}" dt="2025-07-09T17:20:19.030" v="200" actId="14100"/>
          <ac:spMkLst>
            <pc:docMk/>
            <pc:sldMk cId="647721836" sldId="2147483598"/>
            <ac:spMk id="5" creationId="{048BC990-574B-32FC-BCC8-F6E973D1CADC}"/>
          </ac:spMkLst>
        </pc:spChg>
        <pc:spChg chg="add del mod">
          <ac:chgData name="Grace Kobunnoi" userId="e5efa65a-dec3-4bea-b2d7-85cd3db1469f" providerId="ADAL" clId="{9DFF71DA-9ADB-46FA-8012-C3AB78D30113}" dt="2025-07-09T17:15:21.562" v="121" actId="478"/>
          <ac:spMkLst>
            <pc:docMk/>
            <pc:sldMk cId="647721836" sldId="2147483598"/>
            <ac:spMk id="6" creationId="{F1224254-EC4B-7EE0-1335-A13597FBD761}"/>
          </ac:spMkLst>
        </pc:spChg>
        <pc:spChg chg="del">
          <ac:chgData name="Grace Kobunnoi" userId="e5efa65a-dec3-4bea-b2d7-85cd3db1469f" providerId="ADAL" clId="{9DFF71DA-9ADB-46FA-8012-C3AB78D30113}" dt="2025-07-09T17:15:08.738" v="114" actId="478"/>
          <ac:spMkLst>
            <pc:docMk/>
            <pc:sldMk cId="647721836" sldId="2147483598"/>
            <ac:spMk id="7" creationId="{9E57E970-148B-DE22-8FD8-D5EF6736B776}"/>
          </ac:spMkLst>
        </pc:spChg>
        <pc:spChg chg="add del mod">
          <ac:chgData name="Grace Kobunnoi" userId="e5efa65a-dec3-4bea-b2d7-85cd3db1469f" providerId="ADAL" clId="{9DFF71DA-9ADB-46FA-8012-C3AB78D30113}" dt="2025-07-09T17:17:03.090" v="149" actId="478"/>
          <ac:spMkLst>
            <pc:docMk/>
            <pc:sldMk cId="647721836" sldId="2147483598"/>
            <ac:spMk id="8" creationId="{70523B21-953A-F9AC-F87E-D144F0B522B8}"/>
          </ac:spMkLst>
        </pc:spChg>
        <pc:spChg chg="add mod">
          <ac:chgData name="Grace Kobunnoi" userId="e5efa65a-dec3-4bea-b2d7-85cd3db1469f" providerId="ADAL" clId="{9DFF71DA-9ADB-46FA-8012-C3AB78D30113}" dt="2025-07-09T17:17:47.479" v="160" actId="1076"/>
          <ac:spMkLst>
            <pc:docMk/>
            <pc:sldMk cId="647721836" sldId="2147483598"/>
            <ac:spMk id="9" creationId="{553084CC-26DD-3828-B5B5-3F5E74532A7E}"/>
          </ac:spMkLst>
        </pc:spChg>
        <pc:spChg chg="add mod">
          <ac:chgData name="Grace Kobunnoi" userId="e5efa65a-dec3-4bea-b2d7-85cd3db1469f" providerId="ADAL" clId="{9DFF71DA-9ADB-46FA-8012-C3AB78D30113}" dt="2025-07-09T17:19:44.649" v="194" actId="207"/>
          <ac:spMkLst>
            <pc:docMk/>
            <pc:sldMk cId="647721836" sldId="2147483598"/>
            <ac:spMk id="11" creationId="{6EF7702B-F390-C698-346C-929D1FC7290A}"/>
          </ac:spMkLst>
        </pc:spChg>
        <pc:spChg chg="add mod">
          <ac:chgData name="Grace Kobunnoi" userId="e5efa65a-dec3-4bea-b2d7-85cd3db1469f" providerId="ADAL" clId="{9DFF71DA-9ADB-46FA-8012-C3AB78D30113}" dt="2025-07-09T17:19:44.649" v="194" actId="207"/>
          <ac:spMkLst>
            <pc:docMk/>
            <pc:sldMk cId="647721836" sldId="2147483598"/>
            <ac:spMk id="13" creationId="{73495BEB-7A47-0408-2F7D-945F236F71AB}"/>
          </ac:spMkLst>
        </pc:spChg>
        <pc:spChg chg="mod">
          <ac:chgData name="Grace Kobunnoi" userId="e5efa65a-dec3-4bea-b2d7-85cd3db1469f" providerId="ADAL" clId="{9DFF71DA-9ADB-46FA-8012-C3AB78D30113}" dt="2025-07-09T17:17:47.479" v="160" actId="1076"/>
          <ac:spMkLst>
            <pc:docMk/>
            <pc:sldMk cId="647721836" sldId="2147483598"/>
            <ac:spMk id="16" creationId="{01F2B516-2875-A151-8499-97B7F7BBB355}"/>
          </ac:spMkLst>
        </pc:spChg>
        <pc:spChg chg="add mod">
          <ac:chgData name="Grace Kobunnoi" userId="e5efa65a-dec3-4bea-b2d7-85cd3db1469f" providerId="ADAL" clId="{9DFF71DA-9ADB-46FA-8012-C3AB78D30113}" dt="2025-07-09T17:19:24.999" v="186" actId="14100"/>
          <ac:spMkLst>
            <pc:docMk/>
            <pc:sldMk cId="647721836" sldId="2147483598"/>
            <ac:spMk id="17" creationId="{48D5AB62-C50F-624B-73AD-A77C66AFB7F1}"/>
          </ac:spMkLst>
        </pc:spChg>
        <pc:spChg chg="add mod">
          <ac:chgData name="Grace Kobunnoi" userId="e5efa65a-dec3-4bea-b2d7-85cd3db1469f" providerId="ADAL" clId="{9DFF71DA-9ADB-46FA-8012-C3AB78D30113}" dt="2025-07-09T17:19:29.951" v="187" actId="1076"/>
          <ac:spMkLst>
            <pc:docMk/>
            <pc:sldMk cId="647721836" sldId="2147483598"/>
            <ac:spMk id="18" creationId="{5747F85D-085E-E665-C362-C1DEC432AA00}"/>
          </ac:spMkLst>
        </pc:spChg>
        <pc:spChg chg="add del mod">
          <ac:chgData name="Grace Kobunnoi" userId="e5efa65a-dec3-4bea-b2d7-85cd3db1469f" providerId="ADAL" clId="{9DFF71DA-9ADB-46FA-8012-C3AB78D30113}" dt="2025-07-09T17:19:44.649" v="194" actId="207"/>
          <ac:spMkLst>
            <pc:docMk/>
            <pc:sldMk cId="647721836" sldId="2147483598"/>
            <ac:spMk id="19" creationId="{CB394803-2466-7998-ED30-2196CBCFAB5F}"/>
          </ac:spMkLst>
        </pc:spChg>
        <pc:spChg chg="add mod">
          <ac:chgData name="Grace Kobunnoi" userId="e5efa65a-dec3-4bea-b2d7-85cd3db1469f" providerId="ADAL" clId="{9DFF71DA-9ADB-46FA-8012-C3AB78D30113}" dt="2025-07-09T17:19:44.649" v="194" actId="207"/>
          <ac:spMkLst>
            <pc:docMk/>
            <pc:sldMk cId="647721836" sldId="2147483598"/>
            <ac:spMk id="20" creationId="{77AEDB89-4690-BE2C-2E91-C2A65916E32A}"/>
          </ac:spMkLst>
        </pc:spChg>
        <pc:spChg chg="add del mod">
          <ac:chgData name="Grace Kobunnoi" userId="e5efa65a-dec3-4bea-b2d7-85cd3db1469f" providerId="ADAL" clId="{9DFF71DA-9ADB-46FA-8012-C3AB78D30113}" dt="2025-07-09T17:19:05.443" v="179" actId="478"/>
          <ac:spMkLst>
            <pc:docMk/>
            <pc:sldMk cId="647721836" sldId="2147483598"/>
            <ac:spMk id="21" creationId="{E9B569E3-C389-C349-05EB-1DFA6FE4DA90}"/>
          </ac:spMkLst>
        </pc:spChg>
        <pc:spChg chg="mod">
          <ac:chgData name="Grace Kobunnoi" userId="e5efa65a-dec3-4bea-b2d7-85cd3db1469f" providerId="ADAL" clId="{9DFF71DA-9ADB-46FA-8012-C3AB78D30113}" dt="2025-07-09T17:19:29.951" v="187" actId="1076"/>
          <ac:spMkLst>
            <pc:docMk/>
            <pc:sldMk cId="647721836" sldId="2147483598"/>
            <ac:spMk id="24" creationId="{BCBF4687-3EDF-C981-6851-5F263FFB3A82}"/>
          </ac:spMkLst>
        </pc:spChg>
        <pc:picChg chg="add del mod">
          <ac:chgData name="Grace Kobunnoi" userId="e5efa65a-dec3-4bea-b2d7-85cd3db1469f" providerId="ADAL" clId="{9DFF71DA-9ADB-46FA-8012-C3AB78D30113}" dt="2025-07-09T17:17:33.701" v="151" actId="27803"/>
          <ac:picMkLst>
            <pc:docMk/>
            <pc:sldMk cId="647721836" sldId="2147483598"/>
            <ac:picMk id="15" creationId="{01F2B516-2875-A151-8499-97B7F7BBB355}"/>
          </ac:picMkLst>
        </pc:picChg>
        <pc:picChg chg="add del mod">
          <ac:chgData name="Grace Kobunnoi" userId="e5efa65a-dec3-4bea-b2d7-85cd3db1469f" providerId="ADAL" clId="{9DFF71DA-9ADB-46FA-8012-C3AB78D30113}" dt="2025-07-09T17:19:00.356" v="177" actId="27803"/>
          <ac:picMkLst>
            <pc:docMk/>
            <pc:sldMk cId="647721836" sldId="2147483598"/>
            <ac:picMk id="23" creationId="{BCBF4687-3EDF-C981-6851-5F263FFB3A82}"/>
          </ac:picMkLst>
        </pc:picChg>
      </pc:sldChg>
      <pc:sldChg chg="addSp modSp add mod ord">
        <pc:chgData name="Grace Kobunnoi" userId="e5efa65a-dec3-4bea-b2d7-85cd3db1469f" providerId="ADAL" clId="{9DFF71DA-9ADB-46FA-8012-C3AB78D30113}" dt="2025-07-09T17:22:54.867" v="234" actId="2711"/>
        <pc:sldMkLst>
          <pc:docMk/>
          <pc:sldMk cId="2849475655" sldId="2147483599"/>
        </pc:sldMkLst>
        <pc:spChg chg="add mod">
          <ac:chgData name="Grace Kobunnoi" userId="e5efa65a-dec3-4bea-b2d7-85cd3db1469f" providerId="ADAL" clId="{9DFF71DA-9ADB-46FA-8012-C3AB78D30113}" dt="2025-07-09T17:22:00.838" v="224" actId="1076"/>
          <ac:spMkLst>
            <pc:docMk/>
            <pc:sldMk cId="2849475655" sldId="2147483599"/>
            <ac:spMk id="2" creationId="{38FCE8C3-4EBC-61F8-211A-014EF0D7451E}"/>
          </ac:spMkLst>
        </pc:spChg>
        <pc:spChg chg="mod">
          <ac:chgData name="Grace Kobunnoi" userId="e5efa65a-dec3-4bea-b2d7-85cd3db1469f" providerId="ADAL" clId="{9DFF71DA-9ADB-46FA-8012-C3AB78D30113}" dt="2025-07-09T17:22:05.456" v="225" actId="2711"/>
          <ac:spMkLst>
            <pc:docMk/>
            <pc:sldMk cId="2849475655" sldId="2147483599"/>
            <ac:spMk id="3" creationId="{8F0530CF-0157-7178-9E85-EB176D7107FC}"/>
          </ac:spMkLst>
        </pc:spChg>
        <pc:spChg chg="mod">
          <ac:chgData name="Grace Kobunnoi" userId="e5efa65a-dec3-4bea-b2d7-85cd3db1469f" providerId="ADAL" clId="{9DFF71DA-9ADB-46FA-8012-C3AB78D30113}" dt="2025-07-09T17:22:51.668" v="233" actId="2711"/>
          <ac:spMkLst>
            <pc:docMk/>
            <pc:sldMk cId="2849475655" sldId="2147483599"/>
            <ac:spMk id="4" creationId="{EA72AE43-BAA3-631C-0B85-28852317FB8E}"/>
          </ac:spMkLst>
        </pc:spChg>
        <pc:spChg chg="add mod">
          <ac:chgData name="Grace Kobunnoi" userId="e5efa65a-dec3-4bea-b2d7-85cd3db1469f" providerId="ADAL" clId="{9DFF71DA-9ADB-46FA-8012-C3AB78D30113}" dt="2025-07-09T17:22:00.838" v="224" actId="1076"/>
          <ac:spMkLst>
            <pc:docMk/>
            <pc:sldMk cId="2849475655" sldId="2147483599"/>
            <ac:spMk id="5" creationId="{D0A121BD-0019-EB29-3684-2F16F1978A11}"/>
          </ac:spMkLst>
        </pc:spChg>
        <pc:spChg chg="add mod">
          <ac:chgData name="Grace Kobunnoi" userId="e5efa65a-dec3-4bea-b2d7-85cd3db1469f" providerId="ADAL" clId="{9DFF71DA-9ADB-46FA-8012-C3AB78D30113}" dt="2025-07-09T17:22:00.838" v="224" actId="1076"/>
          <ac:spMkLst>
            <pc:docMk/>
            <pc:sldMk cId="2849475655" sldId="2147483599"/>
            <ac:spMk id="6" creationId="{DE70BD17-53BD-92A7-0928-3A4C26B4645D}"/>
          </ac:spMkLst>
        </pc:spChg>
        <pc:spChg chg="mod">
          <ac:chgData name="Grace Kobunnoi" userId="e5efa65a-dec3-4bea-b2d7-85cd3db1469f" providerId="ADAL" clId="{9DFF71DA-9ADB-46FA-8012-C3AB78D30113}" dt="2025-07-09T17:22:54.867" v="234" actId="2711"/>
          <ac:spMkLst>
            <pc:docMk/>
            <pc:sldMk cId="2849475655" sldId="2147483599"/>
            <ac:spMk id="7" creationId="{2F8A9BF0-F1B0-FCE4-A629-94EE81BA8CED}"/>
          </ac:spMkLst>
        </pc:spChg>
        <pc:spChg chg="mod">
          <ac:chgData name="Grace Kobunnoi" userId="e5efa65a-dec3-4bea-b2d7-85cd3db1469f" providerId="ADAL" clId="{9DFF71DA-9ADB-46FA-8012-C3AB78D30113}" dt="2025-07-09T17:22:37.628" v="232" actId="207"/>
          <ac:spMkLst>
            <pc:docMk/>
            <pc:sldMk cId="2849475655" sldId="2147483599"/>
            <ac:spMk id="14" creationId="{8BE57292-63C9-243E-6255-21EE5239C617}"/>
          </ac:spMkLst>
        </pc:spChg>
      </pc:sldChg>
      <pc:sldChg chg="addSp delSp modSp add mod">
        <pc:chgData name="Grace Kobunnoi" userId="e5efa65a-dec3-4bea-b2d7-85cd3db1469f" providerId="ADAL" clId="{9DFF71DA-9ADB-46FA-8012-C3AB78D30113}" dt="2025-07-09T18:04:11.012" v="706" actId="207"/>
        <pc:sldMkLst>
          <pc:docMk/>
          <pc:sldMk cId="843750999" sldId="2147483600"/>
        </pc:sldMkLst>
        <pc:spChg chg="del">
          <ac:chgData name="Grace Kobunnoi" userId="e5efa65a-dec3-4bea-b2d7-85cd3db1469f" providerId="ADAL" clId="{9DFF71DA-9ADB-46FA-8012-C3AB78D30113}" dt="2025-07-09T17:23:57.216" v="239" actId="478"/>
          <ac:spMkLst>
            <pc:docMk/>
            <pc:sldMk cId="843750999" sldId="2147483600"/>
            <ac:spMk id="6" creationId="{6964FFDF-B7A2-AA09-3EC4-3AAC3B40D0F2}"/>
          </ac:spMkLst>
        </pc:spChg>
        <pc:spChg chg="mod">
          <ac:chgData name="Grace Kobunnoi" userId="e5efa65a-dec3-4bea-b2d7-85cd3db1469f" providerId="ADAL" clId="{9DFF71DA-9ADB-46FA-8012-C3AB78D30113}" dt="2025-07-09T17:33:40.548" v="372" actId="11530"/>
          <ac:spMkLst>
            <pc:docMk/>
            <pc:sldMk cId="843750999" sldId="2147483600"/>
            <ac:spMk id="8" creationId="{83C1C2F1-7FB1-E685-7A31-165B21250264}"/>
          </ac:spMkLst>
        </pc:spChg>
        <pc:spChg chg="mod">
          <ac:chgData name="Grace Kobunnoi" userId="e5efa65a-dec3-4bea-b2d7-85cd3db1469f" providerId="ADAL" clId="{9DFF71DA-9ADB-46FA-8012-C3AB78D30113}" dt="2025-07-09T17:24:54.364" v="252" actId="207"/>
          <ac:spMkLst>
            <pc:docMk/>
            <pc:sldMk cId="843750999" sldId="2147483600"/>
            <ac:spMk id="12" creationId="{524247CA-5D97-2F80-5954-46D39FA74BE8}"/>
          </ac:spMkLst>
        </pc:spChg>
        <pc:spChg chg="del">
          <ac:chgData name="Grace Kobunnoi" userId="e5efa65a-dec3-4bea-b2d7-85cd3db1469f" providerId="ADAL" clId="{9DFF71DA-9ADB-46FA-8012-C3AB78D30113}" dt="2025-07-09T17:23:57.216" v="239" actId="478"/>
          <ac:spMkLst>
            <pc:docMk/>
            <pc:sldMk cId="843750999" sldId="2147483600"/>
            <ac:spMk id="16" creationId="{204A573E-44B0-62B9-F013-2618B03D9D56}"/>
          </ac:spMkLst>
        </pc:spChg>
        <pc:spChg chg="del">
          <ac:chgData name="Grace Kobunnoi" userId="e5efa65a-dec3-4bea-b2d7-85cd3db1469f" providerId="ADAL" clId="{9DFF71DA-9ADB-46FA-8012-C3AB78D30113}" dt="2025-07-09T17:23:57.216" v="239" actId="478"/>
          <ac:spMkLst>
            <pc:docMk/>
            <pc:sldMk cId="843750999" sldId="2147483600"/>
            <ac:spMk id="17" creationId="{1A00D4F3-AEBB-9EDC-5DF1-1C8013F6E867}"/>
          </ac:spMkLst>
        </pc:spChg>
        <pc:spChg chg="del">
          <ac:chgData name="Grace Kobunnoi" userId="e5efa65a-dec3-4bea-b2d7-85cd3db1469f" providerId="ADAL" clId="{9DFF71DA-9ADB-46FA-8012-C3AB78D30113}" dt="2025-07-09T17:23:57.216" v="239" actId="478"/>
          <ac:spMkLst>
            <pc:docMk/>
            <pc:sldMk cId="843750999" sldId="2147483600"/>
            <ac:spMk id="21" creationId="{53BE231E-B28C-86A5-AB53-BD8BAA4E2C3F}"/>
          </ac:spMkLst>
        </pc:spChg>
        <pc:spChg chg="mod">
          <ac:chgData name="Grace Kobunnoi" userId="e5efa65a-dec3-4bea-b2d7-85cd3db1469f" providerId="ADAL" clId="{9DFF71DA-9ADB-46FA-8012-C3AB78D30113}" dt="2025-07-09T17:47:51.537" v="583" actId="1076"/>
          <ac:spMkLst>
            <pc:docMk/>
            <pc:sldMk cId="843750999" sldId="2147483600"/>
            <ac:spMk id="22" creationId="{8E62D1AC-7656-B8CC-5947-A89EE8B9F231}"/>
          </ac:spMkLst>
        </pc:spChg>
        <pc:spChg chg="del">
          <ac:chgData name="Grace Kobunnoi" userId="e5efa65a-dec3-4bea-b2d7-85cd3db1469f" providerId="ADAL" clId="{9DFF71DA-9ADB-46FA-8012-C3AB78D30113}" dt="2025-07-09T17:23:57.216" v="239" actId="478"/>
          <ac:spMkLst>
            <pc:docMk/>
            <pc:sldMk cId="843750999" sldId="2147483600"/>
            <ac:spMk id="23" creationId="{24BA457D-39BE-06FE-1F40-6F0EF34A7926}"/>
          </ac:spMkLst>
        </pc:spChg>
        <pc:spChg chg="mod">
          <ac:chgData name="Grace Kobunnoi" userId="e5efa65a-dec3-4bea-b2d7-85cd3db1469f" providerId="ADAL" clId="{9DFF71DA-9ADB-46FA-8012-C3AB78D30113}" dt="2025-07-09T18:04:11.012" v="706" actId="207"/>
          <ac:spMkLst>
            <pc:docMk/>
            <pc:sldMk cId="843750999" sldId="2147483600"/>
            <ac:spMk id="40" creationId="{C1BBECA6-168D-0EF7-130F-D22535C4077C}"/>
          </ac:spMkLst>
        </pc:spChg>
        <pc:spChg chg="del">
          <ac:chgData name="Grace Kobunnoi" userId="e5efa65a-dec3-4bea-b2d7-85cd3db1469f" providerId="ADAL" clId="{9DFF71DA-9ADB-46FA-8012-C3AB78D30113}" dt="2025-07-09T17:23:57.216" v="239" actId="478"/>
          <ac:spMkLst>
            <pc:docMk/>
            <pc:sldMk cId="843750999" sldId="2147483600"/>
            <ac:spMk id="43" creationId="{47C6CB61-A987-86FC-99F1-0B762CC1FDE8}"/>
          </ac:spMkLst>
        </pc:spChg>
        <pc:spChg chg="del">
          <ac:chgData name="Grace Kobunnoi" userId="e5efa65a-dec3-4bea-b2d7-85cd3db1469f" providerId="ADAL" clId="{9DFF71DA-9ADB-46FA-8012-C3AB78D30113}" dt="2025-07-09T17:23:57.216" v="239" actId="478"/>
          <ac:spMkLst>
            <pc:docMk/>
            <pc:sldMk cId="843750999" sldId="2147483600"/>
            <ac:spMk id="48" creationId="{7D49C9D6-7F6B-BD00-D5FE-3A7BCFA274FE}"/>
          </ac:spMkLst>
        </pc:spChg>
        <pc:spChg chg="del">
          <ac:chgData name="Grace Kobunnoi" userId="e5efa65a-dec3-4bea-b2d7-85cd3db1469f" providerId="ADAL" clId="{9DFF71DA-9ADB-46FA-8012-C3AB78D30113}" dt="2025-07-09T17:23:57.216" v="239" actId="478"/>
          <ac:spMkLst>
            <pc:docMk/>
            <pc:sldMk cId="843750999" sldId="2147483600"/>
            <ac:spMk id="60" creationId="{96D3B99A-6D62-2F38-9BCE-044DBF9BA199}"/>
          </ac:spMkLst>
        </pc:spChg>
        <pc:spChg chg="del">
          <ac:chgData name="Grace Kobunnoi" userId="e5efa65a-dec3-4bea-b2d7-85cd3db1469f" providerId="ADAL" clId="{9DFF71DA-9ADB-46FA-8012-C3AB78D30113}" dt="2025-07-09T17:23:57.216" v="239" actId="478"/>
          <ac:spMkLst>
            <pc:docMk/>
            <pc:sldMk cId="843750999" sldId="2147483600"/>
            <ac:spMk id="63" creationId="{F6A843A5-B283-56B2-FFD2-070BB868446F}"/>
          </ac:spMkLst>
        </pc:spChg>
        <pc:spChg chg="del">
          <ac:chgData name="Grace Kobunnoi" userId="e5efa65a-dec3-4bea-b2d7-85cd3db1469f" providerId="ADAL" clId="{9DFF71DA-9ADB-46FA-8012-C3AB78D30113}" dt="2025-07-09T17:23:57.216" v="239" actId="478"/>
          <ac:spMkLst>
            <pc:docMk/>
            <pc:sldMk cId="843750999" sldId="2147483600"/>
            <ac:spMk id="88" creationId="{121BB0CD-58C0-3D16-E016-068E9A5C7369}"/>
          </ac:spMkLst>
        </pc:spChg>
        <pc:picChg chg="add del mod">
          <ac:chgData name="Grace Kobunnoi" userId="e5efa65a-dec3-4bea-b2d7-85cd3db1469f" providerId="ADAL" clId="{9DFF71DA-9ADB-46FA-8012-C3AB78D30113}" dt="2025-07-09T17:44:41.588" v="498" actId="478"/>
          <ac:picMkLst>
            <pc:docMk/>
            <pc:sldMk cId="843750999" sldId="2147483600"/>
            <ac:picMk id="13" creationId="{A50F3417-B155-D77C-5193-139821B7A478}"/>
          </ac:picMkLst>
        </pc:picChg>
        <pc:picChg chg="add mod">
          <ac:chgData name="Grace Kobunnoi" userId="e5efa65a-dec3-4bea-b2d7-85cd3db1469f" providerId="ADAL" clId="{9DFF71DA-9ADB-46FA-8012-C3AB78D30113}" dt="2025-07-09T17:47:05.567" v="559" actId="14100"/>
          <ac:picMkLst>
            <pc:docMk/>
            <pc:sldMk cId="843750999" sldId="2147483600"/>
            <ac:picMk id="18" creationId="{A94671F4-0B47-7491-8C89-64B70A4C289A}"/>
          </ac:picMkLst>
        </pc:picChg>
        <pc:picChg chg="add mod">
          <ac:chgData name="Grace Kobunnoi" userId="e5efa65a-dec3-4bea-b2d7-85cd3db1469f" providerId="ADAL" clId="{9DFF71DA-9ADB-46FA-8012-C3AB78D30113}" dt="2025-07-09T17:47:05.567" v="559" actId="14100"/>
          <ac:picMkLst>
            <pc:docMk/>
            <pc:sldMk cId="843750999" sldId="2147483600"/>
            <ac:picMk id="20" creationId="{09A4EEF8-D30B-1D6A-9CF6-E9C857A66778}"/>
          </ac:picMkLst>
        </pc:picChg>
        <pc:picChg chg="add mod">
          <ac:chgData name="Grace Kobunnoi" userId="e5efa65a-dec3-4bea-b2d7-85cd3db1469f" providerId="ADAL" clId="{9DFF71DA-9ADB-46FA-8012-C3AB78D30113}" dt="2025-07-09T17:47:05.567" v="559" actId="14100"/>
          <ac:picMkLst>
            <pc:docMk/>
            <pc:sldMk cId="843750999" sldId="2147483600"/>
            <ac:picMk id="25" creationId="{CF9EDE35-1F83-D6F3-270B-BC90062920AA}"/>
          </ac:picMkLst>
        </pc:picChg>
        <pc:picChg chg="add del mod">
          <ac:chgData name="Grace Kobunnoi" userId="e5efa65a-dec3-4bea-b2d7-85cd3db1469f" providerId="ADAL" clId="{9DFF71DA-9ADB-46FA-8012-C3AB78D30113}" dt="2025-07-09T17:45:43.781" v="531" actId="478"/>
          <ac:picMkLst>
            <pc:docMk/>
            <pc:sldMk cId="843750999" sldId="2147483600"/>
            <ac:picMk id="27" creationId="{903AB9F7-9A58-62C5-2ED9-F0D9D8A94086}"/>
          </ac:picMkLst>
        </pc:picChg>
        <pc:picChg chg="add mod ord">
          <ac:chgData name="Grace Kobunnoi" userId="e5efa65a-dec3-4bea-b2d7-85cd3db1469f" providerId="ADAL" clId="{9DFF71DA-9ADB-46FA-8012-C3AB78D30113}" dt="2025-07-09T17:47:05.567" v="559" actId="14100"/>
          <ac:picMkLst>
            <pc:docMk/>
            <pc:sldMk cId="843750999" sldId="2147483600"/>
            <ac:picMk id="29" creationId="{FC894CC7-8A4E-979E-DB39-93CEFA1A8DBA}"/>
          </ac:picMkLst>
        </pc:picChg>
        <pc:picChg chg="add mod">
          <ac:chgData name="Grace Kobunnoi" userId="e5efa65a-dec3-4bea-b2d7-85cd3db1469f" providerId="ADAL" clId="{9DFF71DA-9ADB-46FA-8012-C3AB78D30113}" dt="2025-07-09T17:47:05.567" v="559" actId="14100"/>
          <ac:picMkLst>
            <pc:docMk/>
            <pc:sldMk cId="843750999" sldId="2147483600"/>
            <ac:picMk id="31" creationId="{996372D3-E9C5-5A27-1C1D-D96219EB9A29}"/>
          </ac:picMkLst>
        </pc:picChg>
        <pc:picChg chg="add del mod ord">
          <ac:chgData name="Grace Kobunnoi" userId="e5efa65a-dec3-4bea-b2d7-85cd3db1469f" providerId="ADAL" clId="{9DFF71DA-9ADB-46FA-8012-C3AB78D30113}" dt="2025-07-09T17:51:52.115" v="589" actId="478"/>
          <ac:picMkLst>
            <pc:docMk/>
            <pc:sldMk cId="843750999" sldId="2147483600"/>
            <ac:picMk id="35" creationId="{9F253056-20CC-96B7-11F9-A0EEA9276134}"/>
          </ac:picMkLst>
        </pc:picChg>
        <pc:picChg chg="add del mod ord">
          <ac:chgData name="Grace Kobunnoi" userId="e5efa65a-dec3-4bea-b2d7-85cd3db1469f" providerId="ADAL" clId="{9DFF71DA-9ADB-46FA-8012-C3AB78D30113}" dt="2025-07-09T17:51:51.216" v="588" actId="478"/>
          <ac:picMkLst>
            <pc:docMk/>
            <pc:sldMk cId="843750999" sldId="2147483600"/>
            <ac:picMk id="37" creationId="{C519D572-3F38-830B-233C-C5D7FC533167}"/>
          </ac:picMkLst>
        </pc:picChg>
        <pc:picChg chg="add del mod ord">
          <ac:chgData name="Grace Kobunnoi" userId="e5efa65a-dec3-4bea-b2d7-85cd3db1469f" providerId="ADAL" clId="{9DFF71DA-9ADB-46FA-8012-C3AB78D30113}" dt="2025-07-09T17:51:51.216" v="588" actId="478"/>
          <ac:picMkLst>
            <pc:docMk/>
            <pc:sldMk cId="843750999" sldId="2147483600"/>
            <ac:picMk id="41" creationId="{99F52744-F069-21D2-A34B-73C4A38A99CB}"/>
          </ac:picMkLst>
        </pc:picChg>
        <pc:picChg chg="add del mod">
          <ac:chgData name="Grace Kobunnoi" userId="e5efa65a-dec3-4bea-b2d7-85cd3db1469f" providerId="ADAL" clId="{9DFF71DA-9ADB-46FA-8012-C3AB78D30113}" dt="2025-07-09T17:51:51.216" v="588" actId="478"/>
          <ac:picMkLst>
            <pc:docMk/>
            <pc:sldMk cId="843750999" sldId="2147483600"/>
            <ac:picMk id="45" creationId="{03833707-6B3F-83EC-31DB-8B0306825C9F}"/>
          </ac:picMkLst>
        </pc:picChg>
        <pc:picChg chg="add mod">
          <ac:chgData name="Grace Kobunnoi" userId="e5efa65a-dec3-4bea-b2d7-85cd3db1469f" providerId="ADAL" clId="{9DFF71DA-9ADB-46FA-8012-C3AB78D30113}" dt="2025-07-09T17:52:44.215" v="617" actId="552"/>
          <ac:picMkLst>
            <pc:docMk/>
            <pc:sldMk cId="843750999" sldId="2147483600"/>
            <ac:picMk id="50" creationId="{4ED653D9-01CF-CA1C-4BB7-9DE1FDE1BCA7}"/>
          </ac:picMkLst>
        </pc:picChg>
        <pc:picChg chg="add mod">
          <ac:chgData name="Grace Kobunnoi" userId="e5efa65a-dec3-4bea-b2d7-85cd3db1469f" providerId="ADAL" clId="{9DFF71DA-9ADB-46FA-8012-C3AB78D30113}" dt="2025-07-09T17:52:46.559" v="618" actId="465"/>
          <ac:picMkLst>
            <pc:docMk/>
            <pc:sldMk cId="843750999" sldId="2147483600"/>
            <ac:picMk id="55" creationId="{02571E37-F500-597C-FB93-CD6F206F958A}"/>
          </ac:picMkLst>
        </pc:picChg>
        <pc:picChg chg="add mod">
          <ac:chgData name="Grace Kobunnoi" userId="e5efa65a-dec3-4bea-b2d7-85cd3db1469f" providerId="ADAL" clId="{9DFF71DA-9ADB-46FA-8012-C3AB78D30113}" dt="2025-07-09T17:52:46.559" v="618" actId="465"/>
          <ac:picMkLst>
            <pc:docMk/>
            <pc:sldMk cId="843750999" sldId="2147483600"/>
            <ac:picMk id="58" creationId="{07E34F6A-F11E-CE2A-95A5-2806466E64BE}"/>
          </ac:picMkLst>
        </pc:picChg>
        <pc:picChg chg="add mod">
          <ac:chgData name="Grace Kobunnoi" userId="e5efa65a-dec3-4bea-b2d7-85cd3db1469f" providerId="ADAL" clId="{9DFF71DA-9ADB-46FA-8012-C3AB78D30113}" dt="2025-07-09T17:52:46.559" v="618" actId="465"/>
          <ac:picMkLst>
            <pc:docMk/>
            <pc:sldMk cId="843750999" sldId="2147483600"/>
            <ac:picMk id="61" creationId="{5C88F1DB-C9D3-BBE8-A824-A63192F12149}"/>
          </ac:picMkLst>
        </pc:picChg>
        <pc:picChg chg="add mod">
          <ac:chgData name="Grace Kobunnoi" userId="e5efa65a-dec3-4bea-b2d7-85cd3db1469f" providerId="ADAL" clId="{9DFF71DA-9ADB-46FA-8012-C3AB78D30113}" dt="2025-07-09T17:52:46.559" v="618" actId="465"/>
          <ac:picMkLst>
            <pc:docMk/>
            <pc:sldMk cId="843750999" sldId="2147483600"/>
            <ac:picMk id="65" creationId="{E25CB74D-CD4F-13F1-13DA-EF6F373084CF}"/>
          </ac:picMkLst>
        </pc:picChg>
        <pc:picChg chg="add mod">
          <ac:chgData name="Grace Kobunnoi" userId="e5efa65a-dec3-4bea-b2d7-85cd3db1469f" providerId="ADAL" clId="{9DFF71DA-9ADB-46FA-8012-C3AB78D30113}" dt="2025-07-09T17:52:44.215" v="617" actId="552"/>
          <ac:picMkLst>
            <pc:docMk/>
            <pc:sldMk cId="843750999" sldId="2147483600"/>
            <ac:picMk id="67" creationId="{DF0056FD-D87B-C5C4-927E-7B0AA0D1C852}"/>
          </ac:picMkLst>
        </pc:picChg>
        <pc:picChg chg="add mod">
          <ac:chgData name="Grace Kobunnoi" userId="e5efa65a-dec3-4bea-b2d7-85cd3db1469f" providerId="ADAL" clId="{9DFF71DA-9ADB-46FA-8012-C3AB78D30113}" dt="2025-07-09T17:53:47.752" v="645" actId="1076"/>
          <ac:picMkLst>
            <pc:docMk/>
            <pc:sldMk cId="843750999" sldId="2147483600"/>
            <ac:picMk id="71" creationId="{16648A90-16FE-99A5-45B0-A5B6FFE016B5}"/>
          </ac:picMkLst>
        </pc:picChg>
        <pc:picChg chg="add mod">
          <ac:chgData name="Grace Kobunnoi" userId="e5efa65a-dec3-4bea-b2d7-85cd3db1469f" providerId="ADAL" clId="{9DFF71DA-9ADB-46FA-8012-C3AB78D30113}" dt="2025-07-09T17:53:51.845" v="647" actId="1076"/>
          <ac:picMkLst>
            <pc:docMk/>
            <pc:sldMk cId="843750999" sldId="2147483600"/>
            <ac:picMk id="73" creationId="{B43F5572-066D-75A6-D176-CB33A71C7F94}"/>
          </ac:picMkLst>
        </pc:picChg>
        <pc:picChg chg="add mod">
          <ac:chgData name="Grace Kobunnoi" userId="e5efa65a-dec3-4bea-b2d7-85cd3db1469f" providerId="ADAL" clId="{9DFF71DA-9ADB-46FA-8012-C3AB78D30113}" dt="2025-07-09T17:53:54.584" v="648" actId="554"/>
          <ac:picMkLst>
            <pc:docMk/>
            <pc:sldMk cId="843750999" sldId="2147483600"/>
            <ac:picMk id="77" creationId="{9E40BE3C-1EC4-94FB-A8CC-2CF9B028825C}"/>
          </ac:picMkLst>
        </pc:picChg>
        <pc:picChg chg="add mod">
          <ac:chgData name="Grace Kobunnoi" userId="e5efa65a-dec3-4bea-b2d7-85cd3db1469f" providerId="ADAL" clId="{9DFF71DA-9ADB-46FA-8012-C3AB78D30113}" dt="2025-07-09T17:53:47.752" v="645" actId="1076"/>
          <ac:picMkLst>
            <pc:docMk/>
            <pc:sldMk cId="843750999" sldId="2147483600"/>
            <ac:picMk id="80" creationId="{5E15A450-8721-08C1-3A3D-02765CBF9A02}"/>
          </ac:picMkLst>
        </pc:picChg>
        <pc:picChg chg="add mod">
          <ac:chgData name="Grace Kobunnoi" userId="e5efa65a-dec3-4bea-b2d7-85cd3db1469f" providerId="ADAL" clId="{9DFF71DA-9ADB-46FA-8012-C3AB78D30113}" dt="2025-07-09T17:53:51.845" v="647" actId="1076"/>
          <ac:picMkLst>
            <pc:docMk/>
            <pc:sldMk cId="843750999" sldId="2147483600"/>
            <ac:picMk id="83" creationId="{212448B7-3E90-124F-2826-DAE27FC1826F}"/>
          </ac:picMkLst>
        </pc:picChg>
        <pc:picChg chg="add mod">
          <ac:chgData name="Grace Kobunnoi" userId="e5efa65a-dec3-4bea-b2d7-85cd3db1469f" providerId="ADAL" clId="{9DFF71DA-9ADB-46FA-8012-C3AB78D30113}" dt="2025-07-09T17:53:54.584" v="648" actId="554"/>
          <ac:picMkLst>
            <pc:docMk/>
            <pc:sldMk cId="843750999" sldId="2147483600"/>
            <ac:picMk id="86" creationId="{A3A8691B-BEBC-972C-9DC7-D847739F160E}"/>
          </ac:picMkLst>
        </pc:picChg>
        <pc:picChg chg="add mod">
          <ac:chgData name="Grace Kobunnoi" userId="e5efa65a-dec3-4bea-b2d7-85cd3db1469f" providerId="ADAL" clId="{9DFF71DA-9ADB-46FA-8012-C3AB78D30113}" dt="2025-07-09T17:55:16.833" v="657" actId="1076"/>
          <ac:picMkLst>
            <pc:docMk/>
            <pc:sldMk cId="843750999" sldId="2147483600"/>
            <ac:picMk id="89" creationId="{BE3E1B8F-C3D6-640A-34F1-269A166FE04E}"/>
          </ac:picMkLst>
        </pc:picChg>
        <pc:picChg chg="add mod">
          <ac:chgData name="Grace Kobunnoi" userId="e5efa65a-dec3-4bea-b2d7-85cd3db1469f" providerId="ADAL" clId="{9DFF71DA-9ADB-46FA-8012-C3AB78D30113}" dt="2025-07-09T17:55:12.305" v="656" actId="1076"/>
          <ac:picMkLst>
            <pc:docMk/>
            <pc:sldMk cId="843750999" sldId="2147483600"/>
            <ac:picMk id="93" creationId="{32FF0230-A2EC-0D93-3027-26D1CA04CEE5}"/>
          </ac:picMkLst>
        </pc:picChg>
        <pc:picChg chg="add mod">
          <ac:chgData name="Grace Kobunnoi" userId="e5efa65a-dec3-4bea-b2d7-85cd3db1469f" providerId="ADAL" clId="{9DFF71DA-9ADB-46FA-8012-C3AB78D30113}" dt="2025-07-09T17:56:26.223" v="680" actId="1076"/>
          <ac:picMkLst>
            <pc:docMk/>
            <pc:sldMk cId="843750999" sldId="2147483600"/>
            <ac:picMk id="97" creationId="{A51A594A-3281-88D1-2ACA-18F7C9E9848B}"/>
          </ac:picMkLst>
        </pc:picChg>
        <pc:picChg chg="add mod">
          <ac:chgData name="Grace Kobunnoi" userId="e5efa65a-dec3-4bea-b2d7-85cd3db1469f" providerId="ADAL" clId="{9DFF71DA-9ADB-46FA-8012-C3AB78D30113}" dt="2025-07-09T17:56:26.223" v="680" actId="1076"/>
          <ac:picMkLst>
            <pc:docMk/>
            <pc:sldMk cId="843750999" sldId="2147483600"/>
            <ac:picMk id="101" creationId="{9F4D14D9-47F6-5C33-46BF-CB469B3F8FAE}"/>
          </ac:picMkLst>
        </pc:picChg>
        <pc:picChg chg="add mod">
          <ac:chgData name="Grace Kobunnoi" userId="e5efa65a-dec3-4bea-b2d7-85cd3db1469f" providerId="ADAL" clId="{9DFF71DA-9ADB-46FA-8012-C3AB78D30113}" dt="2025-07-09T17:56:26.223" v="680" actId="1076"/>
          <ac:picMkLst>
            <pc:docMk/>
            <pc:sldMk cId="843750999" sldId="2147483600"/>
            <ac:picMk id="103" creationId="{9ADC2D26-269F-B8C4-EF04-7A0678A41010}"/>
          </ac:picMkLst>
        </pc:picChg>
        <pc:picChg chg="add mod">
          <ac:chgData name="Grace Kobunnoi" userId="e5efa65a-dec3-4bea-b2d7-85cd3db1469f" providerId="ADAL" clId="{9DFF71DA-9ADB-46FA-8012-C3AB78D30113}" dt="2025-07-09T17:56:26.223" v="680" actId="1076"/>
          <ac:picMkLst>
            <pc:docMk/>
            <pc:sldMk cId="843750999" sldId="2147483600"/>
            <ac:picMk id="105" creationId="{3221E1EB-41AA-5F86-C529-E98AA86CF59B}"/>
          </ac:picMkLst>
        </pc:picChg>
        <pc:picChg chg="add mod">
          <ac:chgData name="Grace Kobunnoi" userId="e5efa65a-dec3-4bea-b2d7-85cd3db1469f" providerId="ADAL" clId="{9DFF71DA-9ADB-46FA-8012-C3AB78D30113}" dt="2025-07-09T18:02:29.280" v="699" actId="1076"/>
          <ac:picMkLst>
            <pc:docMk/>
            <pc:sldMk cId="843750999" sldId="2147483600"/>
            <ac:picMk id="107" creationId="{7290177E-5DAD-389C-26F8-DE71544F34A8}"/>
          </ac:picMkLst>
        </pc:picChg>
        <pc:picChg chg="add mod">
          <ac:chgData name="Grace Kobunnoi" userId="e5efa65a-dec3-4bea-b2d7-85cd3db1469f" providerId="ADAL" clId="{9DFF71DA-9ADB-46FA-8012-C3AB78D30113}" dt="2025-07-09T18:02:33.155" v="700" actId="1076"/>
          <ac:picMkLst>
            <pc:docMk/>
            <pc:sldMk cId="843750999" sldId="2147483600"/>
            <ac:picMk id="109" creationId="{40BAFA5C-92F6-18ED-BECA-A88861B1C393}"/>
          </ac:picMkLst>
        </pc:picChg>
        <pc:picChg chg="add mod">
          <ac:chgData name="Grace Kobunnoi" userId="e5efa65a-dec3-4bea-b2d7-85cd3db1469f" providerId="ADAL" clId="{9DFF71DA-9ADB-46FA-8012-C3AB78D30113}" dt="2025-07-09T18:03:33.741" v="704" actId="14100"/>
          <ac:picMkLst>
            <pc:docMk/>
            <pc:sldMk cId="843750999" sldId="2147483600"/>
            <ac:picMk id="111" creationId="{570C256D-8151-1CCD-0E05-2E1BBEF9C6A8}"/>
          </ac:picMkLst>
        </pc:picChg>
      </pc:sldChg>
      <pc:sldChg chg="addSp delSp modSp new del mod setBg">
        <pc:chgData name="Grace Kobunnoi" userId="e5efa65a-dec3-4bea-b2d7-85cd3db1469f" providerId="ADAL" clId="{9DFF71DA-9ADB-46FA-8012-C3AB78D30113}" dt="2025-07-09T17:32:54.726" v="362" actId="47"/>
        <pc:sldMkLst>
          <pc:docMk/>
          <pc:sldMk cId="27507560" sldId="2147483601"/>
        </pc:sldMkLst>
        <pc:spChg chg="del">
          <ac:chgData name="Grace Kobunnoi" userId="e5efa65a-dec3-4bea-b2d7-85cd3db1469f" providerId="ADAL" clId="{9DFF71DA-9ADB-46FA-8012-C3AB78D30113}" dt="2025-07-09T17:32:18.092" v="358" actId="478"/>
          <ac:spMkLst>
            <pc:docMk/>
            <pc:sldMk cId="27507560" sldId="2147483601"/>
            <ac:spMk id="2" creationId="{1E6AA55E-785A-80C9-991D-3F35F583E5DC}"/>
          </ac:spMkLst>
        </pc:spChg>
        <pc:spChg chg="del">
          <ac:chgData name="Grace Kobunnoi" userId="e5efa65a-dec3-4bea-b2d7-85cd3db1469f" providerId="ADAL" clId="{9DFF71DA-9ADB-46FA-8012-C3AB78D30113}" dt="2025-07-09T17:32:18.092" v="358" actId="478"/>
          <ac:spMkLst>
            <pc:docMk/>
            <pc:sldMk cId="27507560" sldId="2147483601"/>
            <ac:spMk id="3" creationId="{B4A7ACF9-4E3D-6F61-2B26-AB7822DB823C}"/>
          </ac:spMkLst>
        </pc:spChg>
        <pc:spChg chg="del">
          <ac:chgData name="Grace Kobunnoi" userId="e5efa65a-dec3-4bea-b2d7-85cd3db1469f" providerId="ADAL" clId="{9DFF71DA-9ADB-46FA-8012-C3AB78D30113}" dt="2025-07-09T17:32:18.092" v="358" actId="478"/>
          <ac:spMkLst>
            <pc:docMk/>
            <pc:sldMk cId="27507560" sldId="2147483601"/>
            <ac:spMk id="4" creationId="{6B31B884-2CBE-4E3A-4B66-5051E4352D57}"/>
          </ac:spMkLst>
        </pc:spChg>
        <pc:spChg chg="add mod">
          <ac:chgData name="Grace Kobunnoi" userId="e5efa65a-dec3-4bea-b2d7-85cd3db1469f" providerId="ADAL" clId="{9DFF71DA-9ADB-46FA-8012-C3AB78D30113}" dt="2025-07-09T17:32:24.813" v="360"/>
          <ac:spMkLst>
            <pc:docMk/>
            <pc:sldMk cId="27507560" sldId="2147483601"/>
            <ac:spMk id="5" creationId="{DFE1FC75-5782-FE78-5CCC-F3B6FBCC1A08}"/>
          </ac:spMkLst>
        </pc:spChg>
        <pc:graphicFrameChg chg="add mod">
          <ac:chgData name="Grace Kobunnoi" userId="e5efa65a-dec3-4bea-b2d7-85cd3db1469f" providerId="ADAL" clId="{9DFF71DA-9ADB-46FA-8012-C3AB78D30113}" dt="2025-07-09T17:32:34.350" v="361"/>
          <ac:graphicFrameMkLst>
            <pc:docMk/>
            <pc:sldMk cId="27507560" sldId="2147483601"/>
            <ac:graphicFrameMk id="6" creationId="{7D63164C-CD59-E030-A8B1-9BBE9628340B}"/>
          </ac:graphicFrameMkLst>
        </pc:graphicFrameChg>
      </pc:sldChg>
      <pc:sldChg chg="addSp delSp modSp new del mod setBg">
        <pc:chgData name="Grace Kobunnoi" userId="e5efa65a-dec3-4bea-b2d7-85cd3db1469f" providerId="ADAL" clId="{9DFF71DA-9ADB-46FA-8012-C3AB78D30113}" dt="2025-07-09T17:26:00.647" v="268" actId="47"/>
        <pc:sldMkLst>
          <pc:docMk/>
          <pc:sldMk cId="443892083" sldId="2147483601"/>
        </pc:sldMkLst>
        <pc:spChg chg="del">
          <ac:chgData name="Grace Kobunnoi" userId="e5efa65a-dec3-4bea-b2d7-85cd3db1469f" providerId="ADAL" clId="{9DFF71DA-9ADB-46FA-8012-C3AB78D30113}" dt="2025-07-09T17:25:47.082" v="262" actId="478"/>
          <ac:spMkLst>
            <pc:docMk/>
            <pc:sldMk cId="443892083" sldId="2147483601"/>
            <ac:spMk id="2" creationId="{795B8017-5139-C325-15C3-3B128227757F}"/>
          </ac:spMkLst>
        </pc:spChg>
        <pc:spChg chg="del">
          <ac:chgData name="Grace Kobunnoi" userId="e5efa65a-dec3-4bea-b2d7-85cd3db1469f" providerId="ADAL" clId="{9DFF71DA-9ADB-46FA-8012-C3AB78D30113}" dt="2025-07-09T17:25:47.082" v="262" actId="478"/>
          <ac:spMkLst>
            <pc:docMk/>
            <pc:sldMk cId="443892083" sldId="2147483601"/>
            <ac:spMk id="3" creationId="{DECEF6F2-DF00-016F-9246-5C6D51A559E7}"/>
          </ac:spMkLst>
        </pc:spChg>
        <pc:spChg chg="del">
          <ac:chgData name="Grace Kobunnoi" userId="e5efa65a-dec3-4bea-b2d7-85cd3db1469f" providerId="ADAL" clId="{9DFF71DA-9ADB-46FA-8012-C3AB78D30113}" dt="2025-07-09T17:25:47.082" v="262" actId="478"/>
          <ac:spMkLst>
            <pc:docMk/>
            <pc:sldMk cId="443892083" sldId="2147483601"/>
            <ac:spMk id="4" creationId="{D1B85840-E0A5-6AAD-3B98-F1F2630BC08B}"/>
          </ac:spMkLst>
        </pc:spChg>
        <pc:spChg chg="add mod">
          <ac:chgData name="Grace Kobunnoi" userId="e5efa65a-dec3-4bea-b2d7-85cd3db1469f" providerId="ADAL" clId="{9DFF71DA-9ADB-46FA-8012-C3AB78D30113}" dt="2025-07-09T17:25:47.434" v="263"/>
          <ac:spMkLst>
            <pc:docMk/>
            <pc:sldMk cId="443892083" sldId="2147483601"/>
            <ac:spMk id="5" creationId="{817E230F-ED1A-DE21-E52A-61DC11F0C6E5}"/>
          </ac:spMkLst>
        </pc:spChg>
      </pc:sldChg>
      <pc:sldChg chg="addSp delSp modSp new mod ord setBg">
        <pc:chgData name="Grace Kobunnoi" userId="e5efa65a-dec3-4bea-b2d7-85cd3db1469f" providerId="ADAL" clId="{9DFF71DA-9ADB-46FA-8012-C3AB78D30113}" dt="2025-07-10T04:53:05.158" v="881" actId="20577"/>
        <pc:sldMkLst>
          <pc:docMk/>
          <pc:sldMk cId="823393485" sldId="2147483601"/>
        </pc:sldMkLst>
        <pc:spChg chg="mod">
          <ac:chgData name="Grace Kobunnoi" userId="e5efa65a-dec3-4bea-b2d7-85cd3db1469f" providerId="ADAL" clId="{9DFF71DA-9ADB-46FA-8012-C3AB78D30113}" dt="2025-07-10T04:53:05.158" v="881" actId="20577"/>
          <ac:spMkLst>
            <pc:docMk/>
            <pc:sldMk cId="823393485" sldId="2147483601"/>
            <ac:spMk id="2" creationId="{D13CD21A-6D13-88D3-B19F-21E0CDC66998}"/>
          </ac:spMkLst>
        </pc:spChg>
        <pc:spChg chg="del">
          <ac:chgData name="Grace Kobunnoi" userId="e5efa65a-dec3-4bea-b2d7-85cd3db1469f" providerId="ADAL" clId="{9DFF71DA-9ADB-46FA-8012-C3AB78D30113}" dt="2025-07-09T17:57:55.703" v="690" actId="478"/>
          <ac:spMkLst>
            <pc:docMk/>
            <pc:sldMk cId="823393485" sldId="2147483601"/>
            <ac:spMk id="3" creationId="{364D7CA6-42C8-D494-7791-B5794A85E46D}"/>
          </ac:spMkLst>
        </pc:spChg>
        <pc:spChg chg="del">
          <ac:chgData name="Grace Kobunnoi" userId="e5efa65a-dec3-4bea-b2d7-85cd3db1469f" providerId="ADAL" clId="{9DFF71DA-9ADB-46FA-8012-C3AB78D30113}" dt="2025-07-09T17:57:55.703" v="690" actId="478"/>
          <ac:spMkLst>
            <pc:docMk/>
            <pc:sldMk cId="823393485" sldId="2147483601"/>
            <ac:spMk id="4" creationId="{45A1894D-0C25-FAB7-4CE6-118C3897480E}"/>
          </ac:spMkLst>
        </pc:spChg>
        <pc:spChg chg="add mod">
          <ac:chgData name="Grace Kobunnoi" userId="e5efa65a-dec3-4bea-b2d7-85cd3db1469f" providerId="ADAL" clId="{9DFF71DA-9ADB-46FA-8012-C3AB78D30113}" dt="2025-07-10T04:50:17.133" v="873" actId="207"/>
          <ac:spMkLst>
            <pc:docMk/>
            <pc:sldMk cId="823393485" sldId="2147483601"/>
            <ac:spMk id="17" creationId="{38D484DB-FD3B-0D8C-951E-34E7DA7736A8}"/>
          </ac:spMkLst>
        </pc:spChg>
        <pc:spChg chg="add mod">
          <ac:chgData name="Grace Kobunnoi" userId="e5efa65a-dec3-4bea-b2d7-85cd3db1469f" providerId="ADAL" clId="{9DFF71DA-9ADB-46FA-8012-C3AB78D30113}" dt="2025-07-10T04:50:17.133" v="873" actId="207"/>
          <ac:spMkLst>
            <pc:docMk/>
            <pc:sldMk cId="823393485" sldId="2147483601"/>
            <ac:spMk id="18" creationId="{FBE350C4-8B20-C34F-B060-6B6370E80536}"/>
          </ac:spMkLst>
        </pc:spChg>
        <pc:spChg chg="add mod">
          <ac:chgData name="Grace Kobunnoi" userId="e5efa65a-dec3-4bea-b2d7-85cd3db1469f" providerId="ADAL" clId="{9DFF71DA-9ADB-46FA-8012-C3AB78D30113}" dt="2025-07-10T04:50:17.133" v="873" actId="207"/>
          <ac:spMkLst>
            <pc:docMk/>
            <pc:sldMk cId="823393485" sldId="2147483601"/>
            <ac:spMk id="19" creationId="{6663787A-3FF6-9629-E31A-5AE4ADF74BCB}"/>
          </ac:spMkLst>
        </pc:spChg>
        <pc:spChg chg="add mod">
          <ac:chgData name="Grace Kobunnoi" userId="e5efa65a-dec3-4bea-b2d7-85cd3db1469f" providerId="ADAL" clId="{9DFF71DA-9ADB-46FA-8012-C3AB78D30113}" dt="2025-07-10T04:51:19.373" v="874" actId="207"/>
          <ac:spMkLst>
            <pc:docMk/>
            <pc:sldMk cId="823393485" sldId="2147483601"/>
            <ac:spMk id="20" creationId="{5C5BDE76-09A7-CE92-E4E9-4F0E4582092A}"/>
          </ac:spMkLst>
        </pc:spChg>
        <pc:spChg chg="add mod">
          <ac:chgData name="Grace Kobunnoi" userId="e5efa65a-dec3-4bea-b2d7-85cd3db1469f" providerId="ADAL" clId="{9DFF71DA-9ADB-46FA-8012-C3AB78D30113}" dt="2025-07-10T04:51:19.373" v="874" actId="207"/>
          <ac:spMkLst>
            <pc:docMk/>
            <pc:sldMk cId="823393485" sldId="2147483601"/>
            <ac:spMk id="21" creationId="{BD7DF482-868B-3ABF-A6AC-8AD11EB5FE62}"/>
          </ac:spMkLst>
        </pc:spChg>
        <pc:spChg chg="add mod">
          <ac:chgData name="Grace Kobunnoi" userId="e5efa65a-dec3-4bea-b2d7-85cd3db1469f" providerId="ADAL" clId="{9DFF71DA-9ADB-46FA-8012-C3AB78D30113}" dt="2025-07-10T04:51:19.373" v="874" actId="207"/>
          <ac:spMkLst>
            <pc:docMk/>
            <pc:sldMk cId="823393485" sldId="2147483601"/>
            <ac:spMk id="22" creationId="{C4542891-502F-2EED-DDC6-93041619CAEB}"/>
          </ac:spMkLst>
        </pc:spChg>
        <pc:spChg chg="add mod">
          <ac:chgData name="Grace Kobunnoi" userId="e5efa65a-dec3-4bea-b2d7-85cd3db1469f" providerId="ADAL" clId="{9DFF71DA-9ADB-46FA-8012-C3AB78D30113}" dt="2025-07-10T04:51:54.886" v="875" actId="207"/>
          <ac:spMkLst>
            <pc:docMk/>
            <pc:sldMk cId="823393485" sldId="2147483601"/>
            <ac:spMk id="23" creationId="{C80EAFC0-27B6-98FC-7CDA-367F964D69E4}"/>
          </ac:spMkLst>
        </pc:spChg>
        <pc:spChg chg="add mod">
          <ac:chgData name="Grace Kobunnoi" userId="e5efa65a-dec3-4bea-b2d7-85cd3db1469f" providerId="ADAL" clId="{9DFF71DA-9ADB-46FA-8012-C3AB78D30113}" dt="2025-07-10T04:51:54.886" v="875" actId="207"/>
          <ac:spMkLst>
            <pc:docMk/>
            <pc:sldMk cId="823393485" sldId="2147483601"/>
            <ac:spMk id="24" creationId="{DE637DA3-87BE-BCBE-9012-BE52545B926C}"/>
          </ac:spMkLst>
        </pc:spChg>
        <pc:picChg chg="add mod">
          <ac:chgData name="Grace Kobunnoi" userId="e5efa65a-dec3-4bea-b2d7-85cd3db1469f" providerId="ADAL" clId="{9DFF71DA-9ADB-46FA-8012-C3AB78D30113}" dt="2025-07-10T04:48:38.569" v="867" actId="1076"/>
          <ac:picMkLst>
            <pc:docMk/>
            <pc:sldMk cId="823393485" sldId="2147483601"/>
            <ac:picMk id="6" creationId="{CD8A8B66-D6CB-D79F-1BD6-04F0412A3441}"/>
          </ac:picMkLst>
        </pc:picChg>
        <pc:picChg chg="add del mod">
          <ac:chgData name="Grace Kobunnoi" userId="e5efa65a-dec3-4bea-b2d7-85cd3db1469f" providerId="ADAL" clId="{9DFF71DA-9ADB-46FA-8012-C3AB78D30113}" dt="2025-07-09T18:11:46.393" v="712" actId="478"/>
          <ac:picMkLst>
            <pc:docMk/>
            <pc:sldMk cId="823393485" sldId="2147483601"/>
            <ac:picMk id="8" creationId="{048DA77C-A529-FADC-0582-8FEE001C0DAB}"/>
          </ac:picMkLst>
        </pc:picChg>
        <pc:picChg chg="add mod">
          <ac:chgData name="Grace Kobunnoi" userId="e5efa65a-dec3-4bea-b2d7-85cd3db1469f" providerId="ADAL" clId="{9DFF71DA-9ADB-46FA-8012-C3AB78D30113}" dt="2025-07-10T04:48:38.569" v="867" actId="1076"/>
          <ac:picMkLst>
            <pc:docMk/>
            <pc:sldMk cId="823393485" sldId="2147483601"/>
            <ac:picMk id="9" creationId="{107492C5-E5DA-17B8-E9C8-29162A08CECC}"/>
          </ac:picMkLst>
        </pc:picChg>
        <pc:picChg chg="add mod">
          <ac:chgData name="Grace Kobunnoi" userId="e5efa65a-dec3-4bea-b2d7-85cd3db1469f" providerId="ADAL" clId="{9DFF71DA-9ADB-46FA-8012-C3AB78D30113}" dt="2025-07-10T04:48:38.569" v="867" actId="1076"/>
          <ac:picMkLst>
            <pc:docMk/>
            <pc:sldMk cId="823393485" sldId="2147483601"/>
            <ac:picMk id="10" creationId="{076B3D8A-F3FF-8323-D9B7-491CE5A379A6}"/>
          </ac:picMkLst>
        </pc:picChg>
        <pc:picChg chg="add mod">
          <ac:chgData name="Grace Kobunnoi" userId="e5efa65a-dec3-4bea-b2d7-85cd3db1469f" providerId="ADAL" clId="{9DFF71DA-9ADB-46FA-8012-C3AB78D30113}" dt="2025-07-10T04:48:45.398" v="869" actId="1076"/>
          <ac:picMkLst>
            <pc:docMk/>
            <pc:sldMk cId="823393485" sldId="2147483601"/>
            <ac:picMk id="11" creationId="{73BC35BD-0143-4129-13D1-03DE8E41A4AD}"/>
          </ac:picMkLst>
        </pc:picChg>
        <pc:picChg chg="add mod">
          <ac:chgData name="Grace Kobunnoi" userId="e5efa65a-dec3-4bea-b2d7-85cd3db1469f" providerId="ADAL" clId="{9DFF71DA-9ADB-46FA-8012-C3AB78D30113}" dt="2025-07-09T18:13:25.745" v="728" actId="571"/>
          <ac:picMkLst>
            <pc:docMk/>
            <pc:sldMk cId="823393485" sldId="2147483601"/>
            <ac:picMk id="12" creationId="{10B60579-FA0E-FDEE-7B37-B92CCFE96142}"/>
          </ac:picMkLst>
        </pc:picChg>
        <pc:picChg chg="add mod">
          <ac:chgData name="Grace Kobunnoi" userId="e5efa65a-dec3-4bea-b2d7-85cd3db1469f" providerId="ADAL" clId="{9DFF71DA-9ADB-46FA-8012-C3AB78D30113}" dt="2025-07-10T04:48:45.398" v="869" actId="1076"/>
          <ac:picMkLst>
            <pc:docMk/>
            <pc:sldMk cId="823393485" sldId="2147483601"/>
            <ac:picMk id="13" creationId="{503A8C53-CAD4-317F-D6E6-629CFD7C5703}"/>
          </ac:picMkLst>
        </pc:picChg>
        <pc:picChg chg="add mod">
          <ac:chgData name="Grace Kobunnoi" userId="e5efa65a-dec3-4bea-b2d7-85cd3db1469f" providerId="ADAL" clId="{9DFF71DA-9ADB-46FA-8012-C3AB78D30113}" dt="2025-07-10T04:48:45.398" v="869" actId="1076"/>
          <ac:picMkLst>
            <pc:docMk/>
            <pc:sldMk cId="823393485" sldId="2147483601"/>
            <ac:picMk id="14" creationId="{806A8604-D9C0-A95D-B4AE-585D3B937D3D}"/>
          </ac:picMkLst>
        </pc:picChg>
        <pc:picChg chg="add mod">
          <ac:chgData name="Grace Kobunnoi" userId="e5efa65a-dec3-4bea-b2d7-85cd3db1469f" providerId="ADAL" clId="{9DFF71DA-9ADB-46FA-8012-C3AB78D30113}" dt="2025-07-09T18:14:33.520" v="741" actId="1076"/>
          <ac:picMkLst>
            <pc:docMk/>
            <pc:sldMk cId="823393485" sldId="2147483601"/>
            <ac:picMk id="15" creationId="{A2541DAC-F0AE-D320-C8EC-90DE5251889A}"/>
          </ac:picMkLst>
        </pc:picChg>
        <pc:picChg chg="add mod">
          <ac:chgData name="Grace Kobunnoi" userId="e5efa65a-dec3-4bea-b2d7-85cd3db1469f" providerId="ADAL" clId="{9DFF71DA-9ADB-46FA-8012-C3AB78D30113}" dt="2025-07-09T18:14:35.136" v="742" actId="1076"/>
          <ac:picMkLst>
            <pc:docMk/>
            <pc:sldMk cId="823393485" sldId="2147483601"/>
            <ac:picMk id="16" creationId="{EB1E551D-3661-8D0D-EF91-0E5CCB628E78}"/>
          </ac:picMkLst>
        </pc:picChg>
      </pc:sldChg>
      <pc:sldChg chg="addSp delSp modSp add mod setBg">
        <pc:chgData name="Grace Kobunnoi" userId="e5efa65a-dec3-4bea-b2d7-85cd3db1469f" providerId="ADAL" clId="{9DFF71DA-9ADB-46FA-8012-C3AB78D30113}" dt="2025-07-10T05:33:12.721" v="1397" actId="1076"/>
        <pc:sldMkLst>
          <pc:docMk/>
          <pc:sldMk cId="291499303" sldId="2147483602"/>
        </pc:sldMkLst>
        <pc:spChg chg="mod">
          <ac:chgData name="Grace Kobunnoi" userId="e5efa65a-dec3-4bea-b2d7-85cd3db1469f" providerId="ADAL" clId="{9DFF71DA-9ADB-46FA-8012-C3AB78D30113}" dt="2025-07-10T05:30:52.880" v="1388" actId="1076"/>
          <ac:spMkLst>
            <pc:docMk/>
            <pc:sldMk cId="291499303" sldId="2147483602"/>
            <ac:spMk id="2" creationId="{CE962D74-28BD-6D52-8B10-193D9388C65A}"/>
          </ac:spMkLst>
        </pc:spChg>
        <pc:spChg chg="add mod">
          <ac:chgData name="Grace Kobunnoi" userId="e5efa65a-dec3-4bea-b2d7-85cd3db1469f" providerId="ADAL" clId="{9DFF71DA-9ADB-46FA-8012-C3AB78D30113}" dt="2025-07-10T05:31:14.559" v="1396" actId="1076"/>
          <ac:spMkLst>
            <pc:docMk/>
            <pc:sldMk cId="291499303" sldId="2147483602"/>
            <ac:spMk id="3" creationId="{12ACF81C-A8A4-535E-9433-E220B67EFBE3}"/>
          </ac:spMkLst>
        </pc:spChg>
        <pc:spChg chg="add mod">
          <ac:chgData name="Grace Kobunnoi" userId="e5efa65a-dec3-4bea-b2d7-85cd3db1469f" providerId="ADAL" clId="{9DFF71DA-9ADB-46FA-8012-C3AB78D30113}" dt="2025-07-10T05:30:57.705" v="1390" actId="20577"/>
          <ac:spMkLst>
            <pc:docMk/>
            <pc:sldMk cId="291499303" sldId="2147483602"/>
            <ac:spMk id="8" creationId="{90345EB0-AAA1-8BC6-922E-7377168A6244}"/>
          </ac:spMkLst>
        </pc:spChg>
        <pc:graphicFrameChg chg="add mod modGraphic">
          <ac:chgData name="Grace Kobunnoi" userId="e5efa65a-dec3-4bea-b2d7-85cd3db1469f" providerId="ADAL" clId="{9DFF71DA-9ADB-46FA-8012-C3AB78D30113}" dt="2025-07-10T05:33:12.721" v="1397" actId="1076"/>
          <ac:graphicFrameMkLst>
            <pc:docMk/>
            <pc:sldMk cId="291499303" sldId="2147483602"/>
            <ac:graphicFrameMk id="7" creationId="{62333467-BAB5-77F3-FB33-CC6D43822B92}"/>
          </ac:graphicFrameMkLst>
        </pc:graphicFrameChg>
        <pc:picChg chg="add del mod">
          <ac:chgData name="Grace Kobunnoi" userId="e5efa65a-dec3-4bea-b2d7-85cd3db1469f" providerId="ADAL" clId="{9DFF71DA-9ADB-46FA-8012-C3AB78D30113}" dt="2025-07-10T05:30:28.282" v="1355" actId="478"/>
          <ac:picMkLst>
            <pc:docMk/>
            <pc:sldMk cId="291499303" sldId="2147483602"/>
            <ac:picMk id="5" creationId="{0E8B27F8-5BB7-31DD-6541-85227EFAA31D}"/>
          </ac:picMkLst>
        </pc:picChg>
        <pc:picChg chg="del">
          <ac:chgData name="Grace Kobunnoi" userId="e5efa65a-dec3-4bea-b2d7-85cd3db1469f" providerId="ADAL" clId="{9DFF71DA-9ADB-46FA-8012-C3AB78D30113}" dt="2025-07-09T18:15:04.367" v="764" actId="478"/>
          <ac:picMkLst>
            <pc:docMk/>
            <pc:sldMk cId="291499303" sldId="2147483602"/>
            <ac:picMk id="6" creationId="{BC53D086-0767-7A26-913E-0563EDC6BF9E}"/>
          </ac:picMkLst>
        </pc:picChg>
        <pc:picChg chg="del">
          <ac:chgData name="Grace Kobunnoi" userId="e5efa65a-dec3-4bea-b2d7-85cd3db1469f" providerId="ADAL" clId="{9DFF71DA-9ADB-46FA-8012-C3AB78D30113}" dt="2025-07-09T18:15:04.367" v="764" actId="478"/>
          <ac:picMkLst>
            <pc:docMk/>
            <pc:sldMk cId="291499303" sldId="2147483602"/>
            <ac:picMk id="9" creationId="{7C812C77-00C5-6595-631E-5AAE0F2FCC2D}"/>
          </ac:picMkLst>
        </pc:picChg>
        <pc:picChg chg="del">
          <ac:chgData name="Grace Kobunnoi" userId="e5efa65a-dec3-4bea-b2d7-85cd3db1469f" providerId="ADAL" clId="{9DFF71DA-9ADB-46FA-8012-C3AB78D30113}" dt="2025-07-09T18:15:04.367" v="764" actId="478"/>
          <ac:picMkLst>
            <pc:docMk/>
            <pc:sldMk cId="291499303" sldId="2147483602"/>
            <ac:picMk id="10" creationId="{DDF1E53F-BD4F-1ED5-91AB-56FB6318B2B2}"/>
          </ac:picMkLst>
        </pc:picChg>
        <pc:picChg chg="del">
          <ac:chgData name="Grace Kobunnoi" userId="e5efa65a-dec3-4bea-b2d7-85cd3db1469f" providerId="ADAL" clId="{9DFF71DA-9ADB-46FA-8012-C3AB78D30113}" dt="2025-07-09T18:15:04.367" v="764" actId="478"/>
          <ac:picMkLst>
            <pc:docMk/>
            <pc:sldMk cId="291499303" sldId="2147483602"/>
            <ac:picMk id="11" creationId="{ECD34BF6-E56F-C55D-223B-B7A4137497EE}"/>
          </ac:picMkLst>
        </pc:picChg>
        <pc:picChg chg="del">
          <ac:chgData name="Grace Kobunnoi" userId="e5efa65a-dec3-4bea-b2d7-85cd3db1469f" providerId="ADAL" clId="{9DFF71DA-9ADB-46FA-8012-C3AB78D30113}" dt="2025-07-09T18:15:04.367" v="764" actId="478"/>
          <ac:picMkLst>
            <pc:docMk/>
            <pc:sldMk cId="291499303" sldId="2147483602"/>
            <ac:picMk id="13" creationId="{4CA32D83-C51B-9B9B-DE67-822E5D7393FE}"/>
          </ac:picMkLst>
        </pc:picChg>
        <pc:picChg chg="del">
          <ac:chgData name="Grace Kobunnoi" userId="e5efa65a-dec3-4bea-b2d7-85cd3db1469f" providerId="ADAL" clId="{9DFF71DA-9ADB-46FA-8012-C3AB78D30113}" dt="2025-07-09T18:15:04.367" v="764" actId="478"/>
          <ac:picMkLst>
            <pc:docMk/>
            <pc:sldMk cId="291499303" sldId="2147483602"/>
            <ac:picMk id="14" creationId="{6B5C477D-4533-62AB-043B-42AE07238D03}"/>
          </ac:picMkLst>
        </pc:picChg>
        <pc:picChg chg="del">
          <ac:chgData name="Grace Kobunnoi" userId="e5efa65a-dec3-4bea-b2d7-85cd3db1469f" providerId="ADAL" clId="{9DFF71DA-9ADB-46FA-8012-C3AB78D30113}" dt="2025-07-09T18:15:04.367" v="764" actId="478"/>
          <ac:picMkLst>
            <pc:docMk/>
            <pc:sldMk cId="291499303" sldId="2147483602"/>
            <ac:picMk id="15" creationId="{386D4782-28A4-E09B-9498-3772362A75D4}"/>
          </ac:picMkLst>
        </pc:picChg>
        <pc:picChg chg="del">
          <ac:chgData name="Grace Kobunnoi" userId="e5efa65a-dec3-4bea-b2d7-85cd3db1469f" providerId="ADAL" clId="{9DFF71DA-9ADB-46FA-8012-C3AB78D30113}" dt="2025-07-09T18:15:04.367" v="764" actId="478"/>
          <ac:picMkLst>
            <pc:docMk/>
            <pc:sldMk cId="291499303" sldId="2147483602"/>
            <ac:picMk id="16" creationId="{E945EA8B-EAFE-C585-54CB-A31A09E1E575}"/>
          </ac:picMkLst>
        </pc:picChg>
      </pc:sldChg>
      <pc:sldMasterChg chg="delSldLayout">
        <pc:chgData name="Grace Kobunnoi" userId="e5efa65a-dec3-4bea-b2d7-85cd3db1469f" providerId="ADAL" clId="{9DFF71DA-9ADB-46FA-8012-C3AB78D30113}" dt="2025-07-09T17:41:25.032" v="476" actId="2696"/>
        <pc:sldMasterMkLst>
          <pc:docMk/>
          <pc:sldMasterMk cId="489762340" sldId="2147483667"/>
        </pc:sldMasterMkLst>
        <pc:sldLayoutChg chg="del">
          <pc:chgData name="Grace Kobunnoi" userId="e5efa65a-dec3-4bea-b2d7-85cd3db1469f" providerId="ADAL" clId="{9DFF71DA-9ADB-46FA-8012-C3AB78D30113}" dt="2025-07-09T16:47:44.234" v="50" actId="47"/>
          <pc:sldLayoutMkLst>
            <pc:docMk/>
            <pc:sldMasterMk cId="489762340" sldId="2147483667"/>
            <pc:sldLayoutMk cId="4171002293" sldId="2147483679"/>
          </pc:sldLayoutMkLst>
        </pc:sldLayoutChg>
        <pc:sldLayoutChg chg="del">
          <pc:chgData name="Grace Kobunnoi" userId="e5efa65a-dec3-4bea-b2d7-85cd3db1469f" providerId="ADAL" clId="{9DFF71DA-9ADB-46FA-8012-C3AB78D30113}" dt="2025-07-09T17:41:25.032" v="476" actId="2696"/>
          <pc:sldLayoutMkLst>
            <pc:docMk/>
            <pc:sldMasterMk cId="489762340" sldId="2147483667"/>
            <pc:sldLayoutMk cId="1131959434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31DFC-A3CB-45FB-8DDA-588F7FD24400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240BF-BC82-43DC-8445-FD4EA3289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60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53AAA-D030-4F23-BE7E-280F39820E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4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2B93A-0658-4C7F-3AA6-9DF61B27A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C5992F-6559-CE5C-71A7-5AEAA398D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8D99AD-EE9C-60D6-54BF-07D176930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34E8C-DABA-1781-9C89-8AD9EE53F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3FC92D-D11E-4CC1-A5E3-C506190E1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387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4A867-49CA-2AD0-DE3D-35F10ED17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C6745A-217D-52A5-62E3-D6DDA5C18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2E3467-3B47-FF60-629B-30B6E888C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14CA7-AC30-5590-7DA6-821A8BD36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9AF2C-324A-44E8-94CF-A5A0A11E3E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38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900"/>
              </a:spcAft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F7FEB2-C603-8B40-9FCD-FDDC87FF0CA4}" type="datetime8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2025-07-09 11:53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856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61DAB-D93E-49CA-B245-379601CFE8D0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7/9/2025 11:53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171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8530E-553D-A8B0-4C91-D08495540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DEA262-BAEF-F9A8-23EF-F5FB0FB66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5D557-9FD0-2038-9602-D5023074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D783-5BCF-463F-8364-E5B5EB5D37A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AD12C-2413-AAF4-BB3C-05CB677AB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DF4C8-27AE-8DFF-7B50-52EFD932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EB69-CFF7-4AEA-86BC-C2866B7C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2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8811-561F-4D26-295B-2A7949093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AC512-A580-5B35-9E68-F6ECE96D8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35715-2904-5BE8-2DC2-EDE3FBDC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D783-5BCF-463F-8364-E5B5EB5D37A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D910F-5B94-FA3F-89C9-30B437C13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9526F-896F-A5D0-3442-11796354B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EB69-CFF7-4AEA-86BC-C2866B7C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02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EF87A8-ACB9-8812-6294-7BF7C8624C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12AEA-58E1-F6C9-7D90-C30F126B4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B124B-0CB9-04CE-043C-9775D4E9D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D783-5BCF-463F-8364-E5B5EB5D37A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9D8D5-977A-2B7B-5C7E-3A25614D9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32EDD-BE2C-4028-B9F9-481E6AE8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EB69-CFF7-4AEA-86BC-C2866B7C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48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Square Photo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50285C0-813F-A744-BFD3-CF358EAC83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9075" y="0"/>
            <a:ext cx="6892925" cy="64573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4B1F25D-69F5-D649-BBA0-613396C764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4200" y="457200"/>
            <a:ext cx="4416425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E421BE-E139-D243-8336-8A8C46F7F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4200" y="1436688"/>
            <a:ext cx="3470275" cy="2302169"/>
          </a:xfrm>
        </p:spPr>
        <p:txBody>
          <a:bodyPr/>
          <a:lstStyle>
            <a:lvl1pPr marL="0" indent="0">
              <a:buFontTx/>
              <a:buNone/>
              <a:defRPr sz="2200"/>
            </a:lvl1pPr>
            <a:lvl2pPr marL="228600" indent="0">
              <a:buFontTx/>
              <a:buNone/>
              <a:defRPr sz="2200"/>
            </a:lvl2pPr>
            <a:lvl3pPr marL="457200" indent="0">
              <a:buFontTx/>
              <a:buNone/>
              <a:defRPr sz="2200"/>
            </a:lvl3pPr>
            <a:lvl4pPr marL="661988" indent="0">
              <a:buFontTx/>
              <a:buNone/>
              <a:defRPr sz="2200"/>
            </a:lvl4pPr>
            <a:lvl5pPr marL="855663" indent="0">
              <a:buFontTx/>
              <a:buNone/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6485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8" pos="3160">
          <p15:clr>
            <a:srgbClr val="A4A3A4"/>
          </p15:clr>
        </p15:guide>
        <p15:guide id="19" pos="3341">
          <p15:clr>
            <a:srgbClr val="A4A3A4"/>
          </p15:clr>
        </p15:guide>
        <p15:guide id="28" orient="horz" pos="905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764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499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Black Bkg"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5715040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97702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6132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0156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8424-7E2E-9FF5-1787-A17BA5E5D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39AAC-FB2E-5DD3-98F4-72CF3557A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B24C4-55E1-6968-DBDC-D03748D35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D783-5BCF-463F-8364-E5B5EB5D37A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50142-1155-38D1-A794-D700301C7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2F0FC-92E7-C3DA-766D-75E8304F0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EB69-CFF7-4AEA-86BC-C2866B7C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97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157AA-0162-EC74-6642-22C0D22F2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31E13-F54B-EFB2-1E67-9D9ABD483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D8FE6-1746-016D-A2DE-050B41189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D783-5BCF-463F-8364-E5B5EB5D37A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8EFE2-D21C-4402-162E-8076076F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5E83-FE23-2F4F-DE77-1FEBA4687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EB69-CFF7-4AEA-86BC-C2866B7C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8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C485A-8113-E9BA-ADD9-8A089110E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2E72B-DBCF-0BB1-6D82-5699F90D1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87F983-ECE3-718E-FB29-230173855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7A9AC-950E-9E3F-B528-32B9EED39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D783-5BCF-463F-8364-E5B5EB5D37A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BB496-6A12-7CC8-2A04-D46CF3B6F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4977A-89DD-3CBB-028C-3365D37D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EB69-CFF7-4AEA-86BC-C2866B7C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7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2904-86C5-236A-5307-4B314E80E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36F6E-5E1E-FB0D-28C5-05E6C266C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C603D9-0ED1-C498-0FD4-D0351406C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F80F94-B1AB-7C3F-3982-EA83E4DB2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4100ED-616F-6CA2-DDF4-7DE6F477C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06B73F-8C37-F0C2-5112-3A2C283DB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D783-5BCF-463F-8364-E5B5EB5D37A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B8BAC6-428F-EC6F-1125-9211A06C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358A89-2979-69C5-A907-29C73D1BC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EB69-CFF7-4AEA-86BC-C2866B7C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6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4492F-5472-4711-9106-3FCA116FE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7C202B-08BC-6C4C-6D72-43A422EFF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D783-5BCF-463F-8364-E5B5EB5D37A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D2E572-627D-CC32-F6F2-17A9ADDC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66189-0A5C-FEF6-A3A7-33B83F5F1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EB69-CFF7-4AEA-86BC-C2866B7C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7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64FE7E-45EB-3C9C-134C-1C5B13662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D783-5BCF-463F-8364-E5B5EB5D37A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6EBD48-986B-22D3-58CC-BDAAD91E7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1174C-050D-598A-B1D9-6711074B6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EB69-CFF7-4AEA-86BC-C2866B7C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0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2D41A-BC02-11A4-999C-22D04A6B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FDCF-BA4D-7F78-4C67-E75A17ECB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95D3B-0452-C13C-F720-97E09ED45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8715D-CC65-56F9-5F9C-FC5E31E31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D783-5BCF-463F-8364-E5B5EB5D37A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A2000A-BAA0-2F77-5033-1DB8C28C8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DA926-96A5-A050-01E3-90C19DE8C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EB69-CFF7-4AEA-86BC-C2866B7C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8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C068F-F1D3-DB86-287F-C4B508032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A9662C-2891-7C5D-C5B5-9D0AECDEFB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95847-4C95-C4A4-5266-FBBF680D6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D4C3A-9E06-2CB5-B375-E54D433C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D783-5BCF-463F-8364-E5B5EB5D37A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1F8E1-7DC9-CD04-4915-FDD6D8766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3A672-F6BF-43AB-62D3-8CB2EEE3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EB69-CFF7-4AEA-86BC-C2866B7C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49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24507A-7836-8E27-6C90-79ABD4DCA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3EF86-FF9D-ED90-4325-722933A40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2AF7A-587D-C09E-F73E-312A5C45F5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37D783-5BCF-463F-8364-E5B5EB5D37A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4420E-5D82-F2FB-2922-4F35C682A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CBC5B-74FE-AB4D-C071-E82E8AAA1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4FEB69-CFF7-4AEA-86BC-C2866B7C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6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0" r:id="rId12"/>
    <p:sldLayoutId id="2147483681" r:id="rId13"/>
    <p:sldLayoutId id="2147483682" r:id="rId14"/>
    <p:sldLayoutId id="2147483683" r:id="rId15"/>
    <p:sldLayoutId id="214748366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8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hyperlink" Target="https://binarystream.com/partner-campaign-center/" TargetMode="External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9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18" Type="http://schemas.openxmlformats.org/officeDocument/2006/relationships/image" Target="../media/image47.svg"/><Relationship Id="rId26" Type="http://schemas.openxmlformats.org/officeDocument/2006/relationships/hyperlink" Target="https://knowledge.binarystream.com/hubfs/Branding%20Documents/Binary%20Stream%20Logos/2024%20New%20Logos/DynamicsStack%20Logo/DS%20Suite%20Logos/Screen/PNG/DS_MeM_White.png" TargetMode="External"/><Relationship Id="rId3" Type="http://schemas.openxmlformats.org/officeDocument/2006/relationships/image" Target="../media/image34.png"/><Relationship Id="rId21" Type="http://schemas.openxmlformats.org/officeDocument/2006/relationships/hyperlink" Target="https://knowledge.binarystream.com/hubfs/Branding%20Documents/Binary%20Stream%20Logos/2024%20New%20Logos/Screen/PNG/1.%20Main%20Logo%20-%20Brandmark/Binary_Stream_Brandmark_White.png" TargetMode="External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46.png"/><Relationship Id="rId25" Type="http://schemas.openxmlformats.org/officeDocument/2006/relationships/hyperlink" Target="https://knowledge.binarystream.com/hubfs/Branding%20Documents/Binary%20Stream%20Logos/2024%20New%20Logos/DynamicsStack%20Logo/DS%20Suite%20Logos/Screen/PNG/DS_MeM_Main.png" TargetMode="External"/><Relationship Id="rId2" Type="http://schemas.openxmlformats.org/officeDocument/2006/relationships/hyperlink" Target="https://knowledge.binarystream.com/hubfs/Branding%20Documents/Binary%20Stream%20Logos/2024%20New%20Logos/Print/SVG/1.%20Main%20Logo%20%20-%20Brandmark/PRINT_Brandmark_Main.svg" TargetMode="External"/><Relationship Id="rId16" Type="http://schemas.openxmlformats.org/officeDocument/2006/relationships/image" Target="../media/image45.svg"/><Relationship Id="rId20" Type="http://schemas.openxmlformats.org/officeDocument/2006/relationships/hyperlink" Target="https://knowledge.binarystream.com/hubfs/Branding%20Documents/Binary%20Stream%20Logos/2024%20New%20Logos/Screen/PNG/1.%20Main%20Logo%20-%20Brandmark/Binary_Stream_Brandmark_Reverse.pn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11" Type="http://schemas.openxmlformats.org/officeDocument/2006/relationships/image" Target="../media/image40.png"/><Relationship Id="rId24" Type="http://schemas.openxmlformats.org/officeDocument/2006/relationships/hyperlink" Target="https://knowledge.binarystream.com/hubfs/Branding%20Documents/Binary%20Stream%20Logos/2024%20New%20Logos/DynamicsStack%20Logo/DynamicsStack%20Logos/Screen/PNG/DS_Logo_White.png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23" Type="http://schemas.openxmlformats.org/officeDocument/2006/relationships/hyperlink" Target="https://knowledge.binarystream.com/hubfs/Branding%20Documents/Binary%20Stream%20Logos/2024%20New%20Logos/DynamicsStack%20Logo/DynamicsStack%20Logos/Screen/PNG/DS_Tagmark_Reverse.png" TargetMode="External"/><Relationship Id="rId10" Type="http://schemas.openxmlformats.org/officeDocument/2006/relationships/image" Target="../media/image39.svg"/><Relationship Id="rId19" Type="http://schemas.openxmlformats.org/officeDocument/2006/relationships/hyperlink" Target="https://knowledge.binarystream.com/hubfs/Branding%20Documents/Binary%20Stream%20Logos/2024%20New%20Logos/Screen/PNG/1.%20Main%20Logo%20-%20Brandmark/Binary_Stream_Brandmark_Main.png" TargetMode="External"/><Relationship Id="rId4" Type="http://schemas.openxmlformats.org/officeDocument/2006/relationships/image" Target="../media/image35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Relationship Id="rId22" Type="http://schemas.openxmlformats.org/officeDocument/2006/relationships/hyperlink" Target="https://knowledge.binarystream.com/hubfs/Branding%20Documents/Binary%20Stream%20Logos/2024%20New%20Logos/DynamicsStack%20Logo/DynamicsStack%20Logos/Screen/PNG/DS_Tagmark_Main.pn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fonts.google.com/specimen/Manrope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0">
              <a:schemeClr val="tx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62EB9C-C830-51D2-2524-99F09305680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139607" y="2540622"/>
            <a:ext cx="5452317" cy="2433637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500" b="1">
                <a:solidFill>
                  <a:schemeClr val="accent1"/>
                </a:solidFill>
                <a:latin typeface="Manrope ExtraBold" pitchFamily="2" charset="0"/>
              </a:rPr>
              <a:t>Multi-Entity Management: </a:t>
            </a:r>
            <a:r>
              <a:rPr lang="en-US" sz="2500">
                <a:solidFill>
                  <a:schemeClr val="accent1"/>
                </a:solidFill>
                <a:latin typeface="Manrope SemiBold" pitchFamily="2" charset="0"/>
              </a:rPr>
              <a:t>Beyond the Business Central Core.</a:t>
            </a:r>
            <a:br>
              <a:rPr lang="en-US" sz="2500">
                <a:solidFill>
                  <a:schemeClr val="accent1"/>
                </a:solidFill>
                <a:latin typeface="Manrope SemiBold" pitchFamily="2" charset="0"/>
              </a:rPr>
            </a:br>
            <a:r>
              <a:rPr lang="en-US" sz="2500">
                <a:solidFill>
                  <a:schemeClr val="accent1"/>
                </a:solidFill>
                <a:latin typeface="Manrope SemiBold" pitchFamily="2" charset="0"/>
              </a:rPr>
              <a:t>Campaign-in-a-box </a:t>
            </a:r>
            <a:br>
              <a:rPr lang="en-US" sz="2500">
                <a:solidFill>
                  <a:schemeClr val="accent1"/>
                </a:solidFill>
                <a:latin typeface="Manrope SemiBold" pitchFamily="2" charset="0"/>
              </a:rPr>
            </a:br>
            <a:r>
              <a:rPr lang="en-US" sz="2500">
                <a:solidFill>
                  <a:schemeClr val="accent1"/>
                </a:solidFill>
                <a:latin typeface="Manrope SemiBold" pitchFamily="2" charset="0"/>
              </a:rPr>
              <a:t>execution guide</a:t>
            </a:r>
            <a:r>
              <a:rPr lang="en-US" sz="2500" b="1">
                <a:solidFill>
                  <a:schemeClr val="accent1"/>
                </a:solidFill>
                <a:latin typeface="Manrope ExtraBold" pitchFamily="2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A0C3CD-8FB8-860E-D73A-B6B70C97D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9783" y="1442333"/>
            <a:ext cx="1097089" cy="1097874"/>
          </a:xfrm>
          <a:prstGeom prst="rect">
            <a:avLst/>
          </a:prstGeom>
        </p:spPr>
      </p:pic>
      <p:sp>
        <p:nvSpPr>
          <p:cNvPr id="2" name="Round Same Side Corner Rectangle 40">
            <a:extLst>
              <a:ext uri="{FF2B5EF4-FFF2-40B4-BE49-F238E27FC236}">
                <a16:creationId xmlns:a16="http://schemas.microsoft.com/office/drawing/2014/main" id="{8B18D793-8BE3-6BFD-F0E8-675A4126DF29}"/>
              </a:ext>
            </a:extLst>
          </p:cNvPr>
          <p:cNvSpPr/>
          <p:nvPr/>
        </p:nvSpPr>
        <p:spPr bwMode="auto">
          <a:xfrm rot="5400000">
            <a:off x="532779" y="714896"/>
            <a:ext cx="4663847" cy="5729405"/>
          </a:xfrm>
          <a:prstGeom prst="round2SameRect">
            <a:avLst>
              <a:gd name="adj1" fmla="val 25483"/>
              <a:gd name="adj2" fmla="val 0"/>
            </a:avLst>
          </a:prstGeom>
          <a:blipFill dpi="0" rotWithShape="0">
            <a:blip r:embed="rId4"/>
            <a:srcRect/>
            <a:stretch>
              <a:fillRect l="-20678"/>
            </a:stretch>
          </a:blipFill>
          <a:ln w="12700" cap="rnd" cmpd="sng" algn="ctr">
            <a:noFill/>
            <a:prstDash val="solid"/>
            <a:headEnd type="none" w="med" len="med"/>
            <a:tailEnd type="arrow" w="lg" len="sm"/>
          </a:ln>
          <a:effectLst/>
        </p:spPr>
        <p:txBody>
          <a:bodyPr rot="0" spcFirstLastPara="0" vertOverflow="overflow" horzOverflow="overflow" vert="horz" wrap="square" lIns="91440" tIns="143407" rIns="179259" bIns="1434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defTabSz="913927" fontAlgn="base">
              <a:lnSpc>
                <a:spcPts val="152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195888" algn="l"/>
              </a:tabLst>
            </a:pPr>
            <a:endParaRPr lang="en-US" sz="1100" kern="0">
              <a:solidFill>
                <a:schemeClr val="tx2"/>
              </a:solidFill>
              <a:latin typeface="Manrope SemiBold" pitchFamily="2" charset="0"/>
              <a:cs typeface="Segoe UI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2F01C-64D1-F903-80B5-9B80FCC5A91C}"/>
              </a:ext>
            </a:extLst>
          </p:cNvPr>
          <p:cNvSpPr txBox="1">
            <a:spLocks/>
          </p:cNvSpPr>
          <p:nvPr/>
        </p:nvSpPr>
        <p:spPr>
          <a:xfrm>
            <a:off x="6224501" y="4892095"/>
            <a:ext cx="5634123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r" defTabSz="914341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1" algn="l" defTabSz="91434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1" algn="l" defTabSz="91434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2" algn="l" defTabSz="91434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3" algn="l" defTabSz="91434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4" algn="l" defTabSz="91434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4" algn="l" defTabSz="91434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5" algn="l" defTabSz="91434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6" algn="l" defTabSz="91434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>
                <a:solidFill>
                  <a:schemeClr val="accent1"/>
                </a:solidFill>
                <a:latin typeface="Manrope" pitchFamily="2" charset="0"/>
                <a:ea typeface="+mn-lt"/>
                <a:cs typeface="Segoe UI"/>
              </a:rPr>
              <a:t>Resources to drive conversation, engage customers, and drive demand.</a:t>
            </a:r>
            <a:endParaRPr lang="en-US" sz="1800">
              <a:solidFill>
                <a:schemeClr val="accent1"/>
              </a:solidFill>
              <a:latin typeface="Manrope" pitchFamily="2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2F5B231-59FD-3D84-72B3-75657CB58289}"/>
              </a:ext>
            </a:extLst>
          </p:cNvPr>
          <p:cNvSpPr txBox="1">
            <a:spLocks/>
          </p:cNvSpPr>
          <p:nvPr/>
        </p:nvSpPr>
        <p:spPr>
          <a:xfrm>
            <a:off x="6262602" y="6163635"/>
            <a:ext cx="2551198" cy="246221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accent1"/>
                </a:solidFill>
                <a:latin typeface="Manrope SemiBold" pitchFamily="2" charset="0"/>
                <a:cs typeface="Segoe UI"/>
              </a:rPr>
              <a:t>July 2025.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595C7E-8821-4842-923C-D05C7ABD7E66}"/>
              </a:ext>
            </a:extLst>
          </p:cNvPr>
          <p:cNvCxnSpPr/>
          <p:nvPr/>
        </p:nvCxnSpPr>
        <p:spPr>
          <a:xfrm>
            <a:off x="6276975" y="4667250"/>
            <a:ext cx="5486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E4D14F9F-960A-5C4F-3949-A0D9DD1F8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5761" y="172439"/>
            <a:ext cx="2733040" cy="82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49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3B2E6-969B-EAAB-3487-442EC800E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093" y="172620"/>
            <a:ext cx="10527890" cy="993725"/>
          </a:xfrm>
        </p:spPr>
        <p:txBody>
          <a:bodyPr>
            <a:normAutofit/>
          </a:bodyPr>
          <a:lstStyle/>
          <a:p>
            <a:r>
              <a:rPr lang="en-US" sz="3600">
                <a:latin typeface="Manrope ExtraBold" pitchFamily="2" charset="0"/>
              </a:rPr>
              <a:t>Customization tips.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3F316D-44AA-E09B-1D23-EB018889544D}"/>
              </a:ext>
            </a:extLst>
          </p:cNvPr>
          <p:cNvSpPr/>
          <p:nvPr/>
        </p:nvSpPr>
        <p:spPr>
          <a:xfrm>
            <a:off x="814168" y="1791894"/>
            <a:ext cx="2578608" cy="1087145"/>
          </a:xfrm>
          <a:prstGeom prst="roundRect">
            <a:avLst/>
          </a:prstGeom>
          <a:gradFill>
            <a:gsLst>
              <a:gs pos="100000">
                <a:schemeClr val="tx1"/>
              </a:gs>
              <a:gs pos="0">
                <a:schemeClr val="bg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anrope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91694-FF36-2C4F-9BCA-181A04D7C564}"/>
              </a:ext>
            </a:extLst>
          </p:cNvPr>
          <p:cNvSpPr txBox="1"/>
          <p:nvPr/>
        </p:nvSpPr>
        <p:spPr>
          <a:xfrm>
            <a:off x="1117243" y="2006724"/>
            <a:ext cx="19119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Manrope ExtraBold" pitchFamily="2" charset="0"/>
              </a:rPr>
              <a:t>Branding visual assets.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C0EEF9D-4D9F-DF2F-E60C-32C395A889FA}"/>
              </a:ext>
            </a:extLst>
          </p:cNvPr>
          <p:cNvSpPr/>
          <p:nvPr/>
        </p:nvSpPr>
        <p:spPr>
          <a:xfrm>
            <a:off x="3559669" y="1785757"/>
            <a:ext cx="8443033" cy="1106424"/>
          </a:xfrm>
          <a:prstGeom prst="roundRect">
            <a:avLst/>
          </a:prstGeom>
          <a:noFill/>
          <a:ln w="25400"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18900000" scaled="1"/>
              <a:tileRect/>
            </a:gra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>
              <a:gradFill>
                <a:gsLst>
                  <a:gs pos="0">
                    <a:srgbClr val="8DC8E8"/>
                  </a:gs>
                  <a:gs pos="100000">
                    <a:srgbClr val="D59ED7"/>
                  </a:gs>
                </a:gsLst>
                <a:lin ang="2700000" scaled="0"/>
              </a:gra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59E90B-458B-1815-2296-A5B592AB75A1}"/>
              </a:ext>
            </a:extLst>
          </p:cNvPr>
          <p:cNvSpPr txBox="1"/>
          <p:nvPr/>
        </p:nvSpPr>
        <p:spPr>
          <a:xfrm>
            <a:off x="3701063" y="1980633"/>
            <a:ext cx="8340141" cy="697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-US" sz="1200" b="1">
                <a:solidFill>
                  <a:schemeClr val="accent5"/>
                </a:solidFill>
                <a:latin typeface="Manrope" pitchFamily="2" charset="0"/>
                <a:cs typeface="Arial"/>
              </a:rPr>
              <a:t>Update colors, logos, and headers</a:t>
            </a: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 on editable files like the PowerPoint </a:t>
            </a:r>
            <a:r>
              <a:rPr lang="en-US" sz="1200" err="1">
                <a:solidFill>
                  <a:schemeClr val="accent5"/>
                </a:solidFill>
                <a:latin typeface="Manrope" pitchFamily="2" charset="0"/>
                <a:cs typeface="Arial"/>
              </a:rPr>
              <a:t>ebook</a:t>
            </a: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 and landing page template.</a:t>
            </a:r>
            <a:endParaRPr lang="en-US" sz="1200">
              <a:solidFill>
                <a:schemeClr val="accent5"/>
              </a:solidFill>
              <a:latin typeface="Manrope" pitchFamily="2" charset="0"/>
            </a:endParaRPr>
          </a:p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" sz="1200">
                <a:solidFill>
                  <a:schemeClr val="accent5"/>
                </a:solidFill>
                <a:latin typeface="Manrope" pitchFamily="2" charset="0"/>
                <a:cs typeface="Arial"/>
              </a:rPr>
              <a:t>Replace the placeholder logo with your own on: </a:t>
            </a:r>
            <a:r>
              <a:rPr lang="en-US" sz="1200" err="1">
                <a:solidFill>
                  <a:schemeClr val="accent5"/>
                </a:solidFill>
                <a:latin typeface="Manrope" pitchFamily="2" charset="0"/>
                <a:cs typeface="Arial"/>
              </a:rPr>
              <a:t>Ebook</a:t>
            </a: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, </a:t>
            </a:r>
            <a:r>
              <a:rPr lang="en-US" sz="1200" err="1">
                <a:solidFill>
                  <a:schemeClr val="accent5"/>
                </a:solidFill>
                <a:latin typeface="Manrope" pitchFamily="2" charset="0"/>
                <a:cs typeface="Arial"/>
              </a:rPr>
              <a:t>em</a:t>
            </a:r>
            <a:r>
              <a:rPr lang="en" sz="1200">
                <a:solidFill>
                  <a:schemeClr val="accent5"/>
                </a:solidFill>
                <a:latin typeface="Manrope" pitchFamily="2" charset="0"/>
                <a:cs typeface="Arial"/>
              </a:rPr>
              <a:t>ails, case study, social ads, web banners, etc.</a:t>
            </a:r>
            <a:endParaRPr lang="en-US" sz="1200">
              <a:solidFill>
                <a:schemeClr val="accent5"/>
              </a:solidFill>
              <a:latin typeface="Manrope" pitchFamily="2" charset="0"/>
              <a:cs typeface="Arial"/>
            </a:endParaRPr>
          </a:p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Each asset contains customization instructions and tips.</a:t>
            </a:r>
            <a:endParaRPr lang="en-US" sz="1200">
              <a:solidFill>
                <a:schemeClr val="accent5"/>
              </a:solidFill>
              <a:latin typeface="Manrope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397D63-608C-BEB9-5E47-BFBF609C8B79}"/>
              </a:ext>
            </a:extLst>
          </p:cNvPr>
          <p:cNvSpPr/>
          <p:nvPr/>
        </p:nvSpPr>
        <p:spPr>
          <a:xfrm>
            <a:off x="814168" y="3116584"/>
            <a:ext cx="2578608" cy="1087145"/>
          </a:xfrm>
          <a:prstGeom prst="roundRect">
            <a:avLst/>
          </a:prstGeom>
          <a:gradFill>
            <a:gsLst>
              <a:gs pos="100000">
                <a:schemeClr val="tx1"/>
              </a:gs>
              <a:gs pos="0">
                <a:schemeClr val="bg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anrope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88082A-38E2-5FE7-4912-D6EC7163BADB}"/>
              </a:ext>
            </a:extLst>
          </p:cNvPr>
          <p:cNvSpPr txBox="1"/>
          <p:nvPr/>
        </p:nvSpPr>
        <p:spPr>
          <a:xfrm>
            <a:off x="1117243" y="3331414"/>
            <a:ext cx="19119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Manrope ExtraBold" pitchFamily="2" charset="0"/>
              </a:rPr>
              <a:t>Customizing copy.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CAC144C-AF50-B188-0390-5F719EE9A0E1}"/>
              </a:ext>
            </a:extLst>
          </p:cNvPr>
          <p:cNvSpPr/>
          <p:nvPr/>
        </p:nvSpPr>
        <p:spPr>
          <a:xfrm>
            <a:off x="3559669" y="3110448"/>
            <a:ext cx="8339328" cy="1038040"/>
          </a:xfrm>
          <a:prstGeom prst="roundRect">
            <a:avLst/>
          </a:prstGeom>
          <a:noFill/>
          <a:ln w="25400"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18900000" scaled="1"/>
              <a:tileRect/>
            </a:gra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>
              <a:gradFill>
                <a:gsLst>
                  <a:gs pos="0">
                    <a:srgbClr val="8DC8E8"/>
                  </a:gs>
                  <a:gs pos="100000">
                    <a:srgbClr val="D59ED7"/>
                  </a:gs>
                </a:gsLst>
                <a:lin ang="2700000" scaled="0"/>
              </a:gra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FC5D35-A5C5-87C0-491F-39FFFF8AF6B9}"/>
              </a:ext>
            </a:extLst>
          </p:cNvPr>
          <p:cNvSpPr txBox="1"/>
          <p:nvPr/>
        </p:nvSpPr>
        <p:spPr>
          <a:xfrm>
            <a:off x="3701063" y="3276448"/>
            <a:ext cx="7862004" cy="697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-US" sz="1200" b="1">
                <a:solidFill>
                  <a:schemeClr val="accent5"/>
                </a:solidFill>
                <a:latin typeface="Manrope" pitchFamily="2" charset="0"/>
                <a:cs typeface="Arial"/>
              </a:rPr>
              <a:t>Email templates: </a:t>
            </a: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Adjust the tone, greeting, or CTA to align with your voice or intended audience market.</a:t>
            </a:r>
            <a:endParaRPr lang="en-US" sz="1200">
              <a:solidFill>
                <a:schemeClr val="accent5"/>
              </a:solidFill>
              <a:latin typeface="Manrope" pitchFamily="2" charset="0"/>
            </a:endParaRPr>
          </a:p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" sz="1200" b="1">
                <a:solidFill>
                  <a:schemeClr val="accent5"/>
                </a:solidFill>
                <a:latin typeface="Manrope" pitchFamily="2" charset="0"/>
                <a:cs typeface="Arial"/>
              </a:rPr>
              <a:t>Landing page:</a:t>
            </a:r>
            <a:r>
              <a:rPr lang="en" sz="1200">
                <a:solidFill>
                  <a:schemeClr val="accent5"/>
                </a:solidFill>
                <a:latin typeface="Manrope" pitchFamily="2" charset="0"/>
                <a:cs typeface="Arial"/>
              </a:rPr>
              <a:t> Use your preferred headline or change the lead capture form based on your CRM or marketing platform.</a:t>
            </a:r>
            <a:endParaRPr lang="en-US" sz="1200">
              <a:solidFill>
                <a:schemeClr val="accent5"/>
              </a:solidFill>
              <a:latin typeface="Manrope" pitchFamily="2" charset="0"/>
              <a:cs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3A3E3C-6D8F-043D-B004-1A418A7B6CFB}"/>
              </a:ext>
            </a:extLst>
          </p:cNvPr>
          <p:cNvSpPr/>
          <p:nvPr/>
        </p:nvSpPr>
        <p:spPr>
          <a:xfrm>
            <a:off x="814168" y="4430613"/>
            <a:ext cx="2578608" cy="1025694"/>
          </a:xfrm>
          <a:prstGeom prst="roundRect">
            <a:avLst/>
          </a:prstGeom>
          <a:gradFill>
            <a:gsLst>
              <a:gs pos="100000">
                <a:schemeClr val="tx1"/>
              </a:gs>
              <a:gs pos="0">
                <a:schemeClr val="bg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anrope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8B1BB2-16FB-D938-4F24-212A6CD833C0}"/>
              </a:ext>
            </a:extLst>
          </p:cNvPr>
          <p:cNvSpPr txBox="1"/>
          <p:nvPr/>
        </p:nvSpPr>
        <p:spPr>
          <a:xfrm>
            <a:off x="1117243" y="4473380"/>
            <a:ext cx="19119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Manrope ExtraBold" pitchFamily="2" charset="0"/>
              </a:rPr>
              <a:t>Using the </a:t>
            </a:r>
            <a:r>
              <a:rPr lang="en-US" err="1">
                <a:solidFill>
                  <a:schemeClr val="accent1"/>
                </a:solidFill>
                <a:latin typeface="Manrope ExtraBold" pitchFamily="2" charset="0"/>
              </a:rPr>
              <a:t>ebook</a:t>
            </a:r>
            <a:r>
              <a:rPr lang="en-US">
                <a:solidFill>
                  <a:schemeClr val="accent1"/>
                </a:solidFill>
                <a:latin typeface="Manrope ExtraBold" pitchFamily="2" charset="0"/>
              </a:rPr>
              <a:t> and case study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0724F56-D752-4F26-7371-2A7A17D0E4A0}"/>
              </a:ext>
            </a:extLst>
          </p:cNvPr>
          <p:cNvSpPr/>
          <p:nvPr/>
        </p:nvSpPr>
        <p:spPr>
          <a:xfrm>
            <a:off x="3559669" y="4367761"/>
            <a:ext cx="8339328" cy="1106424"/>
          </a:xfrm>
          <a:prstGeom prst="roundRect">
            <a:avLst/>
          </a:prstGeom>
          <a:noFill/>
          <a:ln w="25400"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18900000" scaled="1"/>
              <a:tileRect/>
            </a:gra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>
              <a:gradFill>
                <a:gsLst>
                  <a:gs pos="0">
                    <a:srgbClr val="8DC8E8"/>
                  </a:gs>
                  <a:gs pos="100000">
                    <a:srgbClr val="D59ED7"/>
                  </a:gs>
                </a:gsLst>
                <a:lin ang="2700000" scaled="0"/>
              </a:gra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3D7933-C368-B795-5044-2F82264AA7AE}"/>
              </a:ext>
            </a:extLst>
          </p:cNvPr>
          <p:cNvSpPr txBox="1"/>
          <p:nvPr/>
        </p:nvSpPr>
        <p:spPr>
          <a:xfrm>
            <a:off x="3701063" y="4527837"/>
            <a:ext cx="7887753" cy="697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" sz="1200">
                <a:solidFill>
                  <a:schemeClr val="accent5"/>
                </a:solidFill>
                <a:latin typeface="Manrope" pitchFamily="2" charset="0"/>
                <a:cs typeface="Arial"/>
              </a:rPr>
              <a:t>Open the provided PowerPoint file.</a:t>
            </a:r>
            <a:endParaRPr lang="en-US" sz="1200">
              <a:solidFill>
                <a:schemeClr val="accent5"/>
              </a:solidFill>
              <a:latin typeface="Manrope" pitchFamily="2" charset="0"/>
            </a:endParaRPr>
          </a:p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Add your logo, colors, and contact info to specified sections.</a:t>
            </a:r>
          </a:p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" sz="1200">
                <a:solidFill>
                  <a:schemeClr val="accent5"/>
                </a:solidFill>
                <a:latin typeface="Manrope" pitchFamily="2" charset="0"/>
                <a:cs typeface="Arial"/>
              </a:rPr>
              <a:t>Export as PDF and use it as your gated asset or send directly to qualified leads.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99B2BC9-4487-8586-3038-A5A68286887E}"/>
              </a:ext>
            </a:extLst>
          </p:cNvPr>
          <p:cNvSpPr/>
          <p:nvPr/>
        </p:nvSpPr>
        <p:spPr>
          <a:xfrm>
            <a:off x="814168" y="5775744"/>
            <a:ext cx="2578608" cy="755308"/>
          </a:xfrm>
          <a:prstGeom prst="roundRect">
            <a:avLst/>
          </a:prstGeom>
          <a:gradFill>
            <a:gsLst>
              <a:gs pos="100000">
                <a:schemeClr val="tx1"/>
              </a:gs>
              <a:gs pos="0">
                <a:schemeClr val="bg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anrope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D06797-285D-9D15-224E-941E9FD46E49}"/>
              </a:ext>
            </a:extLst>
          </p:cNvPr>
          <p:cNvSpPr txBox="1"/>
          <p:nvPr/>
        </p:nvSpPr>
        <p:spPr>
          <a:xfrm>
            <a:off x="1117243" y="5781639"/>
            <a:ext cx="19119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Manrope ExtraBold" pitchFamily="2" charset="0"/>
              </a:rPr>
              <a:t>Helpful reminders.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27FE319-0AA5-8E69-7D5B-870D5C6DE2B6}"/>
              </a:ext>
            </a:extLst>
          </p:cNvPr>
          <p:cNvSpPr/>
          <p:nvPr/>
        </p:nvSpPr>
        <p:spPr>
          <a:xfrm>
            <a:off x="3559669" y="5720446"/>
            <a:ext cx="8339328" cy="872859"/>
          </a:xfrm>
          <a:prstGeom prst="roundRect">
            <a:avLst/>
          </a:prstGeom>
          <a:noFill/>
          <a:ln w="25400"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18900000" scaled="1"/>
              <a:tileRect/>
            </a:gra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>
              <a:gradFill>
                <a:gsLst>
                  <a:gs pos="0">
                    <a:srgbClr val="8DC8E8"/>
                  </a:gs>
                  <a:gs pos="100000">
                    <a:srgbClr val="D59ED7"/>
                  </a:gs>
                </a:gsLst>
                <a:lin ang="2700000" scaled="0"/>
              </a:gra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68CE8D-8B88-7EF5-CF97-C8F22B775E83}"/>
              </a:ext>
            </a:extLst>
          </p:cNvPr>
          <p:cNvSpPr txBox="1"/>
          <p:nvPr/>
        </p:nvSpPr>
        <p:spPr>
          <a:xfrm>
            <a:off x="3701063" y="5821735"/>
            <a:ext cx="7887753" cy="697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" sz="1200">
                <a:solidFill>
                  <a:schemeClr val="accent5"/>
                </a:solidFill>
                <a:latin typeface="Manrope" pitchFamily="2" charset="0"/>
                <a:cs typeface="Arial"/>
              </a:rPr>
              <a:t>Keep messaging consistent with the campaign’s value proposition: </a:t>
            </a:r>
            <a:r>
              <a:rPr lang="en" sz="1200" i="1">
                <a:solidFill>
                  <a:schemeClr val="accent5"/>
                </a:solidFill>
                <a:latin typeface="Manrope" pitchFamily="2" charset="0"/>
                <a:cs typeface="Arial"/>
              </a:rPr>
              <a:t>Business Central is great—but sometimes you need more.</a:t>
            </a:r>
            <a:endParaRPr lang="en-US" sz="1200">
              <a:solidFill>
                <a:schemeClr val="accent5"/>
              </a:solidFill>
              <a:latin typeface="Manrope" pitchFamily="2" charset="0"/>
            </a:endParaRPr>
          </a:p>
          <a:p>
            <a:pPr marL="285750" indent="-285750">
              <a:lnSpc>
                <a:spcPts val="1600"/>
              </a:lnSpc>
              <a:buFont typeface="Arial"/>
              <a:buChar char="•"/>
            </a:pP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When in doubt, less is more. Don’t overcrowd visuals or over-edit CTA copy.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DEB617-1BEE-0141-5244-5203D186784D}"/>
              </a:ext>
            </a:extLst>
          </p:cNvPr>
          <p:cNvSpPr txBox="1"/>
          <p:nvPr/>
        </p:nvSpPr>
        <p:spPr>
          <a:xfrm>
            <a:off x="787093" y="1020443"/>
            <a:ext cx="1037394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Manrope" pitchFamily="2" charset="0"/>
                <a:cs typeface="Arial"/>
              </a:rPr>
              <a:t>This campaign is built to be flexible. You can customize most assets with your branding, messaging, and contact information before launching. Here's how to make the most of it:</a:t>
            </a:r>
          </a:p>
        </p:txBody>
      </p:sp>
    </p:spTree>
    <p:extLst>
      <p:ext uri="{BB962C8B-B14F-4D97-AF65-F5344CB8AC3E}">
        <p14:creationId xmlns:p14="http://schemas.microsoft.com/office/powerpoint/2010/main" val="1332337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5B7E0-313D-EBD3-6B1F-9BD8DC48E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40FAD-041C-AE07-EB79-ABDD9CC4B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Manrope ExtraBold" pitchFamily="2" charset="0"/>
              </a:rPr>
              <a:t>Execution checklist.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354C7-83FC-5859-9FA6-B0444E788C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>
            <a:off x="838200" y="1751884"/>
            <a:ext cx="2748117" cy="3663079"/>
          </a:xfrm>
          <a:prstGeom prst="round1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8100000" scaled="0"/>
          </a:gradFill>
          <a:ln w="19050">
            <a:gradFill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" sz="1400" b="1">
              <a:solidFill>
                <a:schemeClr val="accent5"/>
              </a:solidFill>
              <a:latin typeface="Manrope" pitchFamily="2" charset="0"/>
              <a:cs typeface="Arial"/>
            </a:endParaRPr>
          </a:p>
          <a:p>
            <a:pPr marL="0" indent="0">
              <a:buNone/>
            </a:pPr>
            <a:r>
              <a:rPr lang="en" sz="1400" b="1">
                <a:solidFill>
                  <a:schemeClr val="accent5"/>
                </a:solidFill>
                <a:latin typeface="Manrope" pitchFamily="2" charset="0"/>
                <a:cs typeface="Arial"/>
              </a:rPr>
              <a:t>Prepare.</a:t>
            </a:r>
            <a:endParaRPr lang="en-US" sz="1400">
              <a:solidFill>
                <a:schemeClr val="accent5"/>
              </a:solidFill>
              <a:latin typeface="Manrope" pitchFamily="2" charset="0"/>
              <a:cs typeface="Arial"/>
            </a:endParaRP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5"/>
                </a:solidFill>
                <a:latin typeface="Manrope" pitchFamily="2" charset="0"/>
                <a:cs typeface="Arial"/>
              </a:rPr>
              <a:t>Review the full campaign assets and execution guide.</a:t>
            </a: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5"/>
                </a:solidFill>
                <a:latin typeface="Manrope" pitchFamily="2" charset="0"/>
                <a:cs typeface="Arial"/>
              </a:rPr>
              <a:t>Align campaign goals with your sales and marketing teams.</a:t>
            </a:r>
          </a:p>
          <a:p>
            <a:pPr marL="285750" indent="-285750">
              <a:buFont typeface="Wingdings"/>
              <a:buChar char="q"/>
            </a:pPr>
            <a:r>
              <a:rPr lang="en-US" sz="1400">
                <a:solidFill>
                  <a:schemeClr val="accent5"/>
                </a:solidFill>
                <a:latin typeface="Manrope" pitchFamily="2" charset="0"/>
                <a:cs typeface="Arial"/>
              </a:rPr>
              <a:t>Identify key audience segments (existing clients, net-new leads, etc.).</a:t>
            </a:r>
            <a:endParaRPr lang="en" sz="1400">
              <a:solidFill>
                <a:schemeClr val="accent5"/>
              </a:solidFill>
              <a:latin typeface="Manrope" pitchFamily="2" charset="0"/>
              <a:cs typeface="Arial"/>
            </a:endParaRPr>
          </a:p>
          <a:p>
            <a:pPr marL="0" indent="0">
              <a:buNone/>
            </a:pPr>
            <a:endParaRPr lang="en" sz="1400" b="1">
              <a:solidFill>
                <a:schemeClr val="accent5"/>
              </a:solidFill>
              <a:latin typeface="Manrope" pitchFamily="2" charset="0"/>
              <a:cs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B8F0D0B-0CBF-ADBD-1644-3C9F7972F13D}"/>
              </a:ext>
            </a:extLst>
          </p:cNvPr>
          <p:cNvSpPr txBox="1">
            <a:spLocks/>
          </p:cNvSpPr>
          <p:nvPr/>
        </p:nvSpPr>
        <p:spPr>
          <a:xfrm>
            <a:off x="3596148" y="1756800"/>
            <a:ext cx="2748117" cy="3663079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8100000" scaled="0"/>
          </a:gradFill>
          <a:ln w="19050">
            <a:gradFill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sz="1400" b="1">
              <a:solidFill>
                <a:schemeClr val="accent5"/>
              </a:solidFill>
              <a:latin typeface="Manrope" pitchFamily="2" charset="0"/>
              <a:cs typeface="Arial"/>
            </a:endParaRPr>
          </a:p>
          <a:p>
            <a:pPr marL="0" indent="0">
              <a:buNone/>
            </a:pPr>
            <a:r>
              <a:rPr lang="en" sz="1400" b="1">
                <a:solidFill>
                  <a:schemeClr val="accent5"/>
                </a:solidFill>
                <a:latin typeface="Manrope" pitchFamily="2" charset="0"/>
                <a:cs typeface="Arial"/>
              </a:rPr>
              <a:t>Customize assets.</a:t>
            </a:r>
            <a:endParaRPr lang="en-US" sz="1400">
              <a:solidFill>
                <a:schemeClr val="accent5"/>
              </a:solidFill>
              <a:latin typeface="Manrope" pitchFamily="2" charset="0"/>
              <a:cs typeface="Arial"/>
            </a:endParaRPr>
          </a:p>
          <a:p>
            <a:pPr>
              <a:buFont typeface="Wingdings" panose="020B0604020202020204" pitchFamily="34" charset="0"/>
              <a:buChar char="q"/>
            </a:pPr>
            <a:r>
              <a:rPr lang="en-US" sz="1400">
                <a:solidFill>
                  <a:schemeClr val="accent5"/>
                </a:solidFill>
                <a:latin typeface="Manrope" pitchFamily="2" charset="0"/>
                <a:cs typeface="Arial"/>
              </a:rPr>
              <a:t>Add your branding to the </a:t>
            </a:r>
            <a:r>
              <a:rPr lang="en-US" sz="1400" err="1">
                <a:solidFill>
                  <a:schemeClr val="accent5"/>
                </a:solidFill>
                <a:latin typeface="Manrope" pitchFamily="2" charset="0"/>
                <a:cs typeface="Arial"/>
              </a:rPr>
              <a:t>ebook</a:t>
            </a:r>
            <a:r>
              <a:rPr lang="en-US" sz="1400">
                <a:solidFill>
                  <a:schemeClr val="accent5"/>
                </a:solidFill>
                <a:latin typeface="Manrope" pitchFamily="2" charset="0"/>
                <a:cs typeface="Arial"/>
              </a:rPr>
              <a:t>, case study, social ads, emails, etc.</a:t>
            </a:r>
          </a:p>
          <a:p>
            <a:pPr>
              <a:buFont typeface="Wingdings" panose="020B0604020202020204" pitchFamily="34" charset="0"/>
              <a:buChar char="q"/>
            </a:pPr>
            <a:r>
              <a:rPr lang="en" sz="1400">
                <a:solidFill>
                  <a:schemeClr val="accent5"/>
                </a:solidFill>
                <a:latin typeface="Manrope" pitchFamily="2" charset="0"/>
                <a:cs typeface="Arial"/>
              </a:rPr>
              <a:t>Customize the landing page with your logo, colors, and form.</a:t>
            </a:r>
            <a:endParaRPr lang="en-US" sz="1400">
              <a:solidFill>
                <a:schemeClr val="accent5"/>
              </a:solidFill>
              <a:latin typeface="Manrope" pitchFamily="2" charset="0"/>
              <a:cs typeface="Arial"/>
            </a:endParaRPr>
          </a:p>
          <a:p>
            <a:pPr>
              <a:buFont typeface="Wingdings" panose="020B0604020202020204" pitchFamily="34" charset="0"/>
              <a:buChar char="q"/>
            </a:pPr>
            <a:r>
              <a:rPr lang="en" sz="1400">
                <a:solidFill>
                  <a:schemeClr val="accent5"/>
                </a:solidFill>
                <a:latin typeface="Manrope" pitchFamily="2" charset="0"/>
                <a:cs typeface="Arial"/>
              </a:rPr>
              <a:t>Update email copy and CTAs to reflect your voice and offer.</a:t>
            </a:r>
            <a:endParaRPr lang="en-US" sz="1400">
              <a:solidFill>
                <a:schemeClr val="accent5"/>
              </a:solidFill>
              <a:latin typeface="Manrope" pitchFamily="2" charset="0"/>
              <a:cs typeface="Arial"/>
            </a:endParaRPr>
          </a:p>
          <a:p>
            <a:pPr>
              <a:buFont typeface="Wingdings" panose="020B0604020202020204" pitchFamily="34" charset="0"/>
              <a:buChar char="q"/>
            </a:pPr>
            <a:r>
              <a:rPr lang="en-US" sz="1400">
                <a:solidFill>
                  <a:schemeClr val="accent5"/>
                </a:solidFill>
                <a:latin typeface="Manrope" pitchFamily="2" charset="0"/>
                <a:cs typeface="Arial"/>
              </a:rPr>
              <a:t>Export the </a:t>
            </a:r>
            <a:r>
              <a:rPr lang="en-US" sz="1400" err="1">
                <a:solidFill>
                  <a:schemeClr val="accent5"/>
                </a:solidFill>
                <a:latin typeface="Manrope" pitchFamily="2" charset="0"/>
                <a:cs typeface="Arial"/>
              </a:rPr>
              <a:t>ebook</a:t>
            </a:r>
            <a:r>
              <a:rPr lang="en-US" sz="1400">
                <a:solidFill>
                  <a:schemeClr val="accent5"/>
                </a:solidFill>
                <a:latin typeface="Manrope" pitchFamily="2" charset="0"/>
                <a:cs typeface="Arial"/>
              </a:rPr>
              <a:t> as a branded PDF and gate it behind a landing page.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58CAA1-D641-7B06-0D20-DD076A5E6439}"/>
              </a:ext>
            </a:extLst>
          </p:cNvPr>
          <p:cNvSpPr txBox="1">
            <a:spLocks/>
          </p:cNvSpPr>
          <p:nvPr/>
        </p:nvSpPr>
        <p:spPr>
          <a:xfrm>
            <a:off x="6336890" y="1756800"/>
            <a:ext cx="2748117" cy="3675369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8100000" scaled="0"/>
          </a:gradFill>
          <a:ln w="19050">
            <a:gradFill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</a:ln>
          <a:effectLst/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sz="1400" b="1">
              <a:solidFill>
                <a:schemeClr val="accent5"/>
              </a:solidFill>
              <a:latin typeface="Manrope" pitchFamily="2" charset="0"/>
              <a:cs typeface="Arial"/>
            </a:endParaRPr>
          </a:p>
          <a:p>
            <a:pPr marL="0" indent="0">
              <a:buNone/>
            </a:pPr>
            <a:r>
              <a:rPr lang="en" sz="1400" b="1">
                <a:solidFill>
                  <a:schemeClr val="accent5"/>
                </a:solidFill>
                <a:latin typeface="Manrope" pitchFamily="2" charset="0"/>
                <a:cs typeface="Arial"/>
              </a:rPr>
              <a:t>Launch the campaign.</a:t>
            </a:r>
            <a:endParaRPr lang="en-US" sz="1400">
              <a:solidFill>
                <a:schemeClr val="accent5"/>
              </a:solidFill>
              <a:latin typeface="Manrope" pitchFamily="2" charset="0"/>
              <a:cs typeface="Arial"/>
            </a:endParaRP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5"/>
                </a:solidFill>
                <a:latin typeface="Manrope" pitchFamily="2" charset="0"/>
                <a:cs typeface="Arial"/>
              </a:rPr>
              <a:t>Post social ads and organic content across your channels to drive traffic to the landing page.</a:t>
            </a: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5"/>
                </a:solidFill>
                <a:latin typeface="Manrope" pitchFamily="2" charset="0"/>
                <a:cs typeface="Arial"/>
              </a:rPr>
              <a:t>Send Email #1 to existing contacts to generate interest.</a:t>
            </a: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5"/>
                </a:solidFill>
                <a:latin typeface="Manrope" pitchFamily="2" charset="0"/>
                <a:cs typeface="Arial"/>
              </a:rPr>
              <a:t>Send Nurture email #1 as a follow-up.</a:t>
            </a:r>
          </a:p>
          <a:p>
            <a:pPr marL="285750" indent="-285750">
              <a:buFont typeface="Wingdings"/>
              <a:buChar char="q"/>
            </a:pPr>
            <a:r>
              <a:rPr lang="en-US" sz="1400">
                <a:solidFill>
                  <a:schemeClr val="accent5"/>
                </a:solidFill>
                <a:latin typeface="Manrope" pitchFamily="2" charset="0"/>
                <a:cs typeface="Arial"/>
              </a:rPr>
              <a:t>Share the case study and Nurture email #2 to drive consideration.</a:t>
            </a:r>
            <a:endParaRPr lang="en" sz="1400">
              <a:solidFill>
                <a:schemeClr val="accent5"/>
              </a:solidFill>
              <a:latin typeface="Manrope" pitchFamily="2" charset="0"/>
              <a:cs typeface="Arial"/>
            </a:endParaRP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5"/>
                </a:solidFill>
                <a:latin typeface="Manrope" pitchFamily="2" charset="0"/>
                <a:cs typeface="Arial"/>
              </a:rPr>
              <a:t>Invite qualified leads to book a discovery call or request a demo.</a:t>
            </a:r>
          </a:p>
          <a:p>
            <a:pPr marL="0" indent="0">
              <a:buNone/>
            </a:pPr>
            <a:endParaRPr lang="en" sz="1400" b="1">
              <a:solidFill>
                <a:schemeClr val="accent5"/>
              </a:solidFill>
              <a:latin typeface="Manrope" pitchFamily="2" charset="0"/>
              <a:cs typeface="Arial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A3C033B-4473-056C-D76D-B7F16675246E}"/>
              </a:ext>
            </a:extLst>
          </p:cNvPr>
          <p:cNvSpPr txBox="1">
            <a:spLocks/>
          </p:cNvSpPr>
          <p:nvPr/>
        </p:nvSpPr>
        <p:spPr>
          <a:xfrm>
            <a:off x="9077632" y="1756799"/>
            <a:ext cx="2748117" cy="3663080"/>
          </a:xfrm>
          <a:prstGeom prst="round1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8100000" scaled="0"/>
          </a:gradFill>
          <a:ln w="19050">
            <a:gradFill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sz="1400" b="1">
              <a:solidFill>
                <a:schemeClr val="accent5"/>
              </a:solidFill>
              <a:latin typeface="Manrope" pitchFamily="2" charset="0"/>
              <a:cs typeface="Arial"/>
            </a:endParaRPr>
          </a:p>
          <a:p>
            <a:pPr marL="0" indent="0">
              <a:buNone/>
            </a:pPr>
            <a:r>
              <a:rPr lang="en" sz="1400" b="1">
                <a:solidFill>
                  <a:schemeClr val="accent5"/>
                </a:solidFill>
                <a:latin typeface="Manrope" pitchFamily="2" charset="0"/>
                <a:cs typeface="Arial"/>
              </a:rPr>
              <a:t>Track &amp; follow up.</a:t>
            </a: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5"/>
                </a:solidFill>
                <a:latin typeface="Manrope" pitchFamily="2" charset="0"/>
                <a:cs typeface="Arial"/>
              </a:rPr>
              <a:t>Monitor form submissions, opens, clicks, and downloads.</a:t>
            </a: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5"/>
                </a:solidFill>
                <a:latin typeface="Manrope" pitchFamily="2" charset="0"/>
                <a:cs typeface="Arial"/>
              </a:rPr>
              <a:t>Share results with your internal team.</a:t>
            </a: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5"/>
                </a:solidFill>
                <a:latin typeface="Manrope" pitchFamily="2" charset="0"/>
                <a:cs typeface="Arial"/>
              </a:rPr>
              <a:t>Follow up with engaged leads via email or outbound outreach.</a:t>
            </a:r>
          </a:p>
          <a:p>
            <a:pPr marL="285750" indent="-285750">
              <a:buFont typeface="Wingdings"/>
              <a:buChar char="q"/>
            </a:pPr>
            <a:r>
              <a:rPr lang="en" sz="1400">
                <a:solidFill>
                  <a:schemeClr val="accent5"/>
                </a:solidFill>
                <a:latin typeface="Manrope" pitchFamily="2" charset="0"/>
                <a:cs typeface="Arial"/>
              </a:rPr>
              <a:t>Report back on wins and learnings to your Binary Stream contact.</a:t>
            </a:r>
          </a:p>
          <a:p>
            <a:pPr marL="0" indent="0">
              <a:buNone/>
            </a:pPr>
            <a:endParaRPr lang="en" sz="1400" b="1">
              <a:solidFill>
                <a:schemeClr val="accent5"/>
              </a:solidFill>
              <a:latin typeface="Manrope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397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0">
              <a:schemeClr val="tx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rtrait of businessman">
            <a:extLst>
              <a:ext uri="{FF2B5EF4-FFF2-40B4-BE49-F238E27FC236}">
                <a16:creationId xmlns:a16="http://schemas.microsoft.com/office/drawing/2014/main" id="{8977B6C7-9B53-6698-C204-8149ACB0B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1" r="18370"/>
          <a:stretch>
            <a:fillRect/>
          </a:stretch>
        </p:blipFill>
        <p:spPr>
          <a:xfrm>
            <a:off x="5316213" y="0"/>
            <a:ext cx="68757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0550" y="2799659"/>
            <a:ext cx="3524250" cy="61555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chemeClr val="accent1"/>
                </a:solidFill>
                <a:latin typeface="Manrope ExtraBold" pitchFamily="2" charset="0"/>
              </a:rPr>
              <a:t>Thank you!</a:t>
            </a:r>
            <a:endParaRPr lang="en-US" sz="4000" spc="0">
              <a:ln>
                <a:noFill/>
              </a:ln>
              <a:solidFill>
                <a:schemeClr val="accent1"/>
              </a:solidFill>
              <a:latin typeface="Manrope ExtraBold" pitchFamily="2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6D41475-4AB3-7271-B801-BED10713B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768" y="644077"/>
            <a:ext cx="2733040" cy="82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2661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86735-707E-C64D-A5F2-27814325A5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4200" y="457200"/>
            <a:ext cx="5260009" cy="553998"/>
          </a:xfrm>
        </p:spPr>
        <p:txBody>
          <a:bodyPr anchor="t">
            <a:normAutofit fontScale="90000"/>
          </a:bodyPr>
          <a:lstStyle/>
          <a:p>
            <a:r>
              <a:rPr lang="en-US">
                <a:latin typeface="Manrope SemiBold" pitchFamily="2" charset="0"/>
              </a:rPr>
              <a:t>Table of contents.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E4ACB-C154-F64C-B4D3-B1F8A97695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4200" y="1436688"/>
            <a:ext cx="4557143" cy="49635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" sz="2000" b="1">
                <a:solidFill>
                  <a:schemeClr val="accent5"/>
                </a:solidFill>
                <a:latin typeface="Manrope"/>
                <a:cs typeface="Arial"/>
              </a:rPr>
              <a:t>Campaign overview.</a:t>
            </a:r>
            <a:endParaRPr lang="en-US" sz="2000">
              <a:solidFill>
                <a:schemeClr val="accent5"/>
              </a:solidFill>
              <a:latin typeface="Manrope"/>
              <a:cs typeface="Arial"/>
            </a:endParaRP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chemeClr val="accent5"/>
                </a:solidFill>
                <a:latin typeface="Manrope"/>
                <a:cs typeface="Arial"/>
              </a:rPr>
              <a:t>Goals.</a:t>
            </a:r>
            <a:endParaRPr lang="en-US" sz="2000">
              <a:solidFill>
                <a:schemeClr val="accent5"/>
              </a:solidFill>
              <a:latin typeface="Manrope"/>
              <a:cs typeface="Arial"/>
            </a:endParaRP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chemeClr val="accent5"/>
                </a:solidFill>
                <a:latin typeface="Manrope"/>
                <a:cs typeface="Arial"/>
              </a:rPr>
              <a:t>Target audience.</a:t>
            </a:r>
            <a:endParaRPr lang="en-US" sz="2000">
              <a:solidFill>
                <a:schemeClr val="accent5"/>
              </a:solidFill>
              <a:latin typeface="Manrope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" sz="2000" b="1">
                <a:solidFill>
                  <a:schemeClr val="accent5"/>
                </a:solidFill>
                <a:latin typeface="Manrope"/>
                <a:cs typeface="Arial"/>
              </a:rPr>
              <a:t>Messaging framework.</a:t>
            </a:r>
            <a:endParaRPr lang="en-US" sz="2000">
              <a:solidFill>
                <a:schemeClr val="accent5"/>
              </a:solidFill>
              <a:latin typeface="Manrope"/>
              <a:cs typeface="Arial"/>
            </a:endParaRP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chemeClr val="accent5"/>
                </a:solidFill>
                <a:latin typeface="Manrope"/>
                <a:cs typeface="Arial"/>
              </a:rPr>
              <a:t>Key pain points.</a:t>
            </a:r>
            <a:endParaRPr lang="en-US" sz="2000">
              <a:solidFill>
                <a:schemeClr val="accent5"/>
              </a:solidFill>
              <a:latin typeface="Manrope"/>
              <a:cs typeface="Arial"/>
            </a:endParaRP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chemeClr val="accent5"/>
                </a:solidFill>
                <a:latin typeface="Manrope"/>
                <a:cs typeface="Arial"/>
              </a:rPr>
              <a:t>Value drivers and positioning.</a:t>
            </a:r>
            <a:endParaRPr lang="en-US" sz="2000">
              <a:solidFill>
                <a:schemeClr val="accent5"/>
              </a:solidFill>
              <a:latin typeface="Manrope"/>
              <a:cs typeface="Arial"/>
            </a:endParaRP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chemeClr val="accent5"/>
                </a:solidFill>
                <a:latin typeface="Manrope"/>
                <a:cs typeface="Arial"/>
              </a:rPr>
              <a:t>Copy blocks.</a:t>
            </a:r>
            <a:endParaRPr lang="en-US" sz="2000">
              <a:solidFill>
                <a:schemeClr val="accent5"/>
              </a:solidFill>
              <a:latin typeface="Manrope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" sz="2000" b="1">
                <a:solidFill>
                  <a:schemeClr val="accent5"/>
                </a:solidFill>
                <a:latin typeface="Manrope"/>
                <a:cs typeface="Arial"/>
              </a:rPr>
              <a:t>Campaign journey.</a:t>
            </a:r>
            <a:endParaRPr lang="en-US" sz="2000">
              <a:solidFill>
                <a:schemeClr val="accent5"/>
              </a:solidFill>
              <a:latin typeface="Manrope"/>
              <a:cs typeface="Arial"/>
            </a:endParaRP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chemeClr val="accent5"/>
                </a:solidFill>
                <a:latin typeface="Manrope"/>
                <a:cs typeface="Arial"/>
              </a:rPr>
              <a:t>Campaign asset library.</a:t>
            </a:r>
            <a:endParaRPr lang="en-US" sz="2000">
              <a:solidFill>
                <a:schemeClr val="accent5"/>
              </a:solidFill>
              <a:latin typeface="Manrope"/>
              <a:cs typeface="Arial"/>
            </a:endParaRP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chemeClr val="accent5"/>
                </a:solidFill>
                <a:latin typeface="Manrope"/>
                <a:cs typeface="Arial"/>
              </a:rPr>
              <a:t>Demand generation journey.</a:t>
            </a:r>
            <a:endParaRPr lang="en-US" sz="2000">
              <a:solidFill>
                <a:schemeClr val="accent5"/>
              </a:solidFill>
              <a:latin typeface="Manrope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" sz="2000" b="1">
                <a:solidFill>
                  <a:schemeClr val="accent5"/>
                </a:solidFill>
                <a:latin typeface="Manrope"/>
                <a:cs typeface="Arial"/>
              </a:rPr>
              <a:t>Activation guidance.</a:t>
            </a:r>
            <a:endParaRPr lang="en-US" sz="2000">
              <a:solidFill>
                <a:schemeClr val="accent5"/>
              </a:solidFill>
              <a:latin typeface="Manrope"/>
              <a:cs typeface="Arial"/>
            </a:endParaRP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chemeClr val="accent5"/>
                </a:solidFill>
                <a:latin typeface="Manrope"/>
                <a:cs typeface="Arial"/>
              </a:rPr>
              <a:t>Brand guidelines.</a:t>
            </a: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chemeClr val="accent5"/>
                </a:solidFill>
                <a:latin typeface="Manrope"/>
                <a:cs typeface="Arial"/>
              </a:rPr>
              <a:t>Customization tips.</a:t>
            </a:r>
            <a:endParaRPr lang="en-US" sz="2000">
              <a:solidFill>
                <a:schemeClr val="accent5"/>
              </a:solidFill>
              <a:latin typeface="Manrope"/>
              <a:cs typeface="Arial"/>
            </a:endParaRPr>
          </a:p>
          <a:p>
            <a:pPr marL="571500" lvl="1" indent="-342900">
              <a:buFont typeface="Courier New"/>
              <a:buChar char="o"/>
            </a:pPr>
            <a:r>
              <a:rPr lang="en" sz="2000">
                <a:solidFill>
                  <a:schemeClr val="accent5"/>
                </a:solidFill>
                <a:latin typeface="Manrope"/>
                <a:cs typeface="Arial"/>
              </a:rPr>
              <a:t>Execution checklist.</a:t>
            </a:r>
            <a:endParaRPr lang="en-US" sz="2000">
              <a:solidFill>
                <a:schemeClr val="accent5"/>
              </a:solidFill>
              <a:latin typeface="Manrope"/>
              <a:cs typeface="Arial"/>
            </a:endParaRPr>
          </a:p>
        </p:txBody>
      </p:sp>
      <p:pic>
        <p:nvPicPr>
          <p:cNvPr id="7" name="Picture 6" descr="Happy man standing in office">
            <a:extLst>
              <a:ext uri="{FF2B5EF4-FFF2-40B4-BE49-F238E27FC236}">
                <a16:creationId xmlns:a16="http://schemas.microsoft.com/office/drawing/2014/main" id="{BE4AA2CE-48EA-1B80-32AA-C5BC4E11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7" r="21135"/>
          <a:stretch>
            <a:fillRect/>
          </a:stretch>
        </p:blipFill>
        <p:spPr>
          <a:xfrm>
            <a:off x="5477003" y="0"/>
            <a:ext cx="671499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95030466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09AA6E-A3EA-4F6F-A3F5-92FB3CA98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erson giving presentation">
            <a:extLst>
              <a:ext uri="{FF2B5EF4-FFF2-40B4-BE49-F238E27FC236}">
                <a16:creationId xmlns:a16="http://schemas.microsoft.com/office/drawing/2014/main" id="{DDEF0186-32BC-51D4-DB65-B6D452D3A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r="34427"/>
          <a:stretch>
            <a:fillRect/>
          </a:stretch>
        </p:blipFill>
        <p:spPr>
          <a:xfrm>
            <a:off x="1" y="0"/>
            <a:ext cx="580136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77857BA-96D8-90F0-6D17-00BE0B76AC8B}"/>
              </a:ext>
            </a:extLst>
          </p:cNvPr>
          <p:cNvSpPr txBox="1">
            <a:spLocks/>
          </p:cNvSpPr>
          <p:nvPr/>
        </p:nvSpPr>
        <p:spPr>
          <a:xfrm>
            <a:off x="6381752" y="562742"/>
            <a:ext cx="4793362" cy="553998"/>
          </a:xfrm>
          <a:prstGeom prst="rect">
            <a:avLst/>
          </a:prstGeom>
        </p:spPr>
        <p:txBody>
          <a:bodyPr anchor="t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Manrope ExtraBold" pitchFamily="2" charset="0"/>
                <a:cs typeface="Segoe UI"/>
              </a:rPr>
              <a:t>Campaign overview.</a:t>
            </a:r>
            <a:endParaRPr lang="en-US">
              <a:latin typeface="Manrope ExtraBold" pitchFamily="2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5096897-79DE-5BE8-025E-AA0FB8433F69}"/>
              </a:ext>
            </a:extLst>
          </p:cNvPr>
          <p:cNvSpPr txBox="1">
            <a:spLocks/>
          </p:cNvSpPr>
          <p:nvPr/>
        </p:nvSpPr>
        <p:spPr>
          <a:xfrm>
            <a:off x="6381752" y="1716686"/>
            <a:ext cx="5228246" cy="38872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1400">
                <a:solidFill>
                  <a:srgbClr val="000000"/>
                </a:solidFill>
                <a:latin typeface="Manrope" pitchFamily="2" charset="0"/>
                <a:cs typeface="Segoe UI"/>
              </a:rPr>
              <a:t>This campaign helps you start meaningful conversations with Dynamics 365 Business Central users who are starting to feel the strain of multi-entity operations.</a:t>
            </a:r>
            <a:endParaRPr lang="en-US">
              <a:latin typeface="Manrope" pitchFamily="2" charset="0"/>
            </a:endParaRPr>
          </a:p>
          <a:p>
            <a:pPr>
              <a:spcAft>
                <a:spcPts val="800"/>
              </a:spcAft>
            </a:pPr>
            <a:r>
              <a:rPr lang="en-US" sz="1400">
                <a:solidFill>
                  <a:srgbClr val="000000"/>
                </a:solidFill>
                <a:latin typeface="Manrope" pitchFamily="2" charset="0"/>
                <a:cs typeface="Segoe UI"/>
              </a:rPr>
              <a:t>As organizations grow—adding entities, or regions—the native capabilities of Business Central can’t always keep up. This campaign positions Binary Stream’s Multi-Entity Management (MEM) as the natural next step: a fully embedded solution that extends Business Central without disrupting core workflows.</a:t>
            </a:r>
            <a:endParaRPr lang="en-US">
              <a:latin typeface="Manrope" pitchFamily="2" charset="0"/>
            </a:endParaRPr>
          </a:p>
          <a:p>
            <a:pPr>
              <a:spcAft>
                <a:spcPts val="800"/>
              </a:spcAft>
            </a:pPr>
            <a:r>
              <a:rPr lang="en-US" sz="1400">
                <a:latin typeface="Manrope ExtraBold" pitchFamily="2" charset="0"/>
                <a:cs typeface="Segoe UI"/>
              </a:rPr>
              <a:t>We’ve included emails, social posts, gated assets, web banners, a case study, and more. All assets are customizable and co-brandable.</a:t>
            </a:r>
            <a:endParaRPr lang="en-US">
              <a:latin typeface="Manrope ExtraBold" pitchFamily="2" charset="0"/>
            </a:endParaRPr>
          </a:p>
          <a:p>
            <a:pPr>
              <a:spcAft>
                <a:spcPts val="800"/>
              </a:spcAft>
            </a:pPr>
            <a:r>
              <a:rPr lang="en-US" sz="1400">
                <a:solidFill>
                  <a:srgbClr val="000000"/>
                </a:solidFill>
                <a:latin typeface="Manrope" pitchFamily="2" charset="0"/>
                <a:cs typeface="Segoe UI"/>
              </a:rPr>
              <a:t>Use this campaign to drive awareness, generate leads, and close deals by offering customers educational resources that clearly show the value of going beyond native intercompany and consolidation features.</a:t>
            </a:r>
          </a:p>
        </p:txBody>
      </p:sp>
    </p:spTree>
    <p:extLst>
      <p:ext uri="{BB962C8B-B14F-4D97-AF65-F5344CB8AC3E}">
        <p14:creationId xmlns:p14="http://schemas.microsoft.com/office/powerpoint/2010/main" val="134562552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DB7E7D-1FB4-D526-9CE4-D9E103515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DF60-5F0F-7349-FFEC-8926267CEE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2925" y="434975"/>
            <a:ext cx="6329363" cy="554038"/>
          </a:xfrm>
        </p:spPr>
        <p:txBody>
          <a:bodyPr>
            <a:normAutofit fontScale="90000"/>
          </a:bodyPr>
          <a:lstStyle/>
          <a:p>
            <a:r>
              <a:rPr lang="en-US">
                <a:latin typeface="Manrope ExtraBold" pitchFamily="2" charset="0"/>
              </a:rPr>
              <a:t>Messaging framework.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FE37D3-3D0B-F3F5-8082-3B4719F527C8}"/>
              </a:ext>
            </a:extLst>
          </p:cNvPr>
          <p:cNvSpPr txBox="1"/>
          <p:nvPr/>
        </p:nvSpPr>
        <p:spPr>
          <a:xfrm>
            <a:off x="585217" y="1204298"/>
            <a:ext cx="11282933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b="1">
                <a:solidFill>
                  <a:schemeClr val="accent5"/>
                </a:solidFill>
                <a:latin typeface="Manrope" pitchFamily="2" charset="0"/>
              </a:rPr>
              <a:t>One-line positioning</a:t>
            </a:r>
            <a:r>
              <a:rPr lang="en-US" sz="1600">
                <a:solidFill>
                  <a:schemeClr val="accent5"/>
                </a:solidFill>
                <a:latin typeface="Manrope" pitchFamily="2" charset="0"/>
              </a:rPr>
              <a:t>: Extend Business Central with fully integrated multi-entity functionality, so you can simplify intercompany operations, eliminate manual processes, and scale with confidence.  </a:t>
            </a:r>
            <a:endParaRPr lang="en-US">
              <a:solidFill>
                <a:schemeClr val="accent5"/>
              </a:solidFill>
              <a:latin typeface="Manrope" pitchFamily="2" charset="0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048BC990-574B-32FC-BCC8-F6E973D1CADC}"/>
              </a:ext>
            </a:extLst>
          </p:cNvPr>
          <p:cNvSpPr/>
          <p:nvPr/>
        </p:nvSpPr>
        <p:spPr>
          <a:xfrm>
            <a:off x="582986" y="2196144"/>
            <a:ext cx="3591485" cy="4090356"/>
          </a:xfrm>
          <a:prstGeom prst="roundRect">
            <a:avLst>
              <a:gd name="adj" fmla="val 5310"/>
            </a:avLst>
          </a:prstGeom>
          <a:noFill/>
          <a:ln w="25400"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18900000" scaled="1"/>
              <a:tileRect/>
            </a:gra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>
              <a:gradFill>
                <a:gsLst>
                  <a:gs pos="0">
                    <a:srgbClr val="8DC8E8"/>
                  </a:gs>
                  <a:gs pos="100000">
                    <a:srgbClr val="D59ED7"/>
                  </a:gs>
                </a:gsLst>
                <a:lin ang="2700000" scaled="0"/>
              </a:gra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3084CC-26DD-3828-B5B5-3F5E74532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67727" y="2476931"/>
            <a:ext cx="25660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67">
              <a:defRPr/>
            </a:pPr>
            <a:r>
              <a:rPr lang="en-US" b="1">
                <a:latin typeface="Segoe UI Semibold" panose="020B0502040204020203" pitchFamily="34" charset="0"/>
                <a:cs typeface="Segoe UI Semibold" panose="020B0502040204020203" pitchFamily="34" charset="0"/>
              </a:rPr>
              <a:t>Common pain points.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7702B-F390-C698-346C-929D1FC7290A}"/>
              </a:ext>
            </a:extLst>
          </p:cNvPr>
          <p:cNvSpPr txBox="1"/>
          <p:nvPr/>
        </p:nvSpPr>
        <p:spPr>
          <a:xfrm>
            <a:off x="676275" y="2862560"/>
            <a:ext cx="3333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  <a:t>Use these to speak to the real-world challenges customers are facing</a:t>
            </a:r>
            <a:r>
              <a:rPr lang="en-US" sz="1200">
                <a:solidFill>
                  <a:schemeClr val="accent5"/>
                </a:solidFill>
                <a:effectLst/>
                <a:latin typeface="Manrope" pitchFamily="2" charset="0"/>
                <a:ea typeface="Calibri"/>
              </a:rPr>
              <a:t>:</a:t>
            </a:r>
            <a:b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</a:br>
            <a:endParaRPr lang="en-US" sz="1200">
              <a:solidFill>
                <a:schemeClr val="accent5"/>
              </a:solidFill>
              <a:effectLst/>
              <a:latin typeface="Manrope" pitchFamily="2" charset="0"/>
              <a:ea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495BEB-7A47-0408-2F7D-945F236F71AB}"/>
              </a:ext>
            </a:extLst>
          </p:cNvPr>
          <p:cNvSpPr txBox="1"/>
          <p:nvPr/>
        </p:nvSpPr>
        <p:spPr>
          <a:xfrm>
            <a:off x="762000" y="3428277"/>
            <a:ext cx="3324225" cy="2556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  <a:t>“We’re spending too much time reconciling across entities.”</a:t>
            </a:r>
            <a:endParaRPr lang="en-US" sz="1200">
              <a:solidFill>
                <a:schemeClr val="accent5"/>
              </a:solidFill>
              <a:effectLst/>
              <a:latin typeface="Manrope" pitchFamily="2" charset="0"/>
              <a:ea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  <a:t>“Our month-end close takes too long.”</a:t>
            </a:r>
            <a:endParaRPr lang="en-US" sz="1200">
              <a:solidFill>
                <a:schemeClr val="accent5"/>
              </a:solidFill>
              <a:effectLst/>
              <a:latin typeface="Manrope" pitchFamily="2" charset="0"/>
              <a:ea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  <a:t>“We’re duplicating customers</a:t>
            </a:r>
            <a:r>
              <a:rPr lang="en-US" sz="1200">
                <a:solidFill>
                  <a:schemeClr val="accent5"/>
                </a:solidFill>
                <a:effectLst/>
                <a:latin typeface="Manrope" pitchFamily="2" charset="0"/>
                <a:ea typeface="Calibri"/>
              </a:rPr>
              <a:t>, </a:t>
            </a:r>
            <a: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  <a:t>vendors</a:t>
            </a:r>
            <a:r>
              <a:rPr lang="en-US" sz="1200">
                <a:solidFill>
                  <a:schemeClr val="accent5"/>
                </a:solidFill>
                <a:effectLst/>
                <a:latin typeface="Manrope" pitchFamily="2" charset="0"/>
                <a:ea typeface="Calibri"/>
              </a:rPr>
              <a:t>, and </a:t>
            </a:r>
            <a: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  <a:t>items across environments.”</a:t>
            </a:r>
            <a:endParaRPr lang="en-US" sz="1200">
              <a:solidFill>
                <a:schemeClr val="accent5"/>
              </a:solidFill>
              <a:effectLst/>
              <a:latin typeface="Manrope" pitchFamily="2" charset="0"/>
              <a:ea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  <a:t>“We need better visibility across companies </a:t>
            </a:r>
            <a:r>
              <a:rPr lang="en-US" sz="1200">
                <a:solidFill>
                  <a:schemeClr val="accent5"/>
                </a:solidFill>
                <a:effectLst/>
                <a:latin typeface="Manrope" pitchFamily="2" charset="0"/>
                <a:ea typeface="Calibri"/>
              </a:rPr>
              <a:t>and </a:t>
            </a:r>
            <a: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  <a:t>locations.”</a:t>
            </a:r>
            <a:endParaRPr lang="en-US" sz="1200">
              <a:solidFill>
                <a:schemeClr val="accent5"/>
              </a:solidFill>
              <a:effectLst/>
              <a:latin typeface="Manrope" pitchFamily="2" charset="0"/>
              <a:ea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  <a:t>“Our audit trail is fragmented </a:t>
            </a:r>
            <a:r>
              <a:rPr lang="en-US" sz="1200">
                <a:solidFill>
                  <a:schemeClr val="accent5"/>
                </a:solidFill>
                <a:effectLst/>
                <a:latin typeface="Manrope" pitchFamily="2" charset="0"/>
                <a:ea typeface="Calibri"/>
              </a:rPr>
              <a:t>and </a:t>
            </a:r>
            <a: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  <a:t>inconsistent.”</a:t>
            </a:r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01F2B516-2875-A151-8499-97B7F7BBB355}"/>
              </a:ext>
            </a:extLst>
          </p:cNvPr>
          <p:cNvSpPr/>
          <p:nvPr/>
        </p:nvSpPr>
        <p:spPr>
          <a:xfrm>
            <a:off x="781050" y="2381250"/>
            <a:ext cx="381000" cy="381000"/>
          </a:xfrm>
          <a:custGeom>
            <a:avLst/>
            <a:gdLst>
              <a:gd name="connsiteX0" fmla="*/ 87574 w 190500"/>
              <a:gd name="connsiteY0" fmla="*/ 0 h 190500"/>
              <a:gd name="connsiteX1" fmla="*/ 75998 w 190500"/>
              <a:gd name="connsiteY1" fmla="*/ 9098 h 190500"/>
              <a:gd name="connsiteX2" fmla="*/ 53281 w 190500"/>
              <a:gd name="connsiteY2" fmla="*/ 95250 h 190500"/>
              <a:gd name="connsiteX3" fmla="*/ 102394 w 190500"/>
              <a:gd name="connsiteY3" fmla="*/ 95250 h 190500"/>
              <a:gd name="connsiteX4" fmla="*/ 109538 w 190500"/>
              <a:gd name="connsiteY4" fmla="*/ 102394 h 190500"/>
              <a:gd name="connsiteX5" fmla="*/ 102394 w 190500"/>
              <a:gd name="connsiteY5" fmla="*/ 109538 h 190500"/>
              <a:gd name="connsiteX6" fmla="*/ 49351 w 190500"/>
              <a:gd name="connsiteY6" fmla="*/ 109538 h 190500"/>
              <a:gd name="connsiteX7" fmla="*/ 44117 w 190500"/>
              <a:gd name="connsiteY7" fmla="*/ 128588 h 190500"/>
              <a:gd name="connsiteX8" fmla="*/ 111919 w 190500"/>
              <a:gd name="connsiteY8" fmla="*/ 128588 h 190500"/>
              <a:gd name="connsiteX9" fmla="*/ 119063 w 190500"/>
              <a:gd name="connsiteY9" fmla="*/ 135731 h 190500"/>
              <a:gd name="connsiteX10" fmla="*/ 111919 w 190500"/>
              <a:gd name="connsiteY10" fmla="*/ 142875 h 190500"/>
              <a:gd name="connsiteX11" fmla="*/ 40218 w 190500"/>
              <a:gd name="connsiteY11" fmla="*/ 142875 h 190500"/>
              <a:gd name="connsiteX12" fmla="*/ 31338 w 190500"/>
              <a:gd name="connsiteY12" fmla="*/ 176213 h 190500"/>
              <a:gd name="connsiteX13" fmla="*/ 7144 w 190500"/>
              <a:gd name="connsiteY13" fmla="*/ 176213 h 190500"/>
              <a:gd name="connsiteX14" fmla="*/ 0 w 190500"/>
              <a:gd name="connsiteY14" fmla="*/ 183356 h 190500"/>
              <a:gd name="connsiteX15" fmla="*/ 7144 w 190500"/>
              <a:gd name="connsiteY15" fmla="*/ 190500 h 190500"/>
              <a:gd name="connsiteX16" fmla="*/ 183356 w 190500"/>
              <a:gd name="connsiteY16" fmla="*/ 190500 h 190500"/>
              <a:gd name="connsiteX17" fmla="*/ 190500 w 190500"/>
              <a:gd name="connsiteY17" fmla="*/ 183356 h 190500"/>
              <a:gd name="connsiteX18" fmla="*/ 183356 w 190500"/>
              <a:gd name="connsiteY18" fmla="*/ 176213 h 190500"/>
              <a:gd name="connsiteX19" fmla="*/ 159158 w 190500"/>
              <a:gd name="connsiteY19" fmla="*/ 176213 h 190500"/>
              <a:gd name="connsiteX20" fmla="*/ 114526 w 190500"/>
              <a:gd name="connsiteY20" fmla="*/ 8838 h 190500"/>
              <a:gd name="connsiteX21" fmla="*/ 103021 w 190500"/>
              <a:gd name="connsiteY21" fmla="*/ 0 h 190500"/>
              <a:gd name="connsiteX22" fmla="*/ 87574 w 190500"/>
              <a:gd name="connsiteY22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0500" h="190500">
                <a:moveTo>
                  <a:pt x="87574" y="0"/>
                </a:moveTo>
                <a:cubicBezTo>
                  <a:pt x="82078" y="0"/>
                  <a:pt x="77297" y="3756"/>
                  <a:pt x="75998" y="9098"/>
                </a:cubicBezTo>
                <a:cubicBezTo>
                  <a:pt x="69417" y="36167"/>
                  <a:pt x="61383" y="65762"/>
                  <a:pt x="53281" y="95250"/>
                </a:cubicBezTo>
                <a:lnTo>
                  <a:pt x="102394" y="95250"/>
                </a:lnTo>
                <a:cubicBezTo>
                  <a:pt x="106339" y="95250"/>
                  <a:pt x="109538" y="98449"/>
                  <a:pt x="109538" y="102394"/>
                </a:cubicBezTo>
                <a:cubicBezTo>
                  <a:pt x="109538" y="106339"/>
                  <a:pt x="106339" y="109538"/>
                  <a:pt x="102394" y="109538"/>
                </a:cubicBezTo>
                <a:lnTo>
                  <a:pt x="49351" y="109538"/>
                </a:lnTo>
                <a:cubicBezTo>
                  <a:pt x="47594" y="115922"/>
                  <a:pt x="45844" y="122281"/>
                  <a:pt x="44117" y="128588"/>
                </a:cubicBezTo>
                <a:lnTo>
                  <a:pt x="111919" y="128588"/>
                </a:lnTo>
                <a:cubicBezTo>
                  <a:pt x="115864" y="128588"/>
                  <a:pt x="119063" y="131786"/>
                  <a:pt x="119063" y="135731"/>
                </a:cubicBezTo>
                <a:cubicBezTo>
                  <a:pt x="119063" y="139677"/>
                  <a:pt x="115864" y="142875"/>
                  <a:pt x="111919" y="142875"/>
                </a:cubicBezTo>
                <a:lnTo>
                  <a:pt x="40218" y="142875"/>
                </a:lnTo>
                <a:cubicBezTo>
                  <a:pt x="37119" y="154289"/>
                  <a:pt x="34129" y="165457"/>
                  <a:pt x="31338" y="176213"/>
                </a:cubicBezTo>
                <a:lnTo>
                  <a:pt x="7144" y="176213"/>
                </a:lnTo>
                <a:cubicBezTo>
                  <a:pt x="3198" y="176213"/>
                  <a:pt x="0" y="179411"/>
                  <a:pt x="0" y="183356"/>
                </a:cubicBezTo>
                <a:cubicBezTo>
                  <a:pt x="0" y="187302"/>
                  <a:pt x="3198" y="190500"/>
                  <a:pt x="7144" y="190500"/>
                </a:cubicBezTo>
                <a:lnTo>
                  <a:pt x="183356" y="190500"/>
                </a:lnTo>
                <a:cubicBezTo>
                  <a:pt x="187302" y="190500"/>
                  <a:pt x="190500" y="187302"/>
                  <a:pt x="190500" y="183356"/>
                </a:cubicBezTo>
                <a:cubicBezTo>
                  <a:pt x="190500" y="179411"/>
                  <a:pt x="187302" y="176213"/>
                  <a:pt x="183356" y="176213"/>
                </a:cubicBezTo>
                <a:lnTo>
                  <a:pt x="159158" y="176213"/>
                </a:lnTo>
                <a:lnTo>
                  <a:pt x="114526" y="8838"/>
                </a:lnTo>
                <a:cubicBezTo>
                  <a:pt x="113135" y="3626"/>
                  <a:pt x="108415" y="0"/>
                  <a:pt x="103021" y="0"/>
                </a:cubicBezTo>
                <a:lnTo>
                  <a:pt x="87574" y="0"/>
                </a:lnTo>
                <a:close/>
              </a:path>
            </a:pathLst>
          </a:custGeom>
          <a:gradFill>
            <a:gsLst>
              <a:gs pos="100000">
                <a:schemeClr val="tx1"/>
              </a:gs>
              <a:gs pos="0">
                <a:schemeClr val="bg1"/>
              </a:gs>
            </a:gsLst>
            <a:lin ang="81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Rounded Rectangle 12">
            <a:extLst>
              <a:ext uri="{FF2B5EF4-FFF2-40B4-BE49-F238E27FC236}">
                <a16:creationId xmlns:a16="http://schemas.microsoft.com/office/drawing/2014/main" id="{48D5AB62-C50F-624B-73AD-A77C66AFB7F1}"/>
              </a:ext>
            </a:extLst>
          </p:cNvPr>
          <p:cNvSpPr/>
          <p:nvPr/>
        </p:nvSpPr>
        <p:spPr>
          <a:xfrm>
            <a:off x="4438650" y="2196143"/>
            <a:ext cx="7639050" cy="4071307"/>
          </a:xfrm>
          <a:prstGeom prst="roundRect">
            <a:avLst>
              <a:gd name="adj" fmla="val 5310"/>
            </a:avLst>
          </a:prstGeom>
          <a:noFill/>
          <a:ln w="25400"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18900000" scaled="1"/>
              <a:tileRect/>
            </a:gra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>
              <a:gradFill>
                <a:gsLst>
                  <a:gs pos="0">
                    <a:srgbClr val="8DC8E8"/>
                  </a:gs>
                  <a:gs pos="100000">
                    <a:srgbClr val="D59ED7"/>
                  </a:gs>
                </a:gsLst>
                <a:lin ang="2700000" scaled="0"/>
              </a:gra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47F85D-085E-E665-C362-C1DEC432A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71016" y="2476931"/>
            <a:ext cx="25660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67">
              <a:defRPr/>
            </a:pPr>
            <a:r>
              <a:rPr lang="en-US" b="1">
                <a:latin typeface="Segoe UI Semibold" panose="020B0502040204020203" pitchFamily="34" charset="0"/>
                <a:cs typeface="Segoe UI Semibold" panose="020B0502040204020203" pitchFamily="34" charset="0"/>
              </a:rPr>
              <a:t>Key value drivers.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394803-2466-7998-ED30-2196CBCFAB5F}"/>
              </a:ext>
            </a:extLst>
          </p:cNvPr>
          <p:cNvSpPr txBox="1"/>
          <p:nvPr/>
        </p:nvSpPr>
        <p:spPr>
          <a:xfrm>
            <a:off x="4579564" y="2862560"/>
            <a:ext cx="33337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  <a:t>What MEM brings to the table: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AEDB89-4690-BE2C-2E91-C2A65916E32A}"/>
              </a:ext>
            </a:extLst>
          </p:cNvPr>
          <p:cNvSpPr txBox="1"/>
          <p:nvPr/>
        </p:nvSpPr>
        <p:spPr>
          <a:xfrm>
            <a:off x="4665288" y="3123477"/>
            <a:ext cx="7317161" cy="3110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200" b="1">
                <a:solidFill>
                  <a:schemeClr val="accent5"/>
                </a:solidFill>
                <a:latin typeface="Manrope" pitchFamily="2" charset="0"/>
                <a:ea typeface="Calibri"/>
              </a:rPr>
              <a:t>Automation of intercompany transactions.</a:t>
            </a:r>
            <a:b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</a:br>
            <a: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  <a:t>Post once, and transactions flow seamlessly across all entities—no manual re-entry.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200" b="1">
                <a:solidFill>
                  <a:schemeClr val="accent5"/>
                </a:solidFill>
                <a:latin typeface="Manrope" pitchFamily="2" charset="0"/>
                <a:ea typeface="Calibri"/>
              </a:rPr>
              <a:t>Real-time consolidated reporting.</a:t>
            </a:r>
            <a:b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</a:br>
            <a: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  <a:t>Access financials across companies, divisions, and locations with no need to export to Excel.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200" b="1">
                <a:solidFill>
                  <a:schemeClr val="accent5"/>
                </a:solidFill>
                <a:latin typeface="Manrope" pitchFamily="2" charset="0"/>
                <a:ea typeface="Calibri"/>
              </a:rPr>
              <a:t>Shared master records.</a:t>
            </a:r>
            <a:b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</a:br>
            <a: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  <a:t>Share customers, vendors, items, and other records across entities, reducing duplication and errors.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200" b="1">
                <a:solidFill>
                  <a:schemeClr val="accent5"/>
                </a:solidFill>
                <a:latin typeface="Manrope" pitchFamily="2" charset="0"/>
                <a:ea typeface="Calibri"/>
              </a:rPr>
              <a:t>Simplified compliance and audit readiness.</a:t>
            </a:r>
            <a:b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</a:br>
            <a: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  <a:t>Keep everything in one system, with full visibility and traceability for auditors.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200" b="1">
                <a:solidFill>
                  <a:schemeClr val="accent5"/>
                </a:solidFill>
                <a:latin typeface="Manrope" pitchFamily="2" charset="0"/>
                <a:ea typeface="Calibri"/>
              </a:rPr>
              <a:t>Scalability without overhead.</a:t>
            </a:r>
            <a:b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</a:br>
            <a:r>
              <a:rPr lang="en-US" sz="1200">
                <a:solidFill>
                  <a:schemeClr val="accent5"/>
                </a:solidFill>
                <a:latin typeface="Manrope" pitchFamily="2" charset="0"/>
                <a:ea typeface="Calibri"/>
              </a:rPr>
              <a:t>Add new entities, divisions, or markets without adding complexity to your financial workflows.</a:t>
            </a:r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BCBF4687-3EDF-C981-6851-5F263FFB3A82}"/>
              </a:ext>
            </a:extLst>
          </p:cNvPr>
          <p:cNvSpPr/>
          <p:nvPr/>
        </p:nvSpPr>
        <p:spPr>
          <a:xfrm>
            <a:off x="4667213" y="2399153"/>
            <a:ext cx="342938" cy="391672"/>
          </a:xfrm>
          <a:custGeom>
            <a:avLst/>
            <a:gdLst>
              <a:gd name="connsiteX0" fmla="*/ 116753 w 166797"/>
              <a:gd name="connsiteY0" fmla="*/ 0 h 190500"/>
              <a:gd name="connsiteX1" fmla="*/ 138054 w 166797"/>
              <a:gd name="connsiteY1" fmla="*/ 19054 h 190500"/>
              <a:gd name="connsiteX2" fmla="*/ 150128 w 166797"/>
              <a:gd name="connsiteY2" fmla="*/ 19050 h 190500"/>
              <a:gd name="connsiteX3" fmla="*/ 166742 w 166797"/>
              <a:gd name="connsiteY3" fmla="*/ 34352 h 190500"/>
              <a:gd name="connsiteX4" fmla="*/ 166797 w 166797"/>
              <a:gd name="connsiteY4" fmla="*/ 35719 h 190500"/>
              <a:gd name="connsiteX5" fmla="*/ 166797 w 166797"/>
              <a:gd name="connsiteY5" fmla="*/ 64294 h 190500"/>
              <a:gd name="connsiteX6" fmla="*/ 137598 w 166797"/>
              <a:gd name="connsiteY6" fmla="*/ 95201 h 190500"/>
              <a:gd name="connsiteX7" fmla="*/ 135595 w 166797"/>
              <a:gd name="connsiteY7" fmla="*/ 95257 h 190500"/>
              <a:gd name="connsiteX8" fmla="*/ 90531 w 166797"/>
              <a:gd name="connsiteY8" fmla="*/ 132890 h 190500"/>
              <a:gd name="connsiteX9" fmla="*/ 90526 w 166797"/>
              <a:gd name="connsiteY9" fmla="*/ 147638 h 190500"/>
              <a:gd name="connsiteX10" fmla="*/ 107228 w 166797"/>
              <a:gd name="connsiteY10" fmla="*/ 147638 h 190500"/>
              <a:gd name="connsiteX11" fmla="*/ 138135 w 166797"/>
              <a:gd name="connsiteY11" fmla="*/ 176837 h 190500"/>
              <a:gd name="connsiteX12" fmla="*/ 138184 w 166797"/>
              <a:gd name="connsiteY12" fmla="*/ 178594 h 190500"/>
              <a:gd name="connsiteX13" fmla="*/ 138184 w 166797"/>
              <a:gd name="connsiteY13" fmla="*/ 183356 h 190500"/>
              <a:gd name="connsiteX14" fmla="*/ 132010 w 166797"/>
              <a:gd name="connsiteY14" fmla="*/ 190435 h 190500"/>
              <a:gd name="connsiteX15" fmla="*/ 131040 w 166797"/>
              <a:gd name="connsiteY15" fmla="*/ 190500 h 190500"/>
              <a:gd name="connsiteX16" fmla="*/ 35761 w 166797"/>
              <a:gd name="connsiteY16" fmla="*/ 190500 h 190500"/>
              <a:gd name="connsiteX17" fmla="*/ 28683 w 166797"/>
              <a:gd name="connsiteY17" fmla="*/ 184326 h 190500"/>
              <a:gd name="connsiteX18" fmla="*/ 28618 w 166797"/>
              <a:gd name="connsiteY18" fmla="*/ 183356 h 190500"/>
              <a:gd name="connsiteX19" fmla="*/ 28618 w 166797"/>
              <a:gd name="connsiteY19" fmla="*/ 178594 h 190500"/>
              <a:gd name="connsiteX20" fmla="*/ 57817 w 166797"/>
              <a:gd name="connsiteY20" fmla="*/ 147686 h 190500"/>
              <a:gd name="connsiteX21" fmla="*/ 59574 w 166797"/>
              <a:gd name="connsiteY21" fmla="*/ 147638 h 190500"/>
              <a:gd name="connsiteX22" fmla="*/ 76238 w 166797"/>
              <a:gd name="connsiteY22" fmla="*/ 147638 h 190500"/>
              <a:gd name="connsiteX23" fmla="*/ 76241 w 166797"/>
              <a:gd name="connsiteY23" fmla="*/ 132886 h 190500"/>
              <a:gd name="connsiteX24" fmla="*/ 31206 w 166797"/>
              <a:gd name="connsiteY24" fmla="*/ 95257 h 190500"/>
              <a:gd name="connsiteX25" fmla="*/ 30956 w 166797"/>
              <a:gd name="connsiteY25" fmla="*/ 95250 h 190500"/>
              <a:gd name="connsiteX26" fmla="*/ 0 w 166797"/>
              <a:gd name="connsiteY26" fmla="*/ 64294 h 190500"/>
              <a:gd name="connsiteX27" fmla="*/ 0 w 166797"/>
              <a:gd name="connsiteY27" fmla="*/ 35719 h 190500"/>
              <a:gd name="connsiteX28" fmla="*/ 16669 w 166797"/>
              <a:gd name="connsiteY28" fmla="*/ 19050 h 190500"/>
              <a:gd name="connsiteX29" fmla="*/ 28748 w 166797"/>
              <a:gd name="connsiteY29" fmla="*/ 19054 h 190500"/>
              <a:gd name="connsiteX30" fmla="*/ 50049 w 166797"/>
              <a:gd name="connsiteY30" fmla="*/ 0 h 190500"/>
              <a:gd name="connsiteX31" fmla="*/ 116753 w 166797"/>
              <a:gd name="connsiteY31" fmla="*/ 0 h 190500"/>
              <a:gd name="connsiteX32" fmla="*/ 150128 w 166797"/>
              <a:gd name="connsiteY32" fmla="*/ 33338 h 190500"/>
              <a:gd name="connsiteX33" fmla="*/ 138184 w 166797"/>
              <a:gd name="connsiteY33" fmla="*/ 33338 h 190500"/>
              <a:gd name="connsiteX34" fmla="*/ 138184 w 166797"/>
              <a:gd name="connsiteY34" fmla="*/ 80800 h 190500"/>
              <a:gd name="connsiteX35" fmla="*/ 152446 w 166797"/>
              <a:gd name="connsiteY35" fmla="*/ 65762 h 190500"/>
              <a:gd name="connsiteX36" fmla="*/ 152510 w 166797"/>
              <a:gd name="connsiteY36" fmla="*/ 64294 h 190500"/>
              <a:gd name="connsiteX37" fmla="*/ 152510 w 166797"/>
              <a:gd name="connsiteY37" fmla="*/ 35719 h 190500"/>
              <a:gd name="connsiteX38" fmla="*/ 150675 w 166797"/>
              <a:gd name="connsiteY38" fmla="*/ 33400 h 190500"/>
              <a:gd name="connsiteX39" fmla="*/ 150128 w 166797"/>
              <a:gd name="connsiteY39" fmla="*/ 33338 h 190500"/>
              <a:gd name="connsiteX40" fmla="*/ 28618 w 166797"/>
              <a:gd name="connsiteY40" fmla="*/ 33338 h 190500"/>
              <a:gd name="connsiteX41" fmla="*/ 16669 w 166797"/>
              <a:gd name="connsiteY41" fmla="*/ 33338 h 190500"/>
              <a:gd name="connsiteX42" fmla="*/ 14288 w 166797"/>
              <a:gd name="connsiteY42" fmla="*/ 35719 h 190500"/>
              <a:gd name="connsiteX43" fmla="*/ 14288 w 166797"/>
              <a:gd name="connsiteY43" fmla="*/ 64294 h 190500"/>
              <a:gd name="connsiteX44" fmla="*/ 28618 w 166797"/>
              <a:gd name="connsiteY44" fmla="*/ 80800 h 190500"/>
              <a:gd name="connsiteX45" fmla="*/ 28618 w 166797"/>
              <a:gd name="connsiteY45" fmla="*/ 33338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66797" h="190500">
                <a:moveTo>
                  <a:pt x="116753" y="0"/>
                </a:moveTo>
                <a:cubicBezTo>
                  <a:pt x="127786" y="0"/>
                  <a:pt x="136871" y="8337"/>
                  <a:pt x="138054" y="19054"/>
                </a:cubicBezTo>
                <a:lnTo>
                  <a:pt x="150128" y="19050"/>
                </a:lnTo>
                <a:cubicBezTo>
                  <a:pt x="158874" y="19050"/>
                  <a:pt x="166047" y="25785"/>
                  <a:pt x="166742" y="34352"/>
                </a:cubicBezTo>
                <a:lnTo>
                  <a:pt x="166797" y="35719"/>
                </a:lnTo>
                <a:lnTo>
                  <a:pt x="166797" y="64294"/>
                </a:lnTo>
                <a:cubicBezTo>
                  <a:pt x="166797" y="80801"/>
                  <a:pt x="153877" y="94290"/>
                  <a:pt x="137598" y="95201"/>
                </a:cubicBezTo>
                <a:lnTo>
                  <a:pt x="135595" y="95257"/>
                </a:lnTo>
                <a:cubicBezTo>
                  <a:pt x="129234" y="115166"/>
                  <a:pt x="111798" y="130126"/>
                  <a:pt x="90531" y="132890"/>
                </a:cubicBezTo>
                <a:lnTo>
                  <a:pt x="90526" y="147638"/>
                </a:lnTo>
                <a:lnTo>
                  <a:pt x="107228" y="147638"/>
                </a:lnTo>
                <a:cubicBezTo>
                  <a:pt x="123735" y="147638"/>
                  <a:pt x="137224" y="160558"/>
                  <a:pt x="138135" y="176837"/>
                </a:cubicBezTo>
                <a:lnTo>
                  <a:pt x="138184" y="178594"/>
                </a:lnTo>
                <a:lnTo>
                  <a:pt x="138184" y="183356"/>
                </a:lnTo>
                <a:cubicBezTo>
                  <a:pt x="138184" y="186973"/>
                  <a:pt x="135496" y="189962"/>
                  <a:pt x="132010" y="190435"/>
                </a:cubicBezTo>
                <a:lnTo>
                  <a:pt x="131040" y="190500"/>
                </a:lnTo>
                <a:lnTo>
                  <a:pt x="35761" y="190500"/>
                </a:lnTo>
                <a:cubicBezTo>
                  <a:pt x="32145" y="190500"/>
                  <a:pt x="29156" y="187812"/>
                  <a:pt x="28683" y="184326"/>
                </a:cubicBezTo>
                <a:lnTo>
                  <a:pt x="28618" y="183356"/>
                </a:lnTo>
                <a:lnTo>
                  <a:pt x="28618" y="178594"/>
                </a:lnTo>
                <a:cubicBezTo>
                  <a:pt x="28618" y="162087"/>
                  <a:pt x="41538" y="148598"/>
                  <a:pt x="57817" y="147686"/>
                </a:cubicBezTo>
                <a:lnTo>
                  <a:pt x="59574" y="147638"/>
                </a:lnTo>
                <a:lnTo>
                  <a:pt x="76238" y="147638"/>
                </a:lnTo>
                <a:lnTo>
                  <a:pt x="76241" y="132886"/>
                </a:lnTo>
                <a:cubicBezTo>
                  <a:pt x="54988" y="130112"/>
                  <a:pt x="37565" y="115157"/>
                  <a:pt x="31206" y="95257"/>
                </a:cubicBezTo>
                <a:lnTo>
                  <a:pt x="30956" y="95250"/>
                </a:lnTo>
                <a:cubicBezTo>
                  <a:pt x="13860" y="95250"/>
                  <a:pt x="0" y="81390"/>
                  <a:pt x="0" y="64294"/>
                </a:cubicBezTo>
                <a:lnTo>
                  <a:pt x="0" y="35719"/>
                </a:lnTo>
                <a:cubicBezTo>
                  <a:pt x="0" y="26513"/>
                  <a:pt x="7463" y="19050"/>
                  <a:pt x="16669" y="19050"/>
                </a:cubicBezTo>
                <a:lnTo>
                  <a:pt x="28748" y="19054"/>
                </a:lnTo>
                <a:cubicBezTo>
                  <a:pt x="29931" y="8337"/>
                  <a:pt x="39016" y="0"/>
                  <a:pt x="50049" y="0"/>
                </a:cubicBezTo>
                <a:lnTo>
                  <a:pt x="116753" y="0"/>
                </a:lnTo>
                <a:close/>
                <a:moveTo>
                  <a:pt x="150128" y="33338"/>
                </a:moveTo>
                <a:lnTo>
                  <a:pt x="138184" y="33338"/>
                </a:lnTo>
                <a:lnTo>
                  <a:pt x="138184" y="80800"/>
                </a:lnTo>
                <a:cubicBezTo>
                  <a:pt x="145804" y="79727"/>
                  <a:pt x="151771" y="73503"/>
                  <a:pt x="152446" y="65762"/>
                </a:cubicBezTo>
                <a:lnTo>
                  <a:pt x="152510" y="64294"/>
                </a:lnTo>
                <a:lnTo>
                  <a:pt x="152510" y="35719"/>
                </a:lnTo>
                <a:cubicBezTo>
                  <a:pt x="152510" y="34591"/>
                  <a:pt x="151727" y="33647"/>
                  <a:pt x="150675" y="33400"/>
                </a:cubicBezTo>
                <a:lnTo>
                  <a:pt x="150128" y="33338"/>
                </a:lnTo>
                <a:close/>
                <a:moveTo>
                  <a:pt x="28618" y="33338"/>
                </a:moveTo>
                <a:lnTo>
                  <a:pt x="16669" y="33338"/>
                </a:lnTo>
                <a:cubicBezTo>
                  <a:pt x="15354" y="33338"/>
                  <a:pt x="14288" y="34404"/>
                  <a:pt x="14288" y="35719"/>
                </a:cubicBezTo>
                <a:lnTo>
                  <a:pt x="14288" y="64294"/>
                </a:lnTo>
                <a:cubicBezTo>
                  <a:pt x="14288" y="72706"/>
                  <a:pt x="20519" y="79662"/>
                  <a:pt x="28618" y="80800"/>
                </a:cubicBezTo>
                <a:lnTo>
                  <a:pt x="28618" y="33338"/>
                </a:lnTo>
                <a:close/>
              </a:path>
            </a:pathLst>
          </a:custGeom>
          <a:gradFill>
            <a:gsLst>
              <a:gs pos="100000">
                <a:schemeClr val="tx1"/>
              </a:gs>
              <a:gs pos="0">
                <a:schemeClr val="bg1"/>
              </a:gs>
            </a:gsLst>
            <a:lin ang="81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2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2.08333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2.08333E-7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DCD93A-228B-613C-944E-68359634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0530CF-0157-7178-9E85-EB176D7107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7675" y="428625"/>
            <a:ext cx="5135563" cy="492125"/>
          </a:xfrm>
        </p:spPr>
        <p:txBody>
          <a:bodyPr>
            <a:normAutofit fontScale="90000"/>
          </a:bodyPr>
          <a:lstStyle/>
          <a:p>
            <a:r>
              <a:rPr lang="en-US" sz="3200">
                <a:latin typeface="Manrope ExtraBold" pitchFamily="2" charset="0"/>
                <a:cs typeface="Segoe UI"/>
              </a:rPr>
              <a:t>Copy blocks.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BE57292-63C9-243E-6255-21EE5239C61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5300" y="1235075"/>
            <a:ext cx="3143250" cy="1785104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1600" b="1">
                <a:solidFill>
                  <a:schemeClr val="accent5"/>
                </a:solidFill>
                <a:latin typeface="Manrope ExtraBold" pitchFamily="2" charset="0"/>
                <a:cs typeface="Arial"/>
              </a:rPr>
              <a:t>Short (~25 words)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Managing multiple entities in Business Central? It may be time to go beyond the core.  </a:t>
            </a:r>
            <a:r>
              <a:rPr lang="en-US" sz="1200">
                <a:solidFill>
                  <a:schemeClr val="accent5"/>
                </a:solidFill>
                <a:highlight>
                  <a:srgbClr val="FFFF00"/>
                </a:highlight>
                <a:latin typeface="Manrope" pitchFamily="2" charset="0"/>
                <a:cs typeface="Arial"/>
              </a:rPr>
              <a:t>[Partner Name]</a:t>
            </a: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 brings you Multi-Entity Management. Automate intercompany, consolidate in real time, and simplify multi-entity finance.</a:t>
            </a:r>
            <a:endParaRPr lang="en-US" sz="1200">
              <a:solidFill>
                <a:schemeClr val="accent5"/>
              </a:solidFill>
              <a:latin typeface="Manrope" pitchFamily="2" charset="0"/>
            </a:endParaRP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A72AE43-BAA3-631C-0B85-28852317FB8E}"/>
              </a:ext>
            </a:extLst>
          </p:cNvPr>
          <p:cNvSpPr txBox="1">
            <a:spLocks/>
          </p:cNvSpPr>
          <p:nvPr/>
        </p:nvSpPr>
        <p:spPr>
          <a:xfrm>
            <a:off x="4369573" y="1239617"/>
            <a:ext cx="3364727" cy="28961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1600" b="1">
                <a:solidFill>
                  <a:schemeClr val="accent5"/>
                </a:solidFill>
                <a:latin typeface="Manrope ExtraBold" pitchFamily="2" charset="0"/>
                <a:cs typeface="Segoe UI"/>
              </a:rPr>
              <a:t>Medium (~50 words)</a:t>
            </a:r>
            <a:endParaRPr lang="en-US" sz="1600" b="1">
              <a:solidFill>
                <a:schemeClr val="accent5"/>
              </a:solidFill>
              <a:latin typeface="Manrope ExtraBold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Business Central gives you a solid foundation—but growing organizations often need more. </a:t>
            </a:r>
            <a:r>
              <a:rPr lang="en-US" sz="1200">
                <a:solidFill>
                  <a:schemeClr val="accent5"/>
                </a:solidFill>
                <a:highlight>
                  <a:srgbClr val="FFFF00"/>
                </a:highlight>
                <a:latin typeface="Manrope" pitchFamily="2" charset="0"/>
                <a:cs typeface="Arial"/>
              </a:rPr>
              <a:t>[Partner Name]</a:t>
            </a: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 introduces Multi-Entity Management, a fully integrated solution that automates intercompany transactions, enables real-time consolidated reporting, and eliminates manual reconciliations. It’s a smarter way to scale your financial operations—without adding extra systems or complexity.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endParaRPr lang="en-US" sz="1800">
              <a:solidFill>
                <a:schemeClr val="accent5"/>
              </a:solidFill>
              <a:latin typeface="Manrope SemiBold" pitchFamily="2" charset="0"/>
              <a:cs typeface="Segoe UI"/>
            </a:endParaRP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8A9BF0-F1B0-FCE4-A629-94EE81BA8CED}"/>
              </a:ext>
            </a:extLst>
          </p:cNvPr>
          <p:cNvSpPr txBox="1">
            <a:spLocks/>
          </p:cNvSpPr>
          <p:nvPr/>
        </p:nvSpPr>
        <p:spPr>
          <a:xfrm>
            <a:off x="8158064" y="1239617"/>
            <a:ext cx="3690421" cy="34470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1600" b="1">
                <a:solidFill>
                  <a:schemeClr val="accent5"/>
                </a:solidFill>
                <a:latin typeface="Manrope ExtraBold" pitchFamily="2" charset="0"/>
                <a:cs typeface="Segoe UI"/>
              </a:rPr>
              <a:t>Long (~100 words)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Business Central is powerful, but companies aiming for high-volume, multi-entity operations sometimes find that they need more. As your company grows, managing intercompany transactions, consolidating reports, and duplicating master records becomes time-consuming and error-prone. </a:t>
            </a:r>
            <a:r>
              <a:rPr lang="en-US" sz="1200">
                <a:solidFill>
                  <a:schemeClr val="accent5"/>
                </a:solidFill>
                <a:highlight>
                  <a:srgbClr val="FFFF00"/>
                </a:highlight>
                <a:latin typeface="Manrope" pitchFamily="2" charset="0"/>
                <a:cs typeface="Arial"/>
              </a:rPr>
              <a:t>[Partner Name]</a:t>
            </a:r>
            <a:r>
              <a:rPr lang="en-US" sz="1200">
                <a:solidFill>
                  <a:schemeClr val="accent5"/>
                </a:solidFill>
                <a:latin typeface="Manrope" pitchFamily="2" charset="0"/>
                <a:cs typeface="Arial"/>
              </a:rPr>
              <a:t> introduces Multi-Entity Management (MEM), a fully integrated solution that extends Business Central’s native capabilities. Automate intercompany workflows, consolidate financials in real time, and stay audit-ready with shared data and centralized control. Whether you're expanding into new markets, managing multiple brands, or preparing for acquisition, MEM helps you scale your operations—without scaling your headaches.</a:t>
            </a:r>
          </a:p>
        </p:txBody>
      </p:sp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38FCE8C3-4EBC-61F8-211A-014EF0D7451E}"/>
              </a:ext>
            </a:extLst>
          </p:cNvPr>
          <p:cNvSpPr/>
          <p:nvPr/>
        </p:nvSpPr>
        <p:spPr>
          <a:xfrm>
            <a:off x="363911" y="1100769"/>
            <a:ext cx="3591485" cy="4090356"/>
          </a:xfrm>
          <a:prstGeom prst="roundRect">
            <a:avLst>
              <a:gd name="adj" fmla="val 5310"/>
            </a:avLst>
          </a:prstGeom>
          <a:noFill/>
          <a:ln w="25400"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18900000" scaled="1"/>
              <a:tileRect/>
            </a:gra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>
              <a:gradFill>
                <a:gsLst>
                  <a:gs pos="0">
                    <a:srgbClr val="8DC8E8"/>
                  </a:gs>
                  <a:gs pos="100000">
                    <a:srgbClr val="D59ED7"/>
                  </a:gs>
                </a:gsLst>
                <a:lin ang="2700000" scaled="0"/>
              </a:gradFill>
              <a:latin typeface="+mj-lt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D0A121BD-0019-EB29-3684-2F16F1978A11}"/>
              </a:ext>
            </a:extLst>
          </p:cNvPr>
          <p:cNvSpPr/>
          <p:nvPr/>
        </p:nvSpPr>
        <p:spPr>
          <a:xfrm>
            <a:off x="4191000" y="1100769"/>
            <a:ext cx="3591485" cy="4090356"/>
          </a:xfrm>
          <a:prstGeom prst="roundRect">
            <a:avLst>
              <a:gd name="adj" fmla="val 5310"/>
            </a:avLst>
          </a:prstGeom>
          <a:noFill/>
          <a:ln w="25400"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18900000" scaled="1"/>
              <a:tileRect/>
            </a:gra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>
              <a:gradFill>
                <a:gsLst>
                  <a:gs pos="0">
                    <a:srgbClr val="8DC8E8"/>
                  </a:gs>
                  <a:gs pos="100000">
                    <a:srgbClr val="D59ED7"/>
                  </a:gs>
                </a:gsLst>
                <a:lin ang="2700000" scaled="0"/>
              </a:gradFill>
              <a:latin typeface="+mj-lt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DE70BD17-53BD-92A7-0928-3A4C26B4645D}"/>
              </a:ext>
            </a:extLst>
          </p:cNvPr>
          <p:cNvSpPr/>
          <p:nvPr/>
        </p:nvSpPr>
        <p:spPr>
          <a:xfrm>
            <a:off x="8001000" y="1100769"/>
            <a:ext cx="3981450" cy="4090356"/>
          </a:xfrm>
          <a:prstGeom prst="roundRect">
            <a:avLst>
              <a:gd name="adj" fmla="val 5310"/>
            </a:avLst>
          </a:prstGeom>
          <a:noFill/>
          <a:ln w="25400"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18900000" scaled="1"/>
              <a:tileRect/>
            </a:gra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>
              <a:gradFill>
                <a:gsLst>
                  <a:gs pos="0">
                    <a:srgbClr val="8DC8E8"/>
                  </a:gs>
                  <a:gs pos="100000">
                    <a:srgbClr val="D59ED7"/>
                  </a:gs>
                </a:gsLst>
                <a:lin ang="2700000" scaled="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947565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F00E2B-3BC5-18DE-B39D-F2C23469B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92;p2">
            <a:extLst>
              <a:ext uri="{FF2B5EF4-FFF2-40B4-BE49-F238E27FC236}">
                <a16:creationId xmlns:a16="http://schemas.microsoft.com/office/drawing/2014/main" id="{83C1C2F1-7FB1-E685-7A31-165B21250264}"/>
              </a:ext>
            </a:extLst>
          </p:cNvPr>
          <p:cNvSpPr/>
          <p:nvPr/>
        </p:nvSpPr>
        <p:spPr>
          <a:xfrm>
            <a:off x="319258" y="4801451"/>
            <a:ext cx="6640717" cy="161752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37160" tIns="0" rIns="137160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roxima Nova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anrope ExtraBold" pitchFamily="2" charset="0"/>
                <a:ea typeface="Arial Narrow"/>
                <a:cs typeface="Arial" panose="020B0604020202020204" pitchFamily="34" charset="0"/>
                <a:sym typeface="Arial Narrow"/>
              </a:rPr>
              <a:t>Customizing your assets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anrope ExtraBold" pitchFamily="2" charset="0"/>
              <a:ea typeface="Arial Narrow"/>
              <a:cs typeface="Arial" panose="020B0604020202020204" pitchFamily="34" charset="0"/>
              <a:sym typeface="Arial Narrow"/>
            </a:endParaRPr>
          </a:p>
          <a:p>
            <a:pPr>
              <a:buClr>
                <a:srgbClr val="FFFFFF"/>
              </a:buClr>
              <a:buSzPts val="1800"/>
              <a:defRPr/>
            </a:pPr>
            <a:r>
              <a:rPr lang="en-US" sz="1200">
                <a:solidFill>
                  <a:schemeClr val="accent1"/>
                </a:solidFill>
                <a:latin typeface="Manrope" pitchFamily="2" charset="0"/>
                <a:ea typeface="Arial Narrow"/>
                <a:cs typeface="Arial"/>
                <a:sym typeface="Arial Narrow"/>
              </a:rPr>
              <a:t>The assets in this campaign require you to customize them. You will find placeholder logos that you can replace with your own.  You can also modify font, colors, and copy.</a:t>
            </a:r>
          </a:p>
          <a:p>
            <a:pPr>
              <a:buSzPts val="1800"/>
              <a:defRPr/>
            </a:pPr>
            <a:endParaRPr lang="en-US" sz="1200">
              <a:solidFill>
                <a:schemeClr val="accent1"/>
              </a:solidFill>
              <a:latin typeface="Manrope" pitchFamily="2" charset="0"/>
              <a:ea typeface="Arial Narrow"/>
              <a:cs typeface="Arial"/>
              <a:sym typeface="Arial Narrow"/>
            </a:endParaRPr>
          </a:p>
          <a:p>
            <a:pPr>
              <a:buSzPts val="1800"/>
              <a:defRPr/>
            </a:pPr>
            <a:r>
              <a:rPr lang="en-US" sz="1200">
                <a:solidFill>
                  <a:schemeClr val="accent1"/>
                </a:solidFill>
                <a:latin typeface="Manrope" pitchFamily="2" charset="0"/>
                <a:ea typeface="Arial Narrow"/>
                <a:cs typeface="Arial"/>
                <a:sym typeface="Arial Narrow"/>
              </a:rPr>
              <a:t>You will find customization tips on page 9 of this guide. Each asset also contains specific instructions on how to best customize it.</a:t>
            </a:r>
            <a:endParaRPr lang="en-US">
              <a:solidFill>
                <a:schemeClr val="accent1"/>
              </a:solidFill>
              <a:latin typeface="Manrope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4247CA-5D97-2F80-5954-46D39FA74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9404059" y="2939301"/>
            <a:ext cx="45720" cy="411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2" name="Graphic 51" descr="Paint with solid fill">
            <a:extLst>
              <a:ext uri="{FF2B5EF4-FFF2-40B4-BE49-F238E27FC236}">
                <a16:creationId xmlns:a16="http://schemas.microsoft.com/office/drawing/2014/main" id="{2046330D-9B47-9686-1FCE-7CD47BAE1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67800" y="4920771"/>
            <a:ext cx="1456400" cy="1456400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8E62D1AC-7656-B8CC-5947-A89EE8B9F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5" y="-145013"/>
            <a:ext cx="10515600" cy="1325563"/>
          </a:xfrm>
        </p:spPr>
        <p:txBody>
          <a:bodyPr/>
          <a:lstStyle/>
          <a:p>
            <a:r>
              <a:rPr lang="en-US">
                <a:latin typeface="Manrope ExtraBold" pitchFamily="2" charset="0"/>
              </a:rPr>
              <a:t>Campaign asset library.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1BBECA6-168D-0EF7-130F-D22535C4077C}"/>
              </a:ext>
            </a:extLst>
          </p:cNvPr>
          <p:cNvSpPr/>
          <p:nvPr/>
        </p:nvSpPr>
        <p:spPr>
          <a:xfrm>
            <a:off x="7381993" y="5198154"/>
            <a:ext cx="4114800" cy="9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600"/>
              </a:spcAft>
              <a:buClr>
                <a:srgbClr val="FFFFFF"/>
              </a:buClr>
              <a:buSzPts val="1800"/>
              <a:defRPr/>
            </a:pPr>
            <a:r>
              <a:rPr lang="en-US" sz="1600" b="1">
                <a:solidFill>
                  <a:schemeClr val="bg2"/>
                </a:solidFill>
                <a:latin typeface="Manrope" pitchFamily="2" charset="0"/>
                <a:cs typeface="Arial"/>
              </a:rPr>
              <a:t>Ready to start building your pipeline?</a:t>
            </a:r>
          </a:p>
          <a:p>
            <a:pPr marL="171450" indent="-171450" defTabSz="75438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bg2"/>
                </a:solidFill>
                <a:latin typeface="Manrope" pitchFamily="2" charset="0"/>
                <a:ea typeface="Inter" panose="02000503000000020004" pitchFamily="2" charset="0"/>
                <a:cs typeface="Arial"/>
              </a:rPr>
              <a:t>Check out the full range of assets on our </a:t>
            </a:r>
            <a:r>
              <a:rPr lang="en-US" sz="1200" b="1">
                <a:solidFill>
                  <a:schemeClr val="tx1"/>
                </a:solidFill>
                <a:latin typeface="Manrope" pitchFamily="2" charset="0"/>
                <a:ea typeface="Inter" panose="02000503000000020004" pitchFamily="2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Campaign Center.</a:t>
            </a:r>
            <a:endParaRPr lang="en-US" sz="1200" b="1">
              <a:solidFill>
                <a:schemeClr val="tx1"/>
              </a:solidFill>
              <a:latin typeface="Manrope" pitchFamily="2" charset="0"/>
            </a:endParaRPr>
          </a:p>
          <a:p>
            <a:pPr marL="171450" indent="-171450" defTabSz="754380">
              <a:buFont typeface="Arial" panose="020B0604020202020204" pitchFamily="34" charset="0"/>
              <a:buChar char="•"/>
              <a:defRPr/>
            </a:pPr>
            <a:r>
              <a:rPr lang="en-US" sz="1200" kern="0">
                <a:solidFill>
                  <a:schemeClr val="bg2"/>
                </a:solidFill>
                <a:latin typeface="Manrope" pitchFamily="2" charset="0"/>
                <a:ea typeface="Inter" panose="02000503000000020004" pitchFamily="2" charset="0"/>
                <a:cs typeface="Arial"/>
              </a:rPr>
              <a:t>Get support in our Partner Hub.</a:t>
            </a:r>
            <a:endParaRPr lang="en-US" sz="1200">
              <a:solidFill>
                <a:schemeClr val="bg2"/>
              </a:solidFill>
              <a:highlight>
                <a:srgbClr val="FF00FF"/>
              </a:highlight>
              <a:latin typeface="Manrope" pitchFamily="2" charset="0"/>
              <a:ea typeface="+mn-lt"/>
              <a:cs typeface="Arial"/>
            </a:endParaRPr>
          </a:p>
          <a:p>
            <a:pPr defTabSz="754380">
              <a:defRPr/>
            </a:pPr>
            <a:endParaRPr lang="en-US" sz="1200">
              <a:solidFill>
                <a:schemeClr val="bg2"/>
              </a:solidFill>
              <a:highlight>
                <a:srgbClr val="FF00FF"/>
              </a:highlight>
              <a:latin typeface="Manrope" pitchFamily="2" charset="0"/>
              <a:cs typeface="Arial"/>
            </a:endParaRPr>
          </a:p>
        </p:txBody>
      </p:sp>
      <p:pic>
        <p:nvPicPr>
          <p:cNvPr id="18" name="Picture 17" descr="A person sitting at a table with a calculator&#10;&#10;AI-generated content may be incorrect.">
            <a:extLst>
              <a:ext uri="{FF2B5EF4-FFF2-40B4-BE49-F238E27FC236}">
                <a16:creationId xmlns:a16="http://schemas.microsoft.com/office/drawing/2014/main" id="{A94671F4-0B47-7491-8C89-64B70A4C28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8" y="1390991"/>
            <a:ext cx="1715296" cy="897672"/>
          </a:xfrm>
          <a:prstGeom prst="rect">
            <a:avLst/>
          </a:prstGeom>
        </p:spPr>
      </p:pic>
      <p:pic>
        <p:nvPicPr>
          <p:cNvPr id="20" name="Picture 19" descr="A collage of people sitting at a table&#10;&#10;AI-generated content may be incorrect.">
            <a:extLst>
              <a:ext uri="{FF2B5EF4-FFF2-40B4-BE49-F238E27FC236}">
                <a16:creationId xmlns:a16="http://schemas.microsoft.com/office/drawing/2014/main" id="{09A4EEF8-D30B-1D6A-9CF6-E9C857A66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7" y="1881252"/>
            <a:ext cx="1710997" cy="895422"/>
          </a:xfrm>
          <a:prstGeom prst="rect">
            <a:avLst/>
          </a:prstGeom>
        </p:spPr>
      </p:pic>
      <p:pic>
        <p:nvPicPr>
          <p:cNvPr id="25" name="Picture 24" descr="A screenshot of a website&#10;&#10;AI-generated content may be incorrect.">
            <a:extLst>
              <a:ext uri="{FF2B5EF4-FFF2-40B4-BE49-F238E27FC236}">
                <a16:creationId xmlns:a16="http://schemas.microsoft.com/office/drawing/2014/main" id="{CF9EDE35-1F83-D6F3-270B-BC90062920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7" y="2343263"/>
            <a:ext cx="1710997" cy="895422"/>
          </a:xfrm>
          <a:prstGeom prst="rect">
            <a:avLst/>
          </a:prstGeom>
        </p:spPr>
      </p:pic>
      <p:pic>
        <p:nvPicPr>
          <p:cNvPr id="31" name="Picture 30" descr="A screenshot of a website&#10;&#10;AI-generated content may be incorrect.">
            <a:extLst>
              <a:ext uri="{FF2B5EF4-FFF2-40B4-BE49-F238E27FC236}">
                <a16:creationId xmlns:a16="http://schemas.microsoft.com/office/drawing/2014/main" id="{996372D3-E9C5-5A27-1C1D-D96219EB9A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7" y="2646946"/>
            <a:ext cx="1702198" cy="890817"/>
          </a:xfrm>
          <a:prstGeom prst="rect">
            <a:avLst/>
          </a:prstGeom>
        </p:spPr>
      </p:pic>
      <p:pic>
        <p:nvPicPr>
          <p:cNvPr id="29" name="Picture 28" descr="A screenshot of a website&#10;&#10;AI-generated content may be incorrect.">
            <a:extLst>
              <a:ext uri="{FF2B5EF4-FFF2-40B4-BE49-F238E27FC236}">
                <a16:creationId xmlns:a16="http://schemas.microsoft.com/office/drawing/2014/main" id="{FC894CC7-8A4E-979E-DB39-93CEFA1A8D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6" y="3070186"/>
            <a:ext cx="1710997" cy="895422"/>
          </a:xfrm>
          <a:prstGeom prst="rect">
            <a:avLst/>
          </a:prstGeom>
        </p:spPr>
      </p:pic>
      <p:pic>
        <p:nvPicPr>
          <p:cNvPr id="50" name="Picture 49" descr="A person holding a calculator and a person holding a book&#10;&#10;AI-generated content may be incorrect.">
            <a:extLst>
              <a:ext uri="{FF2B5EF4-FFF2-40B4-BE49-F238E27FC236}">
                <a16:creationId xmlns:a16="http://schemas.microsoft.com/office/drawing/2014/main" id="{4ED653D9-01CF-CA1C-4BB7-9DE1FDE1BC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93" y="1183908"/>
            <a:ext cx="1593088" cy="896112"/>
          </a:xfrm>
          <a:prstGeom prst="rect">
            <a:avLst/>
          </a:prstGeom>
        </p:spPr>
      </p:pic>
      <p:pic>
        <p:nvPicPr>
          <p:cNvPr id="55" name="Picture 54" descr="A person and person sitting at a table with a computer&#10;&#10;AI-generated content may be incorrect.">
            <a:extLst>
              <a:ext uri="{FF2B5EF4-FFF2-40B4-BE49-F238E27FC236}">
                <a16:creationId xmlns:a16="http://schemas.microsoft.com/office/drawing/2014/main" id="{02571E37-F500-597C-FB93-CD6F206F95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93" y="1557368"/>
            <a:ext cx="1593088" cy="896112"/>
          </a:xfrm>
          <a:prstGeom prst="rect">
            <a:avLst/>
          </a:prstGeom>
        </p:spPr>
      </p:pic>
      <p:pic>
        <p:nvPicPr>
          <p:cNvPr id="58" name="Picture 57" descr="A person standing in an office with his arms crossed&#10;&#10;AI-generated content may be incorrect.">
            <a:extLst>
              <a:ext uri="{FF2B5EF4-FFF2-40B4-BE49-F238E27FC236}">
                <a16:creationId xmlns:a16="http://schemas.microsoft.com/office/drawing/2014/main" id="{07E34F6A-F11E-CE2A-95A5-2806466E64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93" y="1930828"/>
            <a:ext cx="1593088" cy="896112"/>
          </a:xfrm>
          <a:prstGeom prst="rect">
            <a:avLst/>
          </a:prstGeom>
        </p:spPr>
      </p:pic>
      <p:pic>
        <p:nvPicPr>
          <p:cNvPr id="61" name="Picture 60" descr="A person writing on a glass board&#10;&#10;AI-generated content may be incorrect.">
            <a:extLst>
              <a:ext uri="{FF2B5EF4-FFF2-40B4-BE49-F238E27FC236}">
                <a16:creationId xmlns:a16="http://schemas.microsoft.com/office/drawing/2014/main" id="{5C88F1DB-C9D3-BBE8-A824-A63192F121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93" y="2304288"/>
            <a:ext cx="1593088" cy="896112"/>
          </a:xfrm>
          <a:prstGeom prst="rect">
            <a:avLst/>
          </a:prstGeom>
        </p:spPr>
      </p:pic>
      <p:pic>
        <p:nvPicPr>
          <p:cNvPr id="65" name="Picture 64" descr="A person in a blue suit&#10;&#10;AI-generated content may be incorrect.">
            <a:extLst>
              <a:ext uri="{FF2B5EF4-FFF2-40B4-BE49-F238E27FC236}">
                <a16:creationId xmlns:a16="http://schemas.microsoft.com/office/drawing/2014/main" id="{E25CB74D-CD4F-13F1-13DA-EF6F373084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93" y="2677748"/>
            <a:ext cx="1593088" cy="896112"/>
          </a:xfrm>
          <a:prstGeom prst="rect">
            <a:avLst/>
          </a:prstGeom>
        </p:spPr>
      </p:pic>
      <p:pic>
        <p:nvPicPr>
          <p:cNvPr id="67" name="Picture 66" descr="A person and person looking at a document&#10;&#10;AI-generated content may be incorrect.">
            <a:extLst>
              <a:ext uri="{FF2B5EF4-FFF2-40B4-BE49-F238E27FC236}">
                <a16:creationId xmlns:a16="http://schemas.microsoft.com/office/drawing/2014/main" id="{DF0056FD-D87B-C5C4-927E-7B0AA0D1C8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93" y="3051209"/>
            <a:ext cx="1593088" cy="896112"/>
          </a:xfrm>
          <a:prstGeom prst="rect">
            <a:avLst/>
          </a:prstGeom>
        </p:spPr>
      </p:pic>
      <p:pic>
        <p:nvPicPr>
          <p:cNvPr id="71" name="Picture 70" descr="A person sitting at a table&#10;&#10;AI-generated content may be incorrect.">
            <a:extLst>
              <a:ext uri="{FF2B5EF4-FFF2-40B4-BE49-F238E27FC236}">
                <a16:creationId xmlns:a16="http://schemas.microsoft.com/office/drawing/2014/main" id="{16648A90-16FE-99A5-45B0-A5B6FFE016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077" y="3282215"/>
            <a:ext cx="896112" cy="896112"/>
          </a:xfrm>
          <a:prstGeom prst="rect">
            <a:avLst/>
          </a:prstGeom>
        </p:spPr>
      </p:pic>
      <p:pic>
        <p:nvPicPr>
          <p:cNvPr id="73" name="Picture 72" descr="A building with balconies and a logo&#10;&#10;AI-generated content may be incorrect.">
            <a:extLst>
              <a:ext uri="{FF2B5EF4-FFF2-40B4-BE49-F238E27FC236}">
                <a16:creationId xmlns:a16="http://schemas.microsoft.com/office/drawing/2014/main" id="{B43F5572-066D-75A6-D176-CB33A71C7F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954" y="2184935"/>
            <a:ext cx="896112" cy="896112"/>
          </a:xfrm>
          <a:prstGeom prst="rect">
            <a:avLst/>
          </a:prstGeom>
        </p:spPr>
      </p:pic>
      <p:pic>
        <p:nvPicPr>
          <p:cNvPr id="77" name="Picture 76" descr="A group of people in a building&#10;&#10;AI-generated content may be incorrect.">
            <a:extLst>
              <a:ext uri="{FF2B5EF4-FFF2-40B4-BE49-F238E27FC236}">
                <a16:creationId xmlns:a16="http://schemas.microsoft.com/office/drawing/2014/main" id="{9E40BE3C-1EC4-94FB-A8CC-2CF9B02882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05" y="1174282"/>
            <a:ext cx="896112" cy="896112"/>
          </a:xfrm>
          <a:prstGeom prst="rect">
            <a:avLst/>
          </a:prstGeom>
        </p:spPr>
      </p:pic>
      <p:pic>
        <p:nvPicPr>
          <p:cNvPr id="80" name="Picture 79" descr="A person in a suit&#10;&#10;AI-generated content may be incorrect.">
            <a:extLst>
              <a:ext uri="{FF2B5EF4-FFF2-40B4-BE49-F238E27FC236}">
                <a16:creationId xmlns:a16="http://schemas.microsoft.com/office/drawing/2014/main" id="{5E15A450-8721-08C1-3A3D-02765CBF9A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175" y="3282215"/>
            <a:ext cx="896112" cy="896112"/>
          </a:xfrm>
          <a:prstGeom prst="rect">
            <a:avLst/>
          </a:prstGeom>
        </p:spPr>
      </p:pic>
      <p:pic>
        <p:nvPicPr>
          <p:cNvPr id="83" name="Picture 82" descr="A group of people looking at a tablet&#10;&#10;AI-generated content may be incorrect.">
            <a:extLst>
              <a:ext uri="{FF2B5EF4-FFF2-40B4-BE49-F238E27FC236}">
                <a16:creationId xmlns:a16="http://schemas.microsoft.com/office/drawing/2014/main" id="{212448B7-3E90-124F-2826-DAE27FC1826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1" y="2184935"/>
            <a:ext cx="896112" cy="896112"/>
          </a:xfrm>
          <a:prstGeom prst="rect">
            <a:avLst/>
          </a:prstGeom>
        </p:spPr>
      </p:pic>
      <p:pic>
        <p:nvPicPr>
          <p:cNvPr id="86" name="Picture 85" descr="A close-up of a computer&#10;&#10;AI-generated content may be incorrect.">
            <a:extLst>
              <a:ext uri="{FF2B5EF4-FFF2-40B4-BE49-F238E27FC236}">
                <a16:creationId xmlns:a16="http://schemas.microsoft.com/office/drawing/2014/main" id="{A3A8691B-BEBC-972C-9DC7-D847739F160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52" y="1174282"/>
            <a:ext cx="896112" cy="896112"/>
          </a:xfrm>
          <a:prstGeom prst="rect">
            <a:avLst/>
          </a:prstGeom>
        </p:spPr>
      </p:pic>
      <p:pic>
        <p:nvPicPr>
          <p:cNvPr id="89" name="Picture 88" descr="A screenshot of a phone&#10;&#10;AI-generated content may be incorrect.">
            <a:extLst>
              <a:ext uri="{FF2B5EF4-FFF2-40B4-BE49-F238E27FC236}">
                <a16:creationId xmlns:a16="http://schemas.microsoft.com/office/drawing/2014/main" id="{BE3E1B8F-C3D6-640A-34F1-269A166FE04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523" y="1193532"/>
            <a:ext cx="812376" cy="1624752"/>
          </a:xfrm>
          <a:prstGeom prst="rect">
            <a:avLst/>
          </a:prstGeom>
        </p:spPr>
      </p:pic>
      <p:pic>
        <p:nvPicPr>
          <p:cNvPr id="93" name="Picture 92" descr="A screenshot of a phone&#10;&#10;AI-generated content may be incorrect.">
            <a:extLst>
              <a:ext uri="{FF2B5EF4-FFF2-40B4-BE49-F238E27FC236}">
                <a16:creationId xmlns:a16="http://schemas.microsoft.com/office/drawing/2014/main" id="{32FF0230-A2EC-0D93-3027-26D1CA04CEE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698" y="1203158"/>
            <a:ext cx="812376" cy="1624752"/>
          </a:xfrm>
          <a:prstGeom prst="rect">
            <a:avLst/>
          </a:prstGeom>
        </p:spPr>
      </p:pic>
      <p:pic>
        <p:nvPicPr>
          <p:cNvPr id="103" name="Picture 102" descr="A white background with orange text&#10;&#10;AI-generated content may be incorrect.">
            <a:extLst>
              <a:ext uri="{FF2B5EF4-FFF2-40B4-BE49-F238E27FC236}">
                <a16:creationId xmlns:a16="http://schemas.microsoft.com/office/drawing/2014/main" id="{9ADC2D26-269F-B8C4-EF04-7A0678A410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16" y="3617314"/>
            <a:ext cx="2680693" cy="420624"/>
          </a:xfrm>
          <a:prstGeom prst="rect">
            <a:avLst/>
          </a:prstGeom>
        </p:spPr>
      </p:pic>
      <p:pic>
        <p:nvPicPr>
          <p:cNvPr id="105" name="Picture 104" descr="A close-up of a sign&#10;&#10;AI-generated content may be incorrect.">
            <a:extLst>
              <a:ext uri="{FF2B5EF4-FFF2-40B4-BE49-F238E27FC236}">
                <a16:creationId xmlns:a16="http://schemas.microsoft.com/office/drawing/2014/main" id="{3221E1EB-41AA-5F86-C529-E98AA86CF59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16" y="3105386"/>
            <a:ext cx="2649619" cy="41574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290177E-5DAD-389C-26F8-DE71544F34A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022985" y="240633"/>
            <a:ext cx="1457099" cy="161704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40BAFA5C-92F6-18ED-BECA-A88861B1C39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031896" y="1386037"/>
            <a:ext cx="1383368" cy="1515979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570C256D-8151-1CCD-0E05-2E1BBEF9C6A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025722" y="2305049"/>
            <a:ext cx="1452544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5099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id="{DC7A438A-024A-174A-1024-817431F09C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2179645" y="494908"/>
            <a:ext cx="9427138" cy="5539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-3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Text Semibold" pitchFamily="2" charset="0"/>
                <a:ea typeface="+mn-ea"/>
                <a:cs typeface="Segoe Sans Text" pitchFamily="2" charset="0"/>
              </a:rPr>
              <a:t>Microsoft Fabric</a:t>
            </a:r>
          </a:p>
        </p:txBody>
      </p:sp>
      <p:sp>
        <p:nvSpPr>
          <p:cNvPr id="15" name="Rounded Rectangle 38">
            <a:extLst>
              <a:ext uri="{FF2B5EF4-FFF2-40B4-BE49-F238E27FC236}">
                <a16:creationId xmlns:a16="http://schemas.microsoft.com/office/drawing/2014/main" id="{ED8176EC-6BF6-7FF1-5F35-97C4C5684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09600" y="1557182"/>
            <a:ext cx="10972800" cy="4554860"/>
          </a:xfrm>
          <a:prstGeom prst="roundRect">
            <a:avLst>
              <a:gd name="adj" fmla="val 3641"/>
            </a:avLst>
          </a:prstGeom>
          <a:solidFill>
            <a:schemeClr val="tx1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effectLst/>
              <a:uLnTx/>
              <a:uFillTx/>
              <a:latin typeface="Segoe Sans Text Semibold" pitchFamily="2" charset="0"/>
              <a:ea typeface="+mn-ea"/>
              <a:cs typeface="+mn-cs"/>
            </a:endParaRPr>
          </a:p>
        </p:txBody>
      </p:sp>
      <p:sp>
        <p:nvSpPr>
          <p:cNvPr id="35" name="!!CAP">
            <a:extLst>
              <a:ext uri="{FF2B5EF4-FFF2-40B4-BE49-F238E27FC236}">
                <a16:creationId xmlns:a16="http://schemas.microsoft.com/office/drawing/2014/main" id="{162F3972-13D8-34B7-C7CE-ED44D0D6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878410" y="1849042"/>
            <a:ext cx="2455841" cy="4003118"/>
          </a:xfrm>
          <a:prstGeom prst="roundRect">
            <a:avLst>
              <a:gd name="adj" fmla="val 2824"/>
            </a:avLst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  <a:scene3d>
            <a:camera prst="perspectiveLeft" fov="2100000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Text" pitchFamily="2" charset="0"/>
              <a:ea typeface="+mn-ea"/>
              <a:cs typeface="Segoe Sans Text" pitchFamily="2" charset="0"/>
            </a:endParaRPr>
          </a:p>
        </p:txBody>
      </p:sp>
      <p:sp>
        <p:nvSpPr>
          <p:cNvPr id="25" name="Rectangle: Rounded Corners 5">
            <a:extLst>
              <a:ext uri="{FF2B5EF4-FFF2-40B4-BE49-F238E27FC236}">
                <a16:creationId xmlns:a16="http://schemas.microsoft.com/office/drawing/2014/main" id="{ED4DBC17-49FB-4B2B-5A0C-EC0F1672EC69}"/>
              </a:ext>
            </a:extLst>
          </p:cNvPr>
          <p:cNvSpPr>
            <a:spLocks/>
          </p:cNvSpPr>
          <p:nvPr/>
        </p:nvSpPr>
        <p:spPr bwMode="auto">
          <a:xfrm>
            <a:off x="878111" y="1950174"/>
            <a:ext cx="2455841" cy="615553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288000" tIns="0" rIns="28800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2000" b="1">
                <a:latin typeface="Manrope SemiBold" pitchFamily="2" charset="0"/>
                <a:cs typeface="Arial"/>
              </a:rPr>
              <a:t>Stage 1: Awareness.</a:t>
            </a:r>
            <a:endParaRPr lang="en-US" sz="2000">
              <a:latin typeface="Manrope SemiBold" pitchFamily="2" charset="0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33EBD2-8EBE-A5E7-B033-E4A08AC40B22}"/>
              </a:ext>
            </a:extLst>
          </p:cNvPr>
          <p:cNvSpPr txBox="1">
            <a:spLocks/>
          </p:cNvSpPr>
          <p:nvPr/>
        </p:nvSpPr>
        <p:spPr>
          <a:xfrm>
            <a:off x="829988" y="2586007"/>
            <a:ext cx="2654358" cy="3231654"/>
          </a:xfrm>
          <a:prstGeom prst="rect">
            <a:avLst/>
          </a:prstGeom>
          <a:noFill/>
        </p:spPr>
        <p:txBody>
          <a:bodyPr wrap="square" lIns="288000" rIns="288000">
            <a:spAutoFit/>
          </a:bodyPr>
          <a:lstStyle/>
          <a:p>
            <a:r>
              <a:rPr lang="en" sz="1200" b="1">
                <a:solidFill>
                  <a:schemeClr val="bg2"/>
                </a:solidFill>
                <a:latin typeface="Manrope" pitchFamily="2" charset="0"/>
                <a:cs typeface="Arial"/>
              </a:rPr>
              <a:t>Introduce the concept of going beyond Business Central’s core features.</a:t>
            </a:r>
          </a:p>
          <a:p>
            <a:endParaRPr lang="en-US" sz="1200">
              <a:solidFill>
                <a:schemeClr val="bg2"/>
              </a:solidFill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2"/>
                </a:solidFill>
                <a:latin typeface="Manrope" pitchFamily="2" charset="0"/>
                <a:cs typeface="Arial"/>
              </a:rPr>
              <a:t>Promo email</a:t>
            </a:r>
            <a:r>
              <a:rPr lang="en-US" sz="1200">
                <a:solidFill>
                  <a:schemeClr val="bg2"/>
                </a:solidFill>
                <a:latin typeface="Manrope" pitchFamily="2" charset="0"/>
                <a:cs typeface="Arial"/>
              </a:rPr>
              <a:t>: Send to existing contacts directly with the hero asset (</a:t>
            </a:r>
            <a:r>
              <a:rPr lang="en-US" sz="1200" err="1">
                <a:solidFill>
                  <a:schemeClr val="bg2"/>
                </a:solidFill>
                <a:latin typeface="Manrope" pitchFamily="2" charset="0"/>
                <a:cs typeface="Arial"/>
              </a:rPr>
              <a:t>ebook</a:t>
            </a:r>
            <a:r>
              <a:rPr lang="en-US" sz="1200">
                <a:solidFill>
                  <a:schemeClr val="bg2"/>
                </a:solidFill>
                <a:latin typeface="Manrope" pitchFamily="2" charset="0"/>
                <a:cs typeface="Arial"/>
              </a:rPr>
              <a:t>) to generate interest and establish credibility.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bg2"/>
              </a:solidFill>
              <a:latin typeface="Manrope" pitchFamily="2" charset="0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2"/>
                </a:solidFill>
                <a:latin typeface="Manrope" pitchFamily="2" charset="0"/>
                <a:cs typeface="Arial"/>
              </a:rPr>
              <a:t>Social ads</a:t>
            </a:r>
            <a:r>
              <a:rPr lang="en-US" sz="1200">
                <a:solidFill>
                  <a:schemeClr val="bg2"/>
                </a:solidFill>
                <a:latin typeface="Manrope" pitchFamily="2" charset="0"/>
                <a:cs typeface="Arial"/>
              </a:rPr>
              <a:t>: Use paid or organic social ads to drive traffic to the gated landing page with the </a:t>
            </a:r>
            <a:r>
              <a:rPr lang="en-US" sz="1200" err="1">
                <a:solidFill>
                  <a:schemeClr val="bg2"/>
                </a:solidFill>
                <a:latin typeface="Manrope" pitchFamily="2" charset="0"/>
                <a:cs typeface="Arial"/>
              </a:rPr>
              <a:t>ebook</a:t>
            </a:r>
            <a:r>
              <a:rPr lang="en-US" sz="1200">
                <a:solidFill>
                  <a:schemeClr val="bg2"/>
                </a:solidFill>
                <a:latin typeface="Manrope" pitchFamily="2" charset="0"/>
                <a:cs typeface="Arial"/>
              </a:rPr>
              <a:t>. Use the gated landing page to capture lead info.</a:t>
            </a:r>
          </a:p>
        </p:txBody>
      </p:sp>
      <p:sp>
        <p:nvSpPr>
          <p:cNvPr id="34" name="!!LCO">
            <a:extLst>
              <a:ext uri="{FF2B5EF4-FFF2-40B4-BE49-F238E27FC236}">
                <a16:creationId xmlns:a16="http://schemas.microsoft.com/office/drawing/2014/main" id="{E49F14C9-2938-CF8B-1DF2-52A14C92C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3538190" y="1849042"/>
            <a:ext cx="2455841" cy="4003118"/>
          </a:xfrm>
          <a:prstGeom prst="roundRect">
            <a:avLst>
              <a:gd name="adj" fmla="val 2824"/>
            </a:avLst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  <a:scene3d>
            <a:camera prst="perspectiveLeft" fov="2100000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Text" pitchFamily="2" charset="0"/>
              <a:ea typeface="+mn-ea"/>
              <a:cs typeface="Segoe Sans Text" pitchFamily="2" charset="0"/>
            </a:endParaRPr>
          </a:p>
        </p:txBody>
      </p:sp>
      <p:sp>
        <p:nvSpPr>
          <p:cNvPr id="28" name="Rectangle: Rounded Corners 5">
            <a:extLst>
              <a:ext uri="{FF2B5EF4-FFF2-40B4-BE49-F238E27FC236}">
                <a16:creationId xmlns:a16="http://schemas.microsoft.com/office/drawing/2014/main" id="{EC45A533-BFFC-B9FE-702A-338D8A8D9434}"/>
              </a:ext>
            </a:extLst>
          </p:cNvPr>
          <p:cNvSpPr>
            <a:spLocks/>
          </p:cNvSpPr>
          <p:nvPr/>
        </p:nvSpPr>
        <p:spPr bwMode="auto">
          <a:xfrm>
            <a:off x="3538189" y="1950174"/>
            <a:ext cx="2381348" cy="615553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288000" tIns="0" rIns="28800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2000" b="1">
                <a:latin typeface="Manrope SemiBold" pitchFamily="2" charset="0"/>
                <a:cs typeface="Arial"/>
              </a:rPr>
              <a:t>Stage 2: Engagement.</a:t>
            </a:r>
            <a:endParaRPr lang="en-US" sz="2000">
              <a:latin typeface="Manrope SemiBold" pitchFamily="2" charset="0"/>
              <a:cs typeface="Arial"/>
            </a:endParaRPr>
          </a:p>
        </p:txBody>
      </p:sp>
      <p:sp>
        <p:nvSpPr>
          <p:cNvPr id="36" name="!!EEBU">
            <a:extLst>
              <a:ext uri="{FF2B5EF4-FFF2-40B4-BE49-F238E27FC236}">
                <a16:creationId xmlns:a16="http://schemas.microsoft.com/office/drawing/2014/main" id="{419BEF54-B9F7-B883-D8F3-3BA5EED56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6197970" y="1849042"/>
            <a:ext cx="2455841" cy="4003118"/>
          </a:xfrm>
          <a:prstGeom prst="roundRect">
            <a:avLst>
              <a:gd name="adj" fmla="val 2824"/>
            </a:avLst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  <a:scene3d>
            <a:camera prst="perspectiveLeft" fov="2100000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Text" pitchFamily="2" charset="0"/>
              <a:ea typeface="+mn-ea"/>
              <a:cs typeface="Segoe Sans Text" pitchFamily="2" charset="0"/>
            </a:endParaRPr>
          </a:p>
        </p:txBody>
      </p:sp>
      <p:sp>
        <p:nvSpPr>
          <p:cNvPr id="31" name="Rectangle: Rounded Corners 5">
            <a:extLst>
              <a:ext uri="{FF2B5EF4-FFF2-40B4-BE49-F238E27FC236}">
                <a16:creationId xmlns:a16="http://schemas.microsoft.com/office/drawing/2014/main" id="{28C0A72C-9192-5A1C-C3E9-9B59D637CC9C}"/>
              </a:ext>
            </a:extLst>
          </p:cNvPr>
          <p:cNvSpPr>
            <a:spLocks/>
          </p:cNvSpPr>
          <p:nvPr/>
        </p:nvSpPr>
        <p:spPr bwMode="auto">
          <a:xfrm>
            <a:off x="6197969" y="1950174"/>
            <a:ext cx="2455841" cy="615553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288000" tIns="0" rIns="28800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2000" b="1">
                <a:latin typeface="Manrope SemiBold" pitchFamily="2" charset="0"/>
                <a:cs typeface="Arial"/>
              </a:rPr>
              <a:t>Stage 3: Consideration.</a:t>
            </a:r>
            <a:endParaRPr lang="en-US" sz="2000">
              <a:latin typeface="Manrope SemiBold" pitchFamily="2" charset="0"/>
              <a:cs typeface="Arial"/>
            </a:endParaRPr>
          </a:p>
        </p:txBody>
      </p:sp>
      <p:sp>
        <p:nvSpPr>
          <p:cNvPr id="33" name="!!AP">
            <a:extLst>
              <a:ext uri="{FF2B5EF4-FFF2-40B4-BE49-F238E27FC236}">
                <a16:creationId xmlns:a16="http://schemas.microsoft.com/office/drawing/2014/main" id="{14AF2369-96A3-8EED-AA50-981F8B18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8857749" y="1849042"/>
            <a:ext cx="2455841" cy="4003118"/>
          </a:xfrm>
          <a:prstGeom prst="roundRect">
            <a:avLst>
              <a:gd name="adj" fmla="val 2824"/>
            </a:avLst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  <a:scene3d>
            <a:camera prst="perspectiveLeft" fov="2100000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Text" pitchFamily="2" charset="0"/>
              <a:ea typeface="+mn-ea"/>
              <a:cs typeface="Segoe Sans Text" pitchFamily="2" charset="0"/>
            </a:endParaRPr>
          </a:p>
        </p:txBody>
      </p:sp>
      <p:sp>
        <p:nvSpPr>
          <p:cNvPr id="37" name="Rectangle: Rounded Corners 5">
            <a:extLst>
              <a:ext uri="{FF2B5EF4-FFF2-40B4-BE49-F238E27FC236}">
                <a16:creationId xmlns:a16="http://schemas.microsoft.com/office/drawing/2014/main" id="{825CB522-84DD-A501-C8C0-B2455ACB042D}"/>
              </a:ext>
            </a:extLst>
          </p:cNvPr>
          <p:cNvSpPr>
            <a:spLocks/>
          </p:cNvSpPr>
          <p:nvPr/>
        </p:nvSpPr>
        <p:spPr bwMode="auto">
          <a:xfrm>
            <a:off x="8857749" y="1950174"/>
            <a:ext cx="2455841" cy="615553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288000" tIns="0" rIns="28800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2000" b="1">
                <a:latin typeface="Manrope SemiBold" pitchFamily="2" charset="0"/>
                <a:cs typeface="Arial"/>
              </a:rPr>
              <a:t>Stage 4: Conversion.</a:t>
            </a:r>
            <a:endParaRPr lang="en-US" sz="2000">
              <a:latin typeface="Manrope SemiBold" pitchFamily="2" charset="0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99F16-8530-9CF8-5674-4D747BE7D0EB}"/>
              </a:ext>
            </a:extLst>
          </p:cNvPr>
          <p:cNvSpPr txBox="1">
            <a:spLocks/>
          </p:cNvSpPr>
          <p:nvPr/>
        </p:nvSpPr>
        <p:spPr>
          <a:xfrm>
            <a:off x="626445" y="442128"/>
            <a:ext cx="1124150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Manrope ExtraBold" pitchFamily="2" charset="0"/>
              </a:rPr>
              <a:t>Demand generation journey.</a:t>
            </a:r>
            <a:br>
              <a:rPr lang="en-US">
                <a:latin typeface="Manrope" pitchFamily="2" charset="0"/>
              </a:rPr>
            </a:br>
            <a:endParaRPr lang="en" sz="1200">
              <a:solidFill>
                <a:schemeClr val="bg2"/>
              </a:solidFill>
              <a:latin typeface="Manrope" pitchFamily="2" charset="0"/>
              <a:cs typeface="Arial"/>
            </a:endParaRPr>
          </a:p>
          <a:p>
            <a:r>
              <a:rPr lang="en" sz="1200">
                <a:solidFill>
                  <a:schemeClr val="bg2"/>
                </a:solidFill>
                <a:latin typeface="Manrope" pitchFamily="2" charset="0"/>
                <a:cs typeface="Arial"/>
              </a:rPr>
              <a:t>Use this 4-stage campaignjourney to guide your rollout. Each stage is mapped to specific assets that help move prospects from awareness  to action.</a:t>
            </a:r>
            <a:endParaRPr lang="en-US" sz="1200">
              <a:solidFill>
                <a:schemeClr val="bg2"/>
              </a:solidFill>
              <a:latin typeface="Manrope" pitchFamily="2" charset="0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D2A8B-E44C-3857-C023-1F356E7925DF}"/>
              </a:ext>
            </a:extLst>
          </p:cNvPr>
          <p:cNvSpPr txBox="1">
            <a:spLocks/>
          </p:cNvSpPr>
          <p:nvPr/>
        </p:nvSpPr>
        <p:spPr>
          <a:xfrm>
            <a:off x="3487554" y="2586007"/>
            <a:ext cx="2654358" cy="3046988"/>
          </a:xfrm>
          <a:prstGeom prst="rect">
            <a:avLst/>
          </a:prstGeom>
          <a:noFill/>
        </p:spPr>
        <p:txBody>
          <a:bodyPr wrap="square" lIns="288000" rIns="288000">
            <a:spAutoFit/>
          </a:bodyPr>
          <a:lstStyle/>
          <a:p>
            <a:r>
              <a:rPr lang="en-US" sz="1200" b="1">
                <a:solidFill>
                  <a:schemeClr val="bg2"/>
                </a:solidFill>
                <a:latin typeface="Manrope" pitchFamily="2" charset="0"/>
                <a:cs typeface="Arial"/>
              </a:rPr>
              <a:t>Share more assets and information to encourage consideration.</a:t>
            </a:r>
            <a:r>
              <a:rPr lang="en-US" sz="1200">
                <a:solidFill>
                  <a:schemeClr val="bg2"/>
                </a:solidFill>
                <a:latin typeface="Manrope" pitchFamily="2" charset="0"/>
                <a:cs typeface="Arial"/>
              </a:rPr>
              <a:t> Highlight common challenges and key benefits of extending BC functionality.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bg2"/>
              </a:solidFill>
              <a:latin typeface="Manrope" pitchFamily="2" charset="0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2"/>
                </a:solidFill>
                <a:latin typeface="Manrope" pitchFamily="2" charset="0"/>
                <a:cs typeface="Arial"/>
              </a:rPr>
              <a:t>Nurture email #1</a:t>
            </a:r>
            <a:r>
              <a:rPr lang="en-US" sz="1200">
                <a:solidFill>
                  <a:schemeClr val="bg2"/>
                </a:solidFill>
                <a:latin typeface="Manrope" pitchFamily="2" charset="0"/>
                <a:cs typeface="Arial"/>
              </a:rPr>
              <a:t>: </a:t>
            </a:r>
            <a:r>
              <a:rPr lang="en-US" sz="1200" i="1">
                <a:solidFill>
                  <a:schemeClr val="bg2"/>
                </a:solidFill>
                <a:latin typeface="Manrope" pitchFamily="2" charset="0"/>
                <a:cs typeface="Arial"/>
              </a:rPr>
              <a:t>Is your finance team outgrowing Business Central?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bg2"/>
              </a:solidFill>
              <a:latin typeface="Manrope" pitchFamily="2" charset="0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  <a:latin typeface="Manrope" pitchFamily="2" charset="0"/>
                <a:cs typeface="Arial"/>
              </a:rPr>
              <a:t>Send to leads and engaged contacts to highlight common challenges and key benefits of extending BC functionality.</a:t>
            </a:r>
            <a:endParaRPr lang="en-US" sz="1200">
              <a:solidFill>
                <a:schemeClr val="bg2"/>
              </a:solidFill>
              <a:latin typeface="Manrope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00478E-B4FD-8CE9-E65C-B669DCC23130}"/>
              </a:ext>
            </a:extLst>
          </p:cNvPr>
          <p:cNvSpPr txBox="1">
            <a:spLocks/>
          </p:cNvSpPr>
          <p:nvPr/>
        </p:nvSpPr>
        <p:spPr>
          <a:xfrm>
            <a:off x="6201877" y="2586007"/>
            <a:ext cx="2654358" cy="2123658"/>
          </a:xfrm>
          <a:prstGeom prst="rect">
            <a:avLst/>
          </a:prstGeom>
          <a:noFill/>
        </p:spPr>
        <p:txBody>
          <a:bodyPr wrap="square" lIns="288000" rIns="288000">
            <a:spAutoFit/>
          </a:bodyPr>
          <a:lstStyle/>
          <a:p>
            <a:r>
              <a:rPr lang="en" sz="1200" b="1">
                <a:solidFill>
                  <a:schemeClr val="bg2"/>
                </a:solidFill>
                <a:latin typeface="Manrope" pitchFamily="2" charset="0"/>
                <a:cs typeface="Arial"/>
              </a:rPr>
              <a:t>Provide real-world validation.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" sz="1200" b="1">
              <a:solidFill>
                <a:schemeClr val="bg2"/>
              </a:solidFill>
              <a:latin typeface="Manrope" pitchFamily="2" charset="0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2"/>
                </a:solidFill>
                <a:latin typeface="Manrope" pitchFamily="2" charset="0"/>
                <a:cs typeface="Arial"/>
              </a:rPr>
              <a:t>Nurture email #2</a:t>
            </a:r>
            <a:r>
              <a:rPr lang="en-US" sz="1200">
                <a:solidFill>
                  <a:schemeClr val="bg2"/>
                </a:solidFill>
                <a:latin typeface="Manrope" pitchFamily="2" charset="0"/>
                <a:cs typeface="Arial"/>
              </a:rPr>
              <a:t>: </a:t>
            </a:r>
            <a:r>
              <a:rPr lang="en-US" sz="1200" i="1">
                <a:solidFill>
                  <a:schemeClr val="bg2"/>
                </a:solidFill>
                <a:latin typeface="Manrope" pitchFamily="2" charset="0"/>
                <a:cs typeface="Arial"/>
              </a:rPr>
              <a:t>How one organization streamlined intercompany accounting by 60%.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bg2"/>
              </a:solidFill>
              <a:latin typeface="Manrope" pitchFamily="2" charset="0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  <a:latin typeface="Manrope" pitchFamily="2" charset="0"/>
                <a:cs typeface="Arial"/>
              </a:rPr>
              <a:t>Share the case study as social proof and to demonstrate ROI</a:t>
            </a:r>
            <a:endParaRPr lang="en-US" sz="1200">
              <a:solidFill>
                <a:schemeClr val="bg2"/>
              </a:solidFill>
              <a:latin typeface="Manrope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2284F9-80A7-70EC-2B22-8C72B54B3213}"/>
              </a:ext>
            </a:extLst>
          </p:cNvPr>
          <p:cNvSpPr txBox="1">
            <a:spLocks/>
          </p:cNvSpPr>
          <p:nvPr/>
        </p:nvSpPr>
        <p:spPr>
          <a:xfrm>
            <a:off x="8839200" y="2586007"/>
            <a:ext cx="2654358" cy="461665"/>
          </a:xfrm>
          <a:prstGeom prst="rect">
            <a:avLst/>
          </a:prstGeom>
          <a:noFill/>
        </p:spPr>
        <p:txBody>
          <a:bodyPr wrap="square" lIns="288000" rIns="288000">
            <a:spAutoFit/>
          </a:bodyPr>
          <a:lstStyle/>
          <a:p>
            <a:r>
              <a:rPr lang="en" sz="1200" b="1">
                <a:solidFill>
                  <a:schemeClr val="bg2"/>
                </a:solidFill>
                <a:cs typeface="Arial"/>
              </a:rPr>
              <a:t>Encourage direct contact or next-step conversations.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866574-6FC7-9EB8-BB8B-C106E9985ED1}"/>
              </a:ext>
            </a:extLst>
          </p:cNvPr>
          <p:cNvSpPr txBox="1"/>
          <p:nvPr/>
        </p:nvSpPr>
        <p:spPr>
          <a:xfrm>
            <a:off x="779404" y="6217287"/>
            <a:ext cx="1088987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chemeClr val="bg2"/>
                </a:solidFill>
                <a:latin typeface="Manrope" pitchFamily="2" charset="0"/>
              </a:rPr>
              <a:t>Tip for partners</a:t>
            </a:r>
            <a:r>
              <a:rPr lang="en-US" sz="1500">
                <a:solidFill>
                  <a:schemeClr val="bg2"/>
                </a:solidFill>
                <a:latin typeface="Manrope" pitchFamily="2" charset="0"/>
              </a:rPr>
              <a:t>: </a:t>
            </a:r>
            <a:r>
              <a:rPr lang="en" sz="1500">
                <a:solidFill>
                  <a:schemeClr val="bg2"/>
                </a:solidFill>
                <a:latin typeface="Manrope" pitchFamily="2" charset="0"/>
                <a:cs typeface="Arial"/>
              </a:rPr>
              <a:t>Pace the journey across 2–4 weeks, using soft touchpoints (social + ads) between emails. Retarget and nurture  users who engage with gated content using follow-up emails.</a:t>
            </a:r>
            <a:endParaRPr lang="en-US" sz="1500">
              <a:solidFill>
                <a:schemeClr val="bg2"/>
              </a:solidFill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8761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CD21A-6D13-88D3-B19F-21E0CDC66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  <a:latin typeface="Manrope ExtraBold" pitchFamily="2" charset="0"/>
                <a:cs typeface="Arial"/>
              </a:rPr>
              <a:t>Binary stream logo library.</a:t>
            </a:r>
            <a:endParaRPr lang="en-US">
              <a:solidFill>
                <a:schemeClr val="accent1"/>
              </a:solidFill>
              <a:latin typeface="Manrope ExtraBold" pitchFamily="2" charset="0"/>
            </a:endParaRPr>
          </a:p>
        </p:txBody>
      </p:sp>
      <p:pic>
        <p:nvPicPr>
          <p:cNvPr id="6" name="Graphic 5">
            <a:hlinkClick r:id="rId2"/>
            <a:extLst>
              <a:ext uri="{FF2B5EF4-FFF2-40B4-BE49-F238E27FC236}">
                <a16:creationId xmlns:a16="http://schemas.microsoft.com/office/drawing/2014/main" id="{CD8A8B66-D6CB-D79F-1BD6-04F0412A3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225" y="1733550"/>
            <a:ext cx="2981325" cy="895950"/>
          </a:xfrm>
          <a:prstGeom prst="rect">
            <a:avLst/>
          </a:prstGeom>
        </p:spPr>
      </p:pic>
      <p:pic>
        <p:nvPicPr>
          <p:cNvPr id="9" name="Graphic 8">
            <a:hlinkClick r:id="rId2"/>
            <a:extLst>
              <a:ext uri="{FF2B5EF4-FFF2-40B4-BE49-F238E27FC236}">
                <a16:creationId xmlns:a16="http://schemas.microsoft.com/office/drawing/2014/main" id="{107492C5-E5DA-17B8-E9C8-29162A08C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72000" y="1733550"/>
            <a:ext cx="2981324" cy="89595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76B3D8A-F3FF-8323-D9B7-491CE5A379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077200" y="1733550"/>
            <a:ext cx="2981324" cy="895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3BC35BD-0143-4129-13D1-03DE8E41A4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38225" y="3498367"/>
            <a:ext cx="2981325" cy="75721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03A8C53-CAD4-317F-D6E6-629CFD7C57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72000" y="3498367"/>
            <a:ext cx="2981324" cy="75721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6A8604-D9C0-A95D-B4AE-585D3B937D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077200" y="3498367"/>
            <a:ext cx="2981324" cy="75721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2541DAC-F0AE-D320-C8EC-90DE525188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049791" y="5181600"/>
            <a:ext cx="2100943" cy="75721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B1E551D-3661-8D0D-EF91-0E5CCB628E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4505325" y="5181600"/>
            <a:ext cx="2100943" cy="757214"/>
          </a:xfrm>
          <a:prstGeom prst="rect">
            <a:avLst/>
          </a:prstGeom>
        </p:spPr>
      </p:pic>
      <p:sp>
        <p:nvSpPr>
          <p:cNvPr id="17" name="Title 1">
            <a:hlinkClick r:id="rId19"/>
            <a:extLst>
              <a:ext uri="{FF2B5EF4-FFF2-40B4-BE49-F238E27FC236}">
                <a16:creationId xmlns:a16="http://schemas.microsoft.com/office/drawing/2014/main" id="{38D484DB-FD3B-0D8C-951E-34E7DA7736A8}"/>
              </a:ext>
            </a:extLst>
          </p:cNvPr>
          <p:cNvSpPr txBox="1">
            <a:spLocks/>
          </p:cNvSpPr>
          <p:nvPr/>
        </p:nvSpPr>
        <p:spPr>
          <a:xfrm>
            <a:off x="923925" y="2686051"/>
            <a:ext cx="2114550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1"/>
                </a:solidFill>
                <a:latin typeface="Manrope SemiBold" pitchFamily="2" charset="0"/>
                <a:cs typeface="Arial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here</a:t>
            </a:r>
            <a:endParaRPr lang="en-US" sz="2000">
              <a:solidFill>
                <a:schemeClr val="accent1"/>
              </a:solidFill>
              <a:latin typeface="Manrope SemiBold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BE350C4-8B20-C34F-B060-6B6370E80536}"/>
              </a:ext>
            </a:extLst>
          </p:cNvPr>
          <p:cNvSpPr txBox="1">
            <a:spLocks/>
          </p:cNvSpPr>
          <p:nvPr/>
        </p:nvSpPr>
        <p:spPr>
          <a:xfrm>
            <a:off x="4572000" y="2686051"/>
            <a:ext cx="2114550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1"/>
                </a:solidFill>
                <a:latin typeface="Manrope SemiBold" pitchFamily="2" charset="0"/>
                <a:cs typeface="Arial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here</a:t>
            </a:r>
            <a:endParaRPr lang="en-US" sz="2000">
              <a:solidFill>
                <a:schemeClr val="accent1"/>
              </a:solidFill>
              <a:latin typeface="Manrope SemiBold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663787A-3FF6-9629-E31A-5AE4ADF74BCB}"/>
              </a:ext>
            </a:extLst>
          </p:cNvPr>
          <p:cNvSpPr txBox="1">
            <a:spLocks/>
          </p:cNvSpPr>
          <p:nvPr/>
        </p:nvSpPr>
        <p:spPr>
          <a:xfrm>
            <a:off x="8001000" y="2686051"/>
            <a:ext cx="2114550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1"/>
                </a:solidFill>
                <a:latin typeface="Manrope SemiBold" pitchFamily="2" charset="0"/>
                <a:cs typeface="Arial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here</a:t>
            </a:r>
            <a:endParaRPr lang="en-US" sz="2000">
              <a:solidFill>
                <a:schemeClr val="accent1"/>
              </a:solidFill>
              <a:latin typeface="Manrope SemiBold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C5BDE76-09A7-CE92-E4E9-4F0E4582092A}"/>
              </a:ext>
            </a:extLst>
          </p:cNvPr>
          <p:cNvSpPr txBox="1">
            <a:spLocks/>
          </p:cNvSpPr>
          <p:nvPr/>
        </p:nvSpPr>
        <p:spPr>
          <a:xfrm>
            <a:off x="923925" y="4419600"/>
            <a:ext cx="2114550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1"/>
                </a:solidFill>
                <a:latin typeface="Manrope SemiBold" pitchFamily="2" charset="0"/>
                <a:cs typeface="Arial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here</a:t>
            </a:r>
            <a:endParaRPr lang="en-US" sz="2000">
              <a:solidFill>
                <a:schemeClr val="accent1"/>
              </a:solidFill>
              <a:latin typeface="Manrope SemiBold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D7DF482-868B-3ABF-A6AC-8AD11EB5FE62}"/>
              </a:ext>
            </a:extLst>
          </p:cNvPr>
          <p:cNvSpPr txBox="1">
            <a:spLocks/>
          </p:cNvSpPr>
          <p:nvPr/>
        </p:nvSpPr>
        <p:spPr>
          <a:xfrm>
            <a:off x="4572000" y="4419600"/>
            <a:ext cx="2114550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1"/>
                </a:solidFill>
                <a:latin typeface="Manrope SemiBold" pitchFamily="2" charset="0"/>
                <a:cs typeface="Arial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here</a:t>
            </a:r>
            <a:endParaRPr lang="en-US" sz="2000">
              <a:solidFill>
                <a:schemeClr val="accent1"/>
              </a:solidFill>
              <a:latin typeface="Manrope SemiBold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4542891-502F-2EED-DDC6-93041619CAEB}"/>
              </a:ext>
            </a:extLst>
          </p:cNvPr>
          <p:cNvSpPr txBox="1">
            <a:spLocks/>
          </p:cNvSpPr>
          <p:nvPr/>
        </p:nvSpPr>
        <p:spPr>
          <a:xfrm>
            <a:off x="8001000" y="4419600"/>
            <a:ext cx="2114550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1"/>
                </a:solidFill>
                <a:latin typeface="Manrope SemiBold" pitchFamily="2" charset="0"/>
                <a:cs typeface="Arial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here</a:t>
            </a:r>
            <a:endParaRPr lang="en-US" sz="2000">
              <a:solidFill>
                <a:schemeClr val="accent1"/>
              </a:solidFill>
              <a:latin typeface="Manrope SemiBold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80EAFC0-27B6-98FC-7CDA-367F964D69E4}"/>
              </a:ext>
            </a:extLst>
          </p:cNvPr>
          <p:cNvSpPr txBox="1">
            <a:spLocks/>
          </p:cNvSpPr>
          <p:nvPr/>
        </p:nvSpPr>
        <p:spPr>
          <a:xfrm>
            <a:off x="923925" y="6057900"/>
            <a:ext cx="2114550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1"/>
                </a:solidFill>
                <a:latin typeface="Manrope SemiBold" pitchFamily="2" charset="0"/>
                <a:cs typeface="Arial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here</a:t>
            </a:r>
            <a:endParaRPr lang="en-US" sz="2000">
              <a:solidFill>
                <a:schemeClr val="accent1"/>
              </a:solidFill>
              <a:latin typeface="Manrope SemiBold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E637DA3-87BE-BCBE-9012-BE52545B926C}"/>
              </a:ext>
            </a:extLst>
          </p:cNvPr>
          <p:cNvSpPr txBox="1">
            <a:spLocks/>
          </p:cNvSpPr>
          <p:nvPr/>
        </p:nvSpPr>
        <p:spPr>
          <a:xfrm>
            <a:off x="4572000" y="6057900"/>
            <a:ext cx="2114550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1"/>
                </a:solidFill>
                <a:latin typeface="Manrope SemiBold" pitchFamily="2" charset="0"/>
                <a:cs typeface="Arial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here</a:t>
            </a:r>
            <a:endParaRPr lang="en-US" sz="2000">
              <a:solidFill>
                <a:schemeClr val="accent1"/>
              </a:solidFill>
              <a:latin typeface="Manrope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393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161579-8E9D-80F7-B34F-2A4E6401A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62D74-28BD-6D52-8B10-193D9388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Manrope ExtraBold" pitchFamily="2" charset="0"/>
                <a:cs typeface="Arial"/>
              </a:rPr>
              <a:t>Brand identity – </a:t>
            </a:r>
            <a:r>
              <a:rPr lang="en-US" sz="4000" err="1">
                <a:latin typeface="Manrope ExtraBold" pitchFamily="2" charset="0"/>
                <a:cs typeface="Arial"/>
              </a:rPr>
              <a:t>colours</a:t>
            </a:r>
            <a:r>
              <a:rPr lang="en-US" sz="4000">
                <a:latin typeface="Manrope ExtraBold" pitchFamily="2" charset="0"/>
                <a:cs typeface="Arial"/>
              </a:rPr>
              <a:t> and typography.</a:t>
            </a:r>
            <a:endParaRPr lang="en-US" sz="4000">
              <a:latin typeface="Manrope ExtraBold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ACF81C-A8A4-535E-9433-E220B67EFBE3}"/>
              </a:ext>
            </a:extLst>
          </p:cNvPr>
          <p:cNvSpPr txBox="1">
            <a:spLocks/>
          </p:cNvSpPr>
          <p:nvPr/>
        </p:nvSpPr>
        <p:spPr>
          <a:xfrm>
            <a:off x="584200" y="56451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accent1"/>
                </a:solidFill>
                <a:latin typeface="Manrope SemiBold" pitchFamily="2" charset="0"/>
                <a:cs typeface="Arial"/>
                <a:hlinkClick r:id="rId2"/>
              </a:rPr>
              <a:t>Download font here - Manrope</a:t>
            </a:r>
            <a:r>
              <a:rPr lang="en" sz="2000">
                <a:solidFill>
                  <a:schemeClr val="accent1"/>
                </a:solidFill>
                <a:latin typeface="Manrope SemiBold" pitchFamily="2" charset="0"/>
                <a:cs typeface="Arial"/>
              </a:rPr>
              <a:t>  </a:t>
            </a:r>
            <a:endParaRPr lang="en-US" sz="2000">
              <a:solidFill>
                <a:schemeClr val="accent1"/>
              </a:solidFill>
              <a:latin typeface="Manrope SemiBold" pitchFamily="2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2333467-BAB5-77F3-FB33-CC6D43822B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568930"/>
              </p:ext>
            </p:extLst>
          </p:nvPr>
        </p:nvGraphicFramePr>
        <p:xfrm>
          <a:off x="774700" y="2281766"/>
          <a:ext cx="10413999" cy="2500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1333">
                  <a:extLst>
                    <a:ext uri="{9D8B030D-6E8A-4147-A177-3AD203B41FA5}">
                      <a16:colId xmlns:a16="http://schemas.microsoft.com/office/drawing/2014/main" val="3362743216"/>
                    </a:ext>
                  </a:extLst>
                </a:gridCol>
                <a:gridCol w="3471333">
                  <a:extLst>
                    <a:ext uri="{9D8B030D-6E8A-4147-A177-3AD203B41FA5}">
                      <a16:colId xmlns:a16="http://schemas.microsoft.com/office/drawing/2014/main" val="3680755265"/>
                    </a:ext>
                  </a:extLst>
                </a:gridCol>
                <a:gridCol w="3471333">
                  <a:extLst>
                    <a:ext uri="{9D8B030D-6E8A-4147-A177-3AD203B41FA5}">
                      <a16:colId xmlns:a16="http://schemas.microsoft.com/office/drawing/2014/main" val="1789830189"/>
                    </a:ext>
                  </a:extLst>
                </a:gridCol>
              </a:tblGrid>
              <a:tr h="62907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accent1"/>
                          </a:solidFill>
                          <a:latin typeface="Manrope" pitchFamily="2" charset="0"/>
                        </a:rPr>
                        <a:t>Ochre</a:t>
                      </a:r>
                    </a:p>
                    <a:p>
                      <a:endParaRPr lang="en-US" sz="1200" b="0" i="0" u="none" strike="noStrike" kern="1200" baseline="0">
                        <a:solidFill>
                          <a:schemeClr val="lt1"/>
                        </a:solidFill>
                        <a:latin typeface="Manrope" pitchFamily="2" charset="0"/>
                        <a:ea typeface="+mn-ea"/>
                        <a:cs typeface="+mn-cs"/>
                      </a:endParaRPr>
                    </a:p>
                    <a:p>
                      <a:endParaRPr lang="en-US" sz="1200" b="0" i="0" u="none" strike="noStrike" kern="1200" baseline="0">
                        <a:solidFill>
                          <a:schemeClr val="lt1"/>
                        </a:solidFill>
                        <a:latin typeface="Manrope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>
                          <a:solidFill>
                            <a:schemeClr val="accent1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RGB                      HEX                            CMYK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>
                          <a:solidFill>
                            <a:schemeClr val="accent1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210, 110, 2        #D26E02           14, 66, 100, 2 </a:t>
                      </a:r>
                      <a:endParaRPr lang="en-US" sz="1200">
                        <a:solidFill>
                          <a:schemeClr val="accent1"/>
                        </a:solidFill>
                        <a:latin typeface="Manrope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E0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err="1">
                          <a:solidFill>
                            <a:schemeClr val="bg2"/>
                          </a:solidFill>
                          <a:latin typeface="Manrope" pitchFamily="2" charset="0"/>
                        </a:rPr>
                        <a:t>Margold</a:t>
                      </a:r>
                      <a:endParaRPr lang="en-US" sz="1200">
                        <a:solidFill>
                          <a:schemeClr val="bg2"/>
                        </a:solidFill>
                        <a:latin typeface="Manrope" pitchFamily="2" charset="0"/>
                      </a:endParaRPr>
                    </a:p>
                    <a:p>
                      <a:endParaRPr lang="en-US" sz="1200">
                        <a:solidFill>
                          <a:schemeClr val="bg2"/>
                        </a:solidFill>
                        <a:latin typeface="Manrope" pitchFamily="2" charset="0"/>
                      </a:endParaRPr>
                    </a:p>
                    <a:p>
                      <a:endParaRPr lang="en-US" sz="1200">
                        <a:solidFill>
                          <a:schemeClr val="bg2"/>
                        </a:solidFill>
                        <a:latin typeface="Manrope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RGB                      HEX                            CMYK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240, 153, 8      #F09908              46, 100, 0</a:t>
                      </a:r>
                      <a:endParaRPr lang="en-US" sz="1200">
                        <a:solidFill>
                          <a:schemeClr val="bg2"/>
                        </a:solidFill>
                        <a:latin typeface="Manrope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990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 kern="1200" baseline="0" err="1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Daffodi</a:t>
                      </a:r>
                      <a:endParaRPr lang="en-US" sz="1200" b="1" i="0" u="none" strike="noStrike" kern="1200" baseline="0">
                        <a:solidFill>
                          <a:schemeClr val="bg2"/>
                        </a:solidFill>
                        <a:latin typeface="Manrope" pitchFamily="2" charset="0"/>
                        <a:ea typeface="+mn-ea"/>
                        <a:cs typeface="+mn-cs"/>
                      </a:endParaRPr>
                    </a:p>
                    <a:p>
                      <a:endParaRPr lang="en-US" sz="1200" b="0" i="0" u="none" strike="noStrike" kern="1200" baseline="0">
                        <a:solidFill>
                          <a:schemeClr val="bg2"/>
                        </a:solidFill>
                        <a:latin typeface="Manrope" pitchFamily="2" charset="0"/>
                        <a:ea typeface="+mn-ea"/>
                        <a:cs typeface="+mn-cs"/>
                      </a:endParaRPr>
                    </a:p>
                    <a:p>
                      <a:endParaRPr lang="en-US" sz="1200" b="0" i="0" u="none" strike="noStrike" kern="1200" baseline="0">
                        <a:solidFill>
                          <a:schemeClr val="bg2"/>
                        </a:solidFill>
                        <a:latin typeface="Manrope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RGB                          HEX                            CMYK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253, 235, 95      #FDEB5F                3, 2, 76, 0</a:t>
                      </a:r>
                      <a:endParaRPr lang="en-US" sz="1200">
                        <a:solidFill>
                          <a:schemeClr val="bg2"/>
                        </a:solidFill>
                        <a:latin typeface="Manrope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B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878147"/>
                  </a:ext>
                </a:extLst>
              </a:tr>
              <a:tr h="76284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MARIGOLD                                  </a:t>
                      </a:r>
                      <a:r>
                        <a:rPr lang="en-US" sz="1800" b="1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Multi Entity </a:t>
                      </a:r>
                      <a:r>
                        <a:rPr lang="en-US" sz="1800" b="1" i="0" u="none" strike="noStrike" kern="1200" baseline="0" err="1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Mangement</a:t>
                      </a:r>
                      <a:r>
                        <a:rPr lang="en-US" sz="1800" b="1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 Background (15% Opacity)        </a:t>
                      </a:r>
                      <a:r>
                        <a:rPr lang="en-US" sz="1800" b="0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OCHRE</a:t>
                      </a:r>
                      <a:endParaRPr lang="en-US" sz="1800">
                        <a:solidFill>
                          <a:schemeClr val="accent1"/>
                        </a:solidFill>
                        <a:latin typeface="Manrope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DF0"/>
                        </a:gs>
                        <a:gs pos="0">
                          <a:srgbClr val="FEF5E6"/>
                        </a:gs>
                      </a:gsLst>
                      <a:lin ang="81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tx1"/>
                        </a:gs>
                      </a:gsLst>
                      <a:lin ang="81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tx1"/>
                        </a:gs>
                      </a:gsLst>
                      <a:lin ang="81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5502516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1200" b="0" i="0" u="none" strike="noStrike" kern="1200" baseline="0">
                        <a:solidFill>
                          <a:schemeClr val="dk1"/>
                        </a:solidFill>
                        <a:latin typeface="Manrope" pitchFamily="2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0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MARIGOLD              </a:t>
                      </a:r>
                      <a:r>
                        <a:rPr lang="en-US" sz="1200" b="1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 Accents                   </a:t>
                      </a:r>
                      <a:r>
                        <a:rPr lang="en-US" sz="1200" b="0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DAFFODIL </a:t>
                      </a:r>
                      <a:endParaRPr lang="en-US" sz="1200">
                        <a:solidFill>
                          <a:schemeClr val="bg2"/>
                        </a:solidFill>
                        <a:latin typeface="Manrope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CEB5E"/>
                        </a:gs>
                        <a:gs pos="0">
                          <a:schemeClr val="bg1"/>
                        </a:gs>
                      </a:gsLst>
                      <a:lin ang="27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>
                        <a:solidFill>
                          <a:schemeClr val="bg2"/>
                        </a:solidFill>
                        <a:latin typeface="Manrope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MARIGOLD                                         </a:t>
                      </a:r>
                      <a:r>
                        <a:rPr lang="en-US" sz="1200" b="1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 Accents / Dark Backgrounds                                               </a:t>
                      </a:r>
                      <a:r>
                        <a:rPr lang="en-US" sz="1200" b="0" i="0" u="none" strike="noStrike" kern="1200" baseline="0">
                          <a:solidFill>
                            <a:schemeClr val="bg2"/>
                          </a:solidFill>
                          <a:latin typeface="Manrope" pitchFamily="2" charset="0"/>
                          <a:ea typeface="+mn-ea"/>
                          <a:cs typeface="+mn-cs"/>
                        </a:rPr>
                        <a:t>OCHRE</a:t>
                      </a:r>
                      <a:endParaRPr lang="en-US" sz="1200">
                        <a:solidFill>
                          <a:schemeClr val="accent1"/>
                        </a:solidFill>
                        <a:latin typeface="Manrope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chemeClr val="tx1"/>
                        </a:gs>
                        <a:gs pos="0">
                          <a:schemeClr val="bg1"/>
                        </a:gs>
                      </a:gsLst>
                      <a:lin ang="27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2224976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90345EB0-AAA1-8BC6-922E-7377168A6244}"/>
              </a:ext>
            </a:extLst>
          </p:cNvPr>
          <p:cNvSpPr txBox="1">
            <a:spLocks/>
          </p:cNvSpPr>
          <p:nvPr/>
        </p:nvSpPr>
        <p:spPr>
          <a:xfrm>
            <a:off x="736600" y="8826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000">
                <a:solidFill>
                  <a:schemeClr val="bg2"/>
                </a:solidFill>
                <a:latin typeface="Manrope SemiBold" pitchFamily="2" charset="0"/>
                <a:cs typeface="Arial"/>
              </a:rPr>
              <a:t>MEM brand specific palette.</a:t>
            </a:r>
            <a:endParaRPr lang="en-US" sz="2000">
              <a:solidFill>
                <a:schemeClr val="bg2"/>
              </a:solidFill>
              <a:latin typeface="Manrope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99303"/>
      </p:ext>
    </p:extLst>
  </p:cSld>
  <p:clrMapOvr>
    <a:masterClrMapping/>
  </p:clrMapOvr>
</p:sld>
</file>

<file path=ppt/theme/theme1.xml><?xml version="1.0" encoding="utf-8"?>
<a:theme xmlns:a="http://schemas.openxmlformats.org/drawingml/2006/main" name="MEM theme">
  <a:themeElements>
    <a:clrScheme name="MEM">
      <a:dk1>
        <a:srgbClr val="D26E02"/>
      </a:dk1>
      <a:lt1>
        <a:srgbClr val="F09908"/>
      </a:lt1>
      <a:dk2>
        <a:srgbClr val="FDEB5F"/>
      </a:dk2>
      <a:lt2>
        <a:srgbClr val="00214F"/>
      </a:lt2>
      <a:accent1>
        <a:srgbClr val="FFFFFF"/>
      </a:accent1>
      <a:accent2>
        <a:srgbClr val="FEFAEC"/>
      </a:accent2>
      <a:accent3>
        <a:srgbClr val="D87603"/>
      </a:accent3>
      <a:accent4>
        <a:srgbClr val="FFFAD9"/>
      </a:accent4>
      <a:accent5>
        <a:srgbClr val="0E2841"/>
      </a:accent5>
      <a:accent6>
        <a:srgbClr val="E38705"/>
      </a:accent6>
      <a:hlink>
        <a:srgbClr val="467886"/>
      </a:hlink>
      <a:folHlink>
        <a:srgbClr val="00626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M theme" id="{48A93D92-0CC9-4EEA-B964-9926DE8B6D89}" vid="{2CC58E68-E5B1-4909-A943-5B39E33491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5ADC17BA179E4B8ADADC60F31462C1" ma:contentTypeVersion="18" ma:contentTypeDescription="Create a new document." ma:contentTypeScope="" ma:versionID="ac8eae8f30d7bd356db791b9f7ca3c15">
  <xsd:schema xmlns:xsd="http://www.w3.org/2001/XMLSchema" xmlns:xs="http://www.w3.org/2001/XMLSchema" xmlns:p="http://schemas.microsoft.com/office/2006/metadata/properties" xmlns:ns3="ae4f2657-dc9c-4b47-8a7d-0fcada6cd94f" xmlns:ns4="6c208c42-4a00-4a01-af49-1e09494fe722" targetNamespace="http://schemas.microsoft.com/office/2006/metadata/properties" ma:root="true" ma:fieldsID="35fd91477e876c0026b3b36e32f3ed1a" ns3:_="" ns4:_="">
    <xsd:import namespace="ae4f2657-dc9c-4b47-8a7d-0fcada6cd94f"/>
    <xsd:import namespace="6c208c42-4a00-4a01-af49-1e09494fe7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4f2657-dc9c-4b47-8a7d-0fcada6cd94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08c42-4a00-4a01-af49-1e09494fe7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c208c42-4a00-4a01-af49-1e09494fe722" xsi:nil="true"/>
  </documentManagement>
</p:properties>
</file>

<file path=customXml/itemProps1.xml><?xml version="1.0" encoding="utf-8"?>
<ds:datastoreItem xmlns:ds="http://schemas.openxmlformats.org/officeDocument/2006/customXml" ds:itemID="{470C2489-297E-42EB-8E4F-80098ED5249B}">
  <ds:schemaRefs>
    <ds:schemaRef ds:uri="6c208c42-4a00-4a01-af49-1e09494fe722"/>
    <ds:schemaRef ds:uri="ae4f2657-dc9c-4b47-8a7d-0fcada6cd9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141CE68-C325-415A-B890-C46E9CB5BC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7FC02B-020A-4164-94E7-7275734436FC}">
  <ds:schemaRefs>
    <ds:schemaRef ds:uri="6c208c42-4a00-4a01-af49-1e09494fe722"/>
    <ds:schemaRef ds:uri="ae4f2657-dc9c-4b47-8a7d-0fcada6cd94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MEM theme</Template>
  <Application>Microsoft Office PowerPoint</Application>
  <PresentationFormat>Widescreen</PresentationFormat>
  <Slides>12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MEM theme</vt:lpstr>
      <vt:lpstr>Multi-Entity Management: Beyond the Business Central Core. Campaign-in-a-box  execution guide.</vt:lpstr>
      <vt:lpstr>Table of contents.</vt:lpstr>
      <vt:lpstr>PowerPoint Presentation</vt:lpstr>
      <vt:lpstr>Messaging framework.</vt:lpstr>
      <vt:lpstr>Copy blocks.</vt:lpstr>
      <vt:lpstr>Campaign asset library.</vt:lpstr>
      <vt:lpstr>PowerPoint Presentation</vt:lpstr>
      <vt:lpstr>Binary stream logo library.</vt:lpstr>
      <vt:lpstr>Brand identity – colours and typography.</vt:lpstr>
      <vt:lpstr>Customization tips.</vt:lpstr>
      <vt:lpstr>Execution checklist.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Grace Kobunnoi</dc:creator>
  <cp:revision>1</cp:revision>
  <dcterms:created xsi:type="dcterms:W3CDTF">2025-07-03T22:19:45Z</dcterms:created>
  <dcterms:modified xsi:type="dcterms:W3CDTF">2025-07-10T06:54:00Z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0x010100255ADC17BA179E4B8ADADC60F31462C1</vt:lpwstr>
  </property>
</Properties>
</file>