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732" r:id="rId6"/>
    <p:sldMasterId id="2147483672" r:id="rId7"/>
    <p:sldMasterId id="2147483684" r:id="rId8"/>
    <p:sldMasterId id="2147483708" r:id="rId9"/>
    <p:sldMasterId id="2147483720" r:id="rId10"/>
    <p:sldMasterId id="2147483794" r:id="rId11"/>
  </p:sldMasterIdLst>
  <p:notesMasterIdLst>
    <p:notesMasterId r:id="rId33"/>
  </p:notesMasterIdLst>
  <p:sldIdLst>
    <p:sldId id="256" r:id="rId12"/>
    <p:sldId id="2147483606" r:id="rId13"/>
    <p:sldId id="2147483627" r:id="rId14"/>
    <p:sldId id="2147481133" r:id="rId15"/>
    <p:sldId id="2147483624" r:id="rId16"/>
    <p:sldId id="436" r:id="rId17"/>
    <p:sldId id="2147483628" r:id="rId18"/>
    <p:sldId id="2147483629" r:id="rId19"/>
    <p:sldId id="2147483630" r:id="rId20"/>
    <p:sldId id="2147483631" r:id="rId21"/>
    <p:sldId id="2147483632" r:id="rId22"/>
    <p:sldId id="2147483633" r:id="rId23"/>
    <p:sldId id="2147483634" r:id="rId24"/>
    <p:sldId id="2147483635" r:id="rId25"/>
    <p:sldId id="2147483636" r:id="rId26"/>
    <p:sldId id="2147483643" r:id="rId27"/>
    <p:sldId id="2147483644" r:id="rId28"/>
    <p:sldId id="2147483645" r:id="rId29"/>
    <p:sldId id="2147483646" r:id="rId30"/>
    <p:sldId id="2147483626" r:id="rId31"/>
    <p:sldId id="362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anrope" panose="020B0604020202020204" charset="0"/>
      <p:regular r:id="rId38"/>
      <p:bold r:id="rId39"/>
    </p:embeddedFont>
    <p:embeddedFont>
      <p:font typeface="Manrope ExtraBold" panose="020B0604020202020204" charset="0"/>
      <p:bold r:id="rId40"/>
    </p:embeddedFont>
    <p:embeddedFont>
      <p:font typeface="Manrope Light" panose="020B0604020202020204" charset="0"/>
      <p:regular r:id="rId41"/>
    </p:embeddedFont>
    <p:embeddedFont>
      <p:font typeface="Manrope SemiBold" panose="020B0604020202020204" charset="0"/>
      <p:regular r:id="rId42"/>
      <p:bold r:id="rId43"/>
    </p:embeddedFont>
    <p:embeddedFont>
      <p:font typeface="Segoe Sans Text Semibold" panose="020B0604020202020204" charset="0"/>
      <p:bold r:id="rId44"/>
      <p:boldItalic r:id="rId45"/>
    </p:embeddedFont>
    <p:embeddedFont>
      <p:font typeface="Segoe UI" panose="020B0502040204020203" pitchFamily="34" charset="0"/>
      <p:regular r:id="rId46"/>
      <p:bold r:id="rId47"/>
      <p:italic r:id="rId48"/>
      <p:boldItalic r:id="rId49"/>
    </p:embeddedFont>
    <p:embeddedFont>
      <p:font typeface="Segoe UI Semibold" panose="020B0702040204020203" pitchFamily="34" charset="0"/>
      <p:bold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761F1B-1530-6E03-3D98-539BAE730ABB}" name="Neal Cranna" initials="NC" userId="S::neal@binarystream.com::5f74cd48-b95f-4c83-9138-9a22b69b835e" providerId="AD"/>
  <p188:author id="{8AF2441F-6405-ACE0-8C2D-51EE63C554C3}" name="Ashlee Zhang" initials="AZ" userId="S::ashlee@binarystream.com::de159ee7-bf4d-4ca8-b94f-850f8a72ef9c" providerId="AD"/>
  <p188:author id="{5651BD30-0602-1581-EDEB-9AC3CEF862B0}" name="Taimoor Tariq" initials="TT" userId="S::taimoor@binarystream.com::6fd1b45c-1d2f-4012-8b6b-34d7f080cf6b" providerId="AD"/>
  <p188:author id="{69DE0141-D715-6579-1748-DD6DF58CFCDC}" name="Taimoor Tariq" initials="" userId="S::Taimoor@binarystream.com::6fd1b45c-1d2f-4012-8b6b-34d7f080cf6b" providerId="AD"/>
  <p188:author id="{3BD85445-E7C3-16E9-9A1C-E60CB302F754}" name="Guest User" initials="GU" userId="S::urn:spo:anon#9d969d9ec61d1f803bd6ba7374d3ac8dbed890c2506368a73fc67a55d37a33d8::" providerId="AD"/>
  <p188:author id="{B690809C-2FBE-656D-2E98-CCFFE70CA624}" name="Grace Kobunnoi" initials="GK" userId="S::grace@binarystream.com::e5efa65a-dec3-4bea-b2d7-85cd3db1469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660"/>
    <a:srgbClr val="86A1E7"/>
    <a:srgbClr val="F1F2FC"/>
    <a:srgbClr val="9470CA"/>
    <a:srgbClr val="6AE6ED"/>
    <a:srgbClr val="D26E02"/>
    <a:srgbClr val="F09908"/>
    <a:srgbClr val="214792"/>
    <a:srgbClr val="EAECFA"/>
    <a:srgbClr val="6D8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97" autoAdjust="0"/>
  </p:normalViewPr>
  <p:slideViewPr>
    <p:cSldViewPr snapToGrid="0">
      <p:cViewPr varScale="1">
        <p:scale>
          <a:sx n="106" d="100"/>
          <a:sy n="106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6.fntdata"/><Relationship Id="rId21" Type="http://schemas.openxmlformats.org/officeDocument/2006/relationships/slide" Target="slides/slide1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9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font" Target="fonts/font11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imoor Tariq" userId="6fd1b45c-1d2f-4012-8b6b-34d7f080cf6b" providerId="ADAL" clId="{426E41FF-CD0A-4D74-96C6-FE16365D83DB}"/>
    <pc:docChg chg="undo custSel addSld delSld modSld sldOrd addMainMaster modMainMaster addSection delSection modSection">
      <pc:chgData name="Taimoor Tariq" userId="6fd1b45c-1d2f-4012-8b6b-34d7f080cf6b" providerId="ADAL" clId="{426E41FF-CD0A-4D74-96C6-FE16365D83DB}" dt="2025-02-18T03:24:07.135" v="662"/>
      <pc:docMkLst>
        <pc:docMk/>
      </pc:docMkLst>
      <pc:sldChg chg="modNotesTx">
        <pc:chgData name="Taimoor Tariq" userId="6fd1b45c-1d2f-4012-8b6b-34d7f080cf6b" providerId="ADAL" clId="{426E41FF-CD0A-4D74-96C6-FE16365D83DB}" dt="2025-02-17T00:36:25.563" v="280" actId="20577"/>
        <pc:sldMkLst>
          <pc:docMk/>
          <pc:sldMk cId="211085176" sldId="256"/>
        </pc:sldMkLst>
      </pc:sldChg>
      <pc:sldChg chg="del ord">
        <pc:chgData name="Taimoor Tariq" userId="6fd1b45c-1d2f-4012-8b6b-34d7f080cf6b" providerId="ADAL" clId="{426E41FF-CD0A-4D74-96C6-FE16365D83DB}" dt="2025-02-17T00:32:15.995" v="228" actId="2696"/>
        <pc:sldMkLst>
          <pc:docMk/>
          <pc:sldMk cId="18909262" sldId="257"/>
        </pc:sldMkLst>
      </pc:sldChg>
      <pc:sldChg chg="add">
        <pc:chgData name="Taimoor Tariq" userId="6fd1b45c-1d2f-4012-8b6b-34d7f080cf6b" providerId="ADAL" clId="{426E41FF-CD0A-4D74-96C6-FE16365D83DB}" dt="2025-02-17T00:51:10.564" v="395" actId="2890"/>
        <pc:sldMkLst>
          <pc:docMk/>
          <pc:sldMk cId="108093939" sldId="257"/>
        </pc:sldMkLst>
      </pc:sldChg>
      <pc:sldChg chg="ord">
        <pc:chgData name="Taimoor Tariq" userId="6fd1b45c-1d2f-4012-8b6b-34d7f080cf6b" providerId="ADAL" clId="{426E41FF-CD0A-4D74-96C6-FE16365D83DB}" dt="2025-02-17T00:23:36.832" v="207"/>
        <pc:sldMkLst>
          <pc:docMk/>
          <pc:sldMk cId="3855594385" sldId="259"/>
        </pc:sldMkLst>
      </pc:sldChg>
      <pc:sldChg chg="ord">
        <pc:chgData name="Taimoor Tariq" userId="6fd1b45c-1d2f-4012-8b6b-34d7f080cf6b" providerId="ADAL" clId="{426E41FF-CD0A-4D74-96C6-FE16365D83DB}" dt="2025-02-17T00:23:38.927" v="209"/>
        <pc:sldMkLst>
          <pc:docMk/>
          <pc:sldMk cId="3838793536" sldId="260"/>
        </pc:sldMkLst>
      </pc:sldChg>
      <pc:sldChg chg="add modNotesTx">
        <pc:chgData name="Taimoor Tariq" userId="6fd1b45c-1d2f-4012-8b6b-34d7f080cf6b" providerId="ADAL" clId="{426E41FF-CD0A-4D74-96C6-FE16365D83DB}" dt="2025-02-17T01:16:44.986" v="656" actId="20577"/>
        <pc:sldMkLst>
          <pc:docMk/>
          <pc:sldMk cId="2315782664" sldId="263"/>
        </pc:sldMkLst>
      </pc:sldChg>
      <pc:sldChg chg="add del">
        <pc:chgData name="Taimoor Tariq" userId="6fd1b45c-1d2f-4012-8b6b-34d7f080cf6b" providerId="ADAL" clId="{426E41FF-CD0A-4D74-96C6-FE16365D83DB}" dt="2025-02-16T23:35:00.203" v="2"/>
        <pc:sldMkLst>
          <pc:docMk/>
          <pc:sldMk cId="3755813215" sldId="263"/>
        </pc:sldMkLst>
      </pc:sldChg>
      <pc:sldChg chg="del">
        <pc:chgData name="Taimoor Tariq" userId="6fd1b45c-1d2f-4012-8b6b-34d7f080cf6b" providerId="ADAL" clId="{426E41FF-CD0A-4D74-96C6-FE16365D83DB}" dt="2025-02-16T23:30:05.700" v="0" actId="2696"/>
        <pc:sldMkLst>
          <pc:docMk/>
          <pc:sldMk cId="4079482963" sldId="263"/>
        </pc:sldMkLst>
      </pc:sldChg>
      <pc:sldChg chg="add modNotesTx">
        <pc:chgData name="Taimoor Tariq" userId="6fd1b45c-1d2f-4012-8b6b-34d7f080cf6b" providerId="ADAL" clId="{426E41FF-CD0A-4D74-96C6-FE16365D83DB}" dt="2025-02-17T00:36:11.613" v="278" actId="20577"/>
        <pc:sldMkLst>
          <pc:docMk/>
          <pc:sldMk cId="4057230592" sldId="266"/>
        </pc:sldMkLst>
      </pc:sldChg>
      <pc:sldChg chg="add modNotesTx">
        <pc:chgData name="Taimoor Tariq" userId="6fd1b45c-1d2f-4012-8b6b-34d7f080cf6b" providerId="ADAL" clId="{426E41FF-CD0A-4D74-96C6-FE16365D83DB}" dt="2025-02-17T01:16:48.646" v="657" actId="20577"/>
        <pc:sldMkLst>
          <pc:docMk/>
          <pc:sldMk cId="3755813215" sldId="267"/>
        </pc:sldMkLst>
      </pc:sldChg>
      <pc:sldChg chg="add modNotesTx">
        <pc:chgData name="Taimoor Tariq" userId="6fd1b45c-1d2f-4012-8b6b-34d7f080cf6b" providerId="ADAL" clId="{426E41FF-CD0A-4D74-96C6-FE16365D83DB}" dt="2025-02-17T01:16:15.319" v="650" actId="5793"/>
        <pc:sldMkLst>
          <pc:docMk/>
          <pc:sldMk cId="3009246616" sldId="268"/>
        </pc:sldMkLst>
      </pc:sldChg>
      <pc:sldChg chg="add">
        <pc:chgData name="Taimoor Tariq" userId="6fd1b45c-1d2f-4012-8b6b-34d7f080cf6b" providerId="ADAL" clId="{426E41FF-CD0A-4D74-96C6-FE16365D83DB}" dt="2025-02-16T23:37:43.458" v="12"/>
        <pc:sldMkLst>
          <pc:docMk/>
          <pc:sldMk cId="1353130007" sldId="272"/>
        </pc:sldMkLst>
      </pc:sldChg>
      <pc:sldChg chg="add ord">
        <pc:chgData name="Taimoor Tariq" userId="6fd1b45c-1d2f-4012-8b6b-34d7f080cf6b" providerId="ADAL" clId="{426E41FF-CD0A-4D74-96C6-FE16365D83DB}" dt="2025-02-17T00:37:10.973" v="295"/>
        <pc:sldMkLst>
          <pc:docMk/>
          <pc:sldMk cId="1161750236" sldId="274"/>
        </pc:sldMkLst>
      </pc:sldChg>
      <pc:sldChg chg="add modNotesTx">
        <pc:chgData name="Taimoor Tariq" userId="6fd1b45c-1d2f-4012-8b6b-34d7f080cf6b" providerId="ADAL" clId="{426E41FF-CD0A-4D74-96C6-FE16365D83DB}" dt="2025-02-17T00:37:41.470" v="298" actId="20577"/>
        <pc:sldMkLst>
          <pc:docMk/>
          <pc:sldMk cId="2201245698" sldId="277"/>
        </pc:sldMkLst>
      </pc:sldChg>
      <pc:sldChg chg="del">
        <pc:chgData name="Taimoor Tariq" userId="6fd1b45c-1d2f-4012-8b6b-34d7f080cf6b" providerId="ADAL" clId="{426E41FF-CD0A-4D74-96C6-FE16365D83DB}" dt="2025-02-17T00:56:51.792" v="493" actId="2696"/>
        <pc:sldMkLst>
          <pc:docMk/>
          <pc:sldMk cId="2789267788" sldId="278"/>
        </pc:sldMkLst>
      </pc:sldChg>
      <pc:sldChg chg="add">
        <pc:chgData name="Taimoor Tariq" userId="6fd1b45c-1d2f-4012-8b6b-34d7f080cf6b" providerId="ADAL" clId="{426E41FF-CD0A-4D74-96C6-FE16365D83DB}" dt="2025-02-17T00:59:16" v="530"/>
        <pc:sldMkLst>
          <pc:docMk/>
          <pc:sldMk cId="2943077225" sldId="278"/>
        </pc:sldMkLst>
      </pc:sldChg>
      <pc:sldChg chg="add ord modNotesTx">
        <pc:chgData name="Taimoor Tariq" userId="6fd1b45c-1d2f-4012-8b6b-34d7f080cf6b" providerId="ADAL" clId="{426E41FF-CD0A-4D74-96C6-FE16365D83DB}" dt="2025-02-17T01:16:07.879" v="648" actId="20577"/>
        <pc:sldMkLst>
          <pc:docMk/>
          <pc:sldMk cId="1292098231" sldId="279"/>
        </pc:sldMkLst>
      </pc:sldChg>
      <pc:sldChg chg="add">
        <pc:chgData name="Taimoor Tariq" userId="6fd1b45c-1d2f-4012-8b6b-34d7f080cf6b" providerId="ADAL" clId="{426E41FF-CD0A-4D74-96C6-FE16365D83DB}" dt="2025-02-16T23:47:26.484" v="30"/>
        <pc:sldMkLst>
          <pc:docMk/>
          <pc:sldMk cId="2791573410" sldId="280"/>
        </pc:sldMkLst>
      </pc:sldChg>
      <pc:sldChg chg="ord">
        <pc:chgData name="Taimoor Tariq" userId="6fd1b45c-1d2f-4012-8b6b-34d7f080cf6b" providerId="ADAL" clId="{426E41FF-CD0A-4D74-96C6-FE16365D83DB}" dt="2025-02-17T00:56:01.246" v="490"/>
        <pc:sldMkLst>
          <pc:docMk/>
          <pc:sldMk cId="3598618350" sldId="282"/>
        </pc:sldMkLst>
      </pc:sldChg>
      <pc:sldChg chg="add">
        <pc:chgData name="Taimoor Tariq" userId="6fd1b45c-1d2f-4012-8b6b-34d7f080cf6b" providerId="ADAL" clId="{426E41FF-CD0A-4D74-96C6-FE16365D83DB}" dt="2025-02-16T23:47:29.557" v="32"/>
        <pc:sldMkLst>
          <pc:docMk/>
          <pc:sldMk cId="1408734569" sldId="284"/>
        </pc:sldMkLst>
      </pc:sldChg>
      <pc:sldChg chg="add">
        <pc:chgData name="Taimoor Tariq" userId="6fd1b45c-1d2f-4012-8b6b-34d7f080cf6b" providerId="ADAL" clId="{426E41FF-CD0A-4D74-96C6-FE16365D83DB}" dt="2025-02-16T23:47:40.364" v="34"/>
        <pc:sldMkLst>
          <pc:docMk/>
          <pc:sldMk cId="4196978009" sldId="285"/>
        </pc:sldMkLst>
      </pc:sldChg>
      <pc:sldChg chg="add">
        <pc:chgData name="Taimoor Tariq" userId="6fd1b45c-1d2f-4012-8b6b-34d7f080cf6b" providerId="ADAL" clId="{426E41FF-CD0A-4D74-96C6-FE16365D83DB}" dt="2025-02-16T23:47:56.164" v="36"/>
        <pc:sldMkLst>
          <pc:docMk/>
          <pc:sldMk cId="97546804" sldId="286"/>
        </pc:sldMkLst>
      </pc:sldChg>
      <pc:sldChg chg="add ord">
        <pc:chgData name="Taimoor Tariq" userId="6fd1b45c-1d2f-4012-8b6b-34d7f080cf6b" providerId="ADAL" clId="{426E41FF-CD0A-4D74-96C6-FE16365D83DB}" dt="2025-02-17T00:01:06.955" v="72"/>
        <pc:sldMkLst>
          <pc:docMk/>
          <pc:sldMk cId="2105833618" sldId="291"/>
        </pc:sldMkLst>
      </pc:sldChg>
      <pc:sldChg chg="add ord">
        <pc:chgData name="Taimoor Tariq" userId="6fd1b45c-1d2f-4012-8b6b-34d7f080cf6b" providerId="ADAL" clId="{426E41FF-CD0A-4D74-96C6-FE16365D83DB}" dt="2025-02-17T00:49:27.037" v="386"/>
        <pc:sldMkLst>
          <pc:docMk/>
          <pc:sldMk cId="2173095781" sldId="292"/>
        </pc:sldMkLst>
      </pc:sldChg>
      <pc:sldChg chg="add del ord">
        <pc:chgData name="Taimoor Tariq" userId="6fd1b45c-1d2f-4012-8b6b-34d7f080cf6b" providerId="ADAL" clId="{426E41FF-CD0A-4D74-96C6-FE16365D83DB}" dt="2025-02-17T00:47:05.293" v="358" actId="2696"/>
        <pc:sldMkLst>
          <pc:docMk/>
          <pc:sldMk cId="11639900" sldId="294"/>
        </pc:sldMkLst>
      </pc:sldChg>
      <pc:sldChg chg="add ord">
        <pc:chgData name="Taimoor Tariq" userId="6fd1b45c-1d2f-4012-8b6b-34d7f080cf6b" providerId="ADAL" clId="{426E41FF-CD0A-4D74-96C6-FE16365D83DB}" dt="2025-02-17T00:54:44.653" v="485" actId="20578"/>
        <pc:sldMkLst>
          <pc:docMk/>
          <pc:sldMk cId="2215572658" sldId="294"/>
        </pc:sldMkLst>
      </pc:sldChg>
      <pc:sldChg chg="add">
        <pc:chgData name="Taimoor Tariq" userId="6fd1b45c-1d2f-4012-8b6b-34d7f080cf6b" providerId="ADAL" clId="{426E41FF-CD0A-4D74-96C6-FE16365D83DB}" dt="2025-02-16T23:49:49.001" v="46"/>
        <pc:sldMkLst>
          <pc:docMk/>
          <pc:sldMk cId="3711472467" sldId="295"/>
        </pc:sldMkLst>
      </pc:sldChg>
      <pc:sldChg chg="add del">
        <pc:chgData name="Taimoor Tariq" userId="6fd1b45c-1d2f-4012-8b6b-34d7f080cf6b" providerId="ADAL" clId="{426E41FF-CD0A-4D74-96C6-FE16365D83DB}" dt="2025-02-16T23:50:21.653" v="50" actId="2696"/>
        <pc:sldMkLst>
          <pc:docMk/>
          <pc:sldMk cId="312643133" sldId="296"/>
        </pc:sldMkLst>
      </pc:sldChg>
      <pc:sldChg chg="modSp add mod ord">
        <pc:chgData name="Taimoor Tariq" userId="6fd1b45c-1d2f-4012-8b6b-34d7f080cf6b" providerId="ADAL" clId="{426E41FF-CD0A-4D74-96C6-FE16365D83DB}" dt="2025-02-17T00:52:02.203" v="462" actId="207"/>
        <pc:sldMkLst>
          <pc:docMk/>
          <pc:sldMk cId="3875629499" sldId="296"/>
        </pc:sldMkLst>
      </pc:sldChg>
      <pc:sldChg chg="add">
        <pc:chgData name="Taimoor Tariq" userId="6fd1b45c-1d2f-4012-8b6b-34d7f080cf6b" providerId="ADAL" clId="{426E41FF-CD0A-4D74-96C6-FE16365D83DB}" dt="2025-02-16T23:50:47.019" v="54"/>
        <pc:sldMkLst>
          <pc:docMk/>
          <pc:sldMk cId="1513124010" sldId="297"/>
        </pc:sldMkLst>
      </pc:sldChg>
      <pc:sldChg chg="add">
        <pc:chgData name="Taimoor Tariq" userId="6fd1b45c-1d2f-4012-8b6b-34d7f080cf6b" providerId="ADAL" clId="{426E41FF-CD0A-4D74-96C6-FE16365D83DB}" dt="2025-02-16T23:50:48.825" v="56"/>
        <pc:sldMkLst>
          <pc:docMk/>
          <pc:sldMk cId="3617119525" sldId="298"/>
        </pc:sldMkLst>
      </pc:sldChg>
      <pc:sldChg chg="add">
        <pc:chgData name="Taimoor Tariq" userId="6fd1b45c-1d2f-4012-8b6b-34d7f080cf6b" providerId="ADAL" clId="{426E41FF-CD0A-4D74-96C6-FE16365D83DB}" dt="2025-02-16T23:50:51.369" v="58"/>
        <pc:sldMkLst>
          <pc:docMk/>
          <pc:sldMk cId="1259126001" sldId="299"/>
        </pc:sldMkLst>
      </pc:sldChg>
      <pc:sldChg chg="add">
        <pc:chgData name="Taimoor Tariq" userId="6fd1b45c-1d2f-4012-8b6b-34d7f080cf6b" providerId="ADAL" clId="{426E41FF-CD0A-4D74-96C6-FE16365D83DB}" dt="2025-02-16T23:51:59.045" v="60"/>
        <pc:sldMkLst>
          <pc:docMk/>
          <pc:sldMk cId="3170972007" sldId="300"/>
        </pc:sldMkLst>
      </pc:sldChg>
      <pc:sldChg chg="add ord">
        <pc:chgData name="Taimoor Tariq" userId="6fd1b45c-1d2f-4012-8b6b-34d7f080cf6b" providerId="ADAL" clId="{426E41FF-CD0A-4D74-96C6-FE16365D83DB}" dt="2025-02-17T00:54:01.169" v="482"/>
        <pc:sldMkLst>
          <pc:docMk/>
          <pc:sldMk cId="3490161692" sldId="301"/>
        </pc:sldMkLst>
      </pc:sldChg>
      <pc:sldChg chg="add ord">
        <pc:chgData name="Taimoor Tariq" userId="6fd1b45c-1d2f-4012-8b6b-34d7f080cf6b" providerId="ADAL" clId="{426E41FF-CD0A-4D74-96C6-FE16365D83DB}" dt="2025-02-17T01:15:57.667" v="647"/>
        <pc:sldMkLst>
          <pc:docMk/>
          <pc:sldMk cId="2694190222" sldId="302"/>
        </pc:sldMkLst>
      </pc:sldChg>
      <pc:sldChg chg="add modNotesTx">
        <pc:chgData name="Taimoor Tariq" userId="6fd1b45c-1d2f-4012-8b6b-34d7f080cf6b" providerId="ADAL" clId="{426E41FF-CD0A-4D74-96C6-FE16365D83DB}" dt="2025-02-17T01:16:55.317" v="658" actId="20577"/>
        <pc:sldMkLst>
          <pc:docMk/>
          <pc:sldMk cId="954601490" sldId="303"/>
        </pc:sldMkLst>
      </pc:sldChg>
      <pc:sldChg chg="add ord">
        <pc:chgData name="Taimoor Tariq" userId="6fd1b45c-1d2f-4012-8b6b-34d7f080cf6b" providerId="ADAL" clId="{426E41FF-CD0A-4D74-96C6-FE16365D83DB}" dt="2025-02-17T00:49:03.581" v="384"/>
        <pc:sldMkLst>
          <pc:docMk/>
          <pc:sldMk cId="344782930" sldId="304"/>
        </pc:sldMkLst>
      </pc:sldChg>
      <pc:sldChg chg="add ord modNotesTx">
        <pc:chgData name="Taimoor Tariq" userId="6fd1b45c-1d2f-4012-8b6b-34d7f080cf6b" providerId="ADAL" clId="{426E41FF-CD0A-4D74-96C6-FE16365D83DB}" dt="2025-02-17T00:45:23.230" v="345"/>
        <pc:sldMkLst>
          <pc:docMk/>
          <pc:sldMk cId="2450780648" sldId="305"/>
        </pc:sldMkLst>
      </pc:sldChg>
      <pc:sldChg chg="add">
        <pc:chgData name="Taimoor Tariq" userId="6fd1b45c-1d2f-4012-8b6b-34d7f080cf6b" providerId="ADAL" clId="{426E41FF-CD0A-4D74-96C6-FE16365D83DB}" dt="2025-02-17T00:02:02.194" v="80"/>
        <pc:sldMkLst>
          <pc:docMk/>
          <pc:sldMk cId="1723315412" sldId="306"/>
        </pc:sldMkLst>
      </pc:sldChg>
      <pc:sldChg chg="add ord">
        <pc:chgData name="Taimoor Tariq" userId="6fd1b45c-1d2f-4012-8b6b-34d7f080cf6b" providerId="ADAL" clId="{426E41FF-CD0A-4D74-96C6-FE16365D83DB}" dt="2025-02-17T00:48:15.436" v="370"/>
        <pc:sldMkLst>
          <pc:docMk/>
          <pc:sldMk cId="347670873" sldId="307"/>
        </pc:sldMkLst>
      </pc:sldChg>
      <pc:sldChg chg="add ord">
        <pc:chgData name="Taimoor Tariq" userId="6fd1b45c-1d2f-4012-8b6b-34d7f080cf6b" providerId="ADAL" clId="{426E41FF-CD0A-4D74-96C6-FE16365D83DB}" dt="2025-02-17T00:45:54.150" v="353"/>
        <pc:sldMkLst>
          <pc:docMk/>
          <pc:sldMk cId="985624483" sldId="308"/>
        </pc:sldMkLst>
      </pc:sldChg>
      <pc:sldChg chg="add ord">
        <pc:chgData name="Taimoor Tariq" userId="6fd1b45c-1d2f-4012-8b6b-34d7f080cf6b" providerId="ADAL" clId="{426E41FF-CD0A-4D74-96C6-FE16365D83DB}" dt="2025-02-17T00:48:45.339" v="378"/>
        <pc:sldMkLst>
          <pc:docMk/>
          <pc:sldMk cId="2270860343" sldId="309"/>
        </pc:sldMkLst>
      </pc:sldChg>
      <pc:sldChg chg="add">
        <pc:chgData name="Taimoor Tariq" userId="6fd1b45c-1d2f-4012-8b6b-34d7f080cf6b" providerId="ADAL" clId="{426E41FF-CD0A-4D74-96C6-FE16365D83DB}" dt="2025-02-17T00:02:41.112" v="90"/>
        <pc:sldMkLst>
          <pc:docMk/>
          <pc:sldMk cId="3798662955" sldId="310"/>
        </pc:sldMkLst>
      </pc:sldChg>
      <pc:sldChg chg="add ord">
        <pc:chgData name="Taimoor Tariq" userId="6fd1b45c-1d2f-4012-8b6b-34d7f080cf6b" providerId="ADAL" clId="{426E41FF-CD0A-4D74-96C6-FE16365D83DB}" dt="2025-02-17T00:42:03.477" v="317"/>
        <pc:sldMkLst>
          <pc:docMk/>
          <pc:sldMk cId="4115394798" sldId="311"/>
        </pc:sldMkLst>
      </pc:sldChg>
      <pc:sldChg chg="add">
        <pc:chgData name="Taimoor Tariq" userId="6fd1b45c-1d2f-4012-8b6b-34d7f080cf6b" providerId="ADAL" clId="{426E41FF-CD0A-4D74-96C6-FE16365D83DB}" dt="2025-02-17T00:02:58.815" v="94"/>
        <pc:sldMkLst>
          <pc:docMk/>
          <pc:sldMk cId="2511746957" sldId="312"/>
        </pc:sldMkLst>
      </pc:sldChg>
      <pc:sldChg chg="add">
        <pc:chgData name="Taimoor Tariq" userId="6fd1b45c-1d2f-4012-8b6b-34d7f080cf6b" providerId="ADAL" clId="{426E41FF-CD0A-4D74-96C6-FE16365D83DB}" dt="2025-02-17T00:03:01.745" v="96"/>
        <pc:sldMkLst>
          <pc:docMk/>
          <pc:sldMk cId="991730619" sldId="313"/>
        </pc:sldMkLst>
      </pc:sldChg>
      <pc:sldChg chg="add ord">
        <pc:chgData name="Taimoor Tariq" userId="6fd1b45c-1d2f-4012-8b6b-34d7f080cf6b" providerId="ADAL" clId="{426E41FF-CD0A-4D74-96C6-FE16365D83DB}" dt="2025-02-17T00:42:32.680" v="319"/>
        <pc:sldMkLst>
          <pc:docMk/>
          <pc:sldMk cId="1195196458" sldId="314"/>
        </pc:sldMkLst>
      </pc:sldChg>
      <pc:sldChg chg="add ord modNotesTx">
        <pc:chgData name="Taimoor Tariq" userId="6fd1b45c-1d2f-4012-8b6b-34d7f080cf6b" providerId="ADAL" clId="{426E41FF-CD0A-4D74-96C6-FE16365D83DB}" dt="2025-02-17T00:43:13.397" v="332" actId="20577"/>
        <pc:sldMkLst>
          <pc:docMk/>
          <pc:sldMk cId="691409099" sldId="315"/>
        </pc:sldMkLst>
      </pc:sldChg>
      <pc:sldChg chg="add">
        <pc:chgData name="Taimoor Tariq" userId="6fd1b45c-1d2f-4012-8b6b-34d7f080cf6b" providerId="ADAL" clId="{426E41FF-CD0A-4D74-96C6-FE16365D83DB}" dt="2025-02-17T00:06:37.013" v="105"/>
        <pc:sldMkLst>
          <pc:docMk/>
          <pc:sldMk cId="770531601" sldId="316"/>
        </pc:sldMkLst>
      </pc:sldChg>
      <pc:sldChg chg="add del">
        <pc:chgData name="Taimoor Tariq" userId="6fd1b45c-1d2f-4012-8b6b-34d7f080cf6b" providerId="ADAL" clId="{426E41FF-CD0A-4D74-96C6-FE16365D83DB}" dt="2025-02-17T00:04:02.933" v="103" actId="2696"/>
        <pc:sldMkLst>
          <pc:docMk/>
          <pc:sldMk cId="1842577888" sldId="316"/>
        </pc:sldMkLst>
      </pc:sldChg>
      <pc:sldChg chg="add modNotesTx">
        <pc:chgData name="Taimoor Tariq" userId="6fd1b45c-1d2f-4012-8b6b-34d7f080cf6b" providerId="ADAL" clId="{426E41FF-CD0A-4D74-96C6-FE16365D83DB}" dt="2025-02-17T01:16:21.605" v="652" actId="5793"/>
        <pc:sldMkLst>
          <pc:docMk/>
          <pc:sldMk cId="3788437008" sldId="317"/>
        </pc:sldMkLst>
      </pc:sldChg>
      <pc:sldChg chg="ord">
        <pc:chgData name="Taimoor Tariq" userId="6fd1b45c-1d2f-4012-8b6b-34d7f080cf6b" providerId="ADAL" clId="{426E41FF-CD0A-4D74-96C6-FE16365D83DB}" dt="2025-02-17T00:19:29.923" v="188"/>
        <pc:sldMkLst>
          <pc:docMk/>
          <pc:sldMk cId="1597273705" sldId="321"/>
        </pc:sldMkLst>
      </pc:sldChg>
      <pc:sldChg chg="add ord modNotesTx">
        <pc:chgData name="Taimoor Tariq" userId="6fd1b45c-1d2f-4012-8b6b-34d7f080cf6b" providerId="ADAL" clId="{426E41FF-CD0A-4D74-96C6-FE16365D83DB}" dt="2025-02-17T00:41:28.705" v="315"/>
        <pc:sldMkLst>
          <pc:docMk/>
          <pc:sldMk cId="1180823471" sldId="326"/>
        </pc:sldMkLst>
      </pc:sldChg>
      <pc:sldChg chg="add ord">
        <pc:chgData name="Taimoor Tariq" userId="6fd1b45c-1d2f-4012-8b6b-34d7f080cf6b" providerId="ADAL" clId="{426E41FF-CD0A-4D74-96C6-FE16365D83DB}" dt="2025-02-17T00:44:42.174" v="336"/>
        <pc:sldMkLst>
          <pc:docMk/>
          <pc:sldMk cId="2723375449" sldId="327"/>
        </pc:sldMkLst>
      </pc:sldChg>
      <pc:sldChg chg="add del">
        <pc:chgData name="Taimoor Tariq" userId="6fd1b45c-1d2f-4012-8b6b-34d7f080cf6b" providerId="ADAL" clId="{426E41FF-CD0A-4D74-96C6-FE16365D83DB}" dt="2025-02-17T00:09:42.762" v="118" actId="2696"/>
        <pc:sldMkLst>
          <pc:docMk/>
          <pc:sldMk cId="1869000519" sldId="328"/>
        </pc:sldMkLst>
      </pc:sldChg>
      <pc:sldChg chg="add">
        <pc:chgData name="Taimoor Tariq" userId="6fd1b45c-1d2f-4012-8b6b-34d7f080cf6b" providerId="ADAL" clId="{426E41FF-CD0A-4D74-96C6-FE16365D83DB}" dt="2025-02-17T00:09:58.802" v="120"/>
        <pc:sldMkLst>
          <pc:docMk/>
          <pc:sldMk cId="3662526556" sldId="328"/>
        </pc:sldMkLst>
      </pc:sldChg>
      <pc:sldChg chg="add">
        <pc:chgData name="Taimoor Tariq" userId="6fd1b45c-1d2f-4012-8b6b-34d7f080cf6b" providerId="ADAL" clId="{426E41FF-CD0A-4D74-96C6-FE16365D83DB}" dt="2025-02-17T00:10:00.926" v="122"/>
        <pc:sldMkLst>
          <pc:docMk/>
          <pc:sldMk cId="2354498166" sldId="329"/>
        </pc:sldMkLst>
      </pc:sldChg>
      <pc:sldChg chg="add">
        <pc:chgData name="Taimoor Tariq" userId="6fd1b45c-1d2f-4012-8b6b-34d7f080cf6b" providerId="ADAL" clId="{426E41FF-CD0A-4D74-96C6-FE16365D83DB}" dt="2025-02-17T00:10:03.415" v="124"/>
        <pc:sldMkLst>
          <pc:docMk/>
          <pc:sldMk cId="3437660686" sldId="330"/>
        </pc:sldMkLst>
      </pc:sldChg>
      <pc:sldChg chg="add ord modNotesTx">
        <pc:chgData name="Taimoor Tariq" userId="6fd1b45c-1d2f-4012-8b6b-34d7f080cf6b" providerId="ADAL" clId="{426E41FF-CD0A-4D74-96C6-FE16365D83DB}" dt="2025-02-17T00:52:11.380" v="463" actId="20577"/>
        <pc:sldMkLst>
          <pc:docMk/>
          <pc:sldMk cId="2533512647" sldId="331"/>
        </pc:sldMkLst>
      </pc:sldChg>
      <pc:sldChg chg="ord">
        <pc:chgData name="Taimoor Tariq" userId="6fd1b45c-1d2f-4012-8b6b-34d7f080cf6b" providerId="ADAL" clId="{426E41FF-CD0A-4D74-96C6-FE16365D83DB}" dt="2025-02-17T00:23:50.120" v="213"/>
        <pc:sldMkLst>
          <pc:docMk/>
          <pc:sldMk cId="3999609851" sldId="332"/>
        </pc:sldMkLst>
      </pc:sldChg>
      <pc:sldChg chg="add ord modNotesTx">
        <pc:chgData name="Taimoor Tariq" userId="6fd1b45c-1d2f-4012-8b6b-34d7f080cf6b" providerId="ADAL" clId="{426E41FF-CD0A-4D74-96C6-FE16365D83DB}" dt="2025-02-17T00:52:47.412" v="472" actId="20577"/>
        <pc:sldMkLst>
          <pc:docMk/>
          <pc:sldMk cId="2091112255" sldId="334"/>
        </pc:sldMkLst>
      </pc:sldChg>
      <pc:sldChg chg="add">
        <pc:chgData name="Taimoor Tariq" userId="6fd1b45c-1d2f-4012-8b6b-34d7f080cf6b" providerId="ADAL" clId="{426E41FF-CD0A-4D74-96C6-FE16365D83DB}" dt="2025-02-17T00:13:43.413" v="138"/>
        <pc:sldMkLst>
          <pc:docMk/>
          <pc:sldMk cId="2166713099" sldId="335"/>
        </pc:sldMkLst>
      </pc:sldChg>
      <pc:sldChg chg="add ord modNotesTx">
        <pc:chgData name="Taimoor Tariq" userId="6fd1b45c-1d2f-4012-8b6b-34d7f080cf6b" providerId="ADAL" clId="{426E41FF-CD0A-4D74-96C6-FE16365D83DB}" dt="2025-02-17T00:35:34.523" v="274" actId="20577"/>
        <pc:sldMkLst>
          <pc:docMk/>
          <pc:sldMk cId="785666571" sldId="336"/>
        </pc:sldMkLst>
      </pc:sldChg>
      <pc:sldChg chg="modSp add mod ord">
        <pc:chgData name="Taimoor Tariq" userId="6fd1b45c-1d2f-4012-8b6b-34d7f080cf6b" providerId="ADAL" clId="{426E41FF-CD0A-4D74-96C6-FE16365D83DB}" dt="2025-02-17T00:39:43.266" v="310" actId="20577"/>
        <pc:sldMkLst>
          <pc:docMk/>
          <pc:sldMk cId="3915486773" sldId="337"/>
        </pc:sldMkLst>
      </pc:sldChg>
      <pc:sldChg chg="add">
        <pc:chgData name="Taimoor Tariq" userId="6fd1b45c-1d2f-4012-8b6b-34d7f080cf6b" providerId="ADAL" clId="{426E41FF-CD0A-4D74-96C6-FE16365D83DB}" dt="2025-02-17T00:15:08.348" v="146"/>
        <pc:sldMkLst>
          <pc:docMk/>
          <pc:sldMk cId="3192672136" sldId="338"/>
        </pc:sldMkLst>
      </pc:sldChg>
      <pc:sldChg chg="add">
        <pc:chgData name="Taimoor Tariq" userId="6fd1b45c-1d2f-4012-8b6b-34d7f080cf6b" providerId="ADAL" clId="{426E41FF-CD0A-4D74-96C6-FE16365D83DB}" dt="2025-02-17T00:15:11.355" v="148"/>
        <pc:sldMkLst>
          <pc:docMk/>
          <pc:sldMk cId="1918059906" sldId="339"/>
        </pc:sldMkLst>
      </pc:sldChg>
      <pc:sldChg chg="add">
        <pc:chgData name="Taimoor Tariq" userId="6fd1b45c-1d2f-4012-8b6b-34d7f080cf6b" providerId="ADAL" clId="{426E41FF-CD0A-4D74-96C6-FE16365D83DB}" dt="2025-02-17T00:15:12.891" v="150"/>
        <pc:sldMkLst>
          <pc:docMk/>
          <pc:sldMk cId="211281094" sldId="340"/>
        </pc:sldMkLst>
      </pc:sldChg>
      <pc:sldChg chg="add">
        <pc:chgData name="Taimoor Tariq" userId="6fd1b45c-1d2f-4012-8b6b-34d7f080cf6b" providerId="ADAL" clId="{426E41FF-CD0A-4D74-96C6-FE16365D83DB}" dt="2025-02-17T00:15:14.519" v="152"/>
        <pc:sldMkLst>
          <pc:docMk/>
          <pc:sldMk cId="1726725205" sldId="341"/>
        </pc:sldMkLst>
      </pc:sldChg>
      <pc:sldChg chg="add">
        <pc:chgData name="Taimoor Tariq" userId="6fd1b45c-1d2f-4012-8b6b-34d7f080cf6b" providerId="ADAL" clId="{426E41FF-CD0A-4D74-96C6-FE16365D83DB}" dt="2025-02-17T00:15:59.910" v="154"/>
        <pc:sldMkLst>
          <pc:docMk/>
          <pc:sldMk cId="3895730928" sldId="342"/>
        </pc:sldMkLst>
      </pc:sldChg>
      <pc:sldChg chg="add ord">
        <pc:chgData name="Taimoor Tariq" userId="6fd1b45c-1d2f-4012-8b6b-34d7f080cf6b" providerId="ADAL" clId="{426E41FF-CD0A-4D74-96C6-FE16365D83DB}" dt="2025-02-17T01:16:36.935" v="654"/>
        <pc:sldMkLst>
          <pc:docMk/>
          <pc:sldMk cId="3096470158" sldId="343"/>
        </pc:sldMkLst>
      </pc:sldChg>
      <pc:sldChg chg="add">
        <pc:chgData name="Taimoor Tariq" userId="6fd1b45c-1d2f-4012-8b6b-34d7f080cf6b" providerId="ADAL" clId="{426E41FF-CD0A-4D74-96C6-FE16365D83DB}" dt="2025-02-17T00:16:20.006" v="158"/>
        <pc:sldMkLst>
          <pc:docMk/>
          <pc:sldMk cId="1548615077" sldId="344"/>
        </pc:sldMkLst>
      </pc:sldChg>
      <pc:sldChg chg="modSp add del mod ord">
        <pc:chgData name="Taimoor Tariq" userId="6fd1b45c-1d2f-4012-8b6b-34d7f080cf6b" providerId="ADAL" clId="{426E41FF-CD0A-4D74-96C6-FE16365D83DB}" dt="2025-02-17T01:15:36.303" v="645"/>
        <pc:sldMkLst>
          <pc:docMk/>
          <pc:sldMk cId="958087324" sldId="345"/>
        </pc:sldMkLst>
      </pc:sldChg>
      <pc:sldChg chg="add ord modNotesTx">
        <pc:chgData name="Taimoor Tariq" userId="6fd1b45c-1d2f-4012-8b6b-34d7f080cf6b" providerId="ADAL" clId="{426E41FF-CD0A-4D74-96C6-FE16365D83DB}" dt="2025-02-17T01:10:01.947" v="568"/>
        <pc:sldMkLst>
          <pc:docMk/>
          <pc:sldMk cId="289965147" sldId="346"/>
        </pc:sldMkLst>
      </pc:sldChg>
      <pc:sldChg chg="add ord modNotesTx">
        <pc:chgData name="Taimoor Tariq" userId="6fd1b45c-1d2f-4012-8b6b-34d7f080cf6b" providerId="ADAL" clId="{426E41FF-CD0A-4D74-96C6-FE16365D83DB}" dt="2025-02-17T01:10:00.451" v="566"/>
        <pc:sldMkLst>
          <pc:docMk/>
          <pc:sldMk cId="1705073065" sldId="347"/>
        </pc:sldMkLst>
      </pc:sldChg>
      <pc:sldChg chg="add ord modNotesTx">
        <pc:chgData name="Taimoor Tariq" userId="6fd1b45c-1d2f-4012-8b6b-34d7f080cf6b" providerId="ADAL" clId="{426E41FF-CD0A-4D74-96C6-FE16365D83DB}" dt="2025-02-17T01:09:58.460" v="564"/>
        <pc:sldMkLst>
          <pc:docMk/>
          <pc:sldMk cId="4154140717" sldId="348"/>
        </pc:sldMkLst>
      </pc:sldChg>
      <pc:sldChg chg="add ord">
        <pc:chgData name="Taimoor Tariq" userId="6fd1b45c-1d2f-4012-8b6b-34d7f080cf6b" providerId="ADAL" clId="{426E41FF-CD0A-4D74-96C6-FE16365D83DB}" dt="2025-02-17T01:15:36.303" v="645"/>
        <pc:sldMkLst>
          <pc:docMk/>
          <pc:sldMk cId="416434217" sldId="349"/>
        </pc:sldMkLst>
      </pc:sldChg>
      <pc:sldChg chg="add del">
        <pc:chgData name="Taimoor Tariq" userId="6fd1b45c-1d2f-4012-8b6b-34d7f080cf6b" providerId="ADAL" clId="{426E41FF-CD0A-4D74-96C6-FE16365D83DB}" dt="2025-02-17T01:12:08.896" v="577" actId="2696"/>
        <pc:sldMkLst>
          <pc:docMk/>
          <pc:sldMk cId="2944319367" sldId="350"/>
        </pc:sldMkLst>
      </pc:sldChg>
      <pc:sldChg chg="add ord">
        <pc:chgData name="Taimoor Tariq" userId="6fd1b45c-1d2f-4012-8b6b-34d7f080cf6b" providerId="ADAL" clId="{426E41FF-CD0A-4D74-96C6-FE16365D83DB}" dt="2025-02-17T01:15:36.303" v="645"/>
        <pc:sldMkLst>
          <pc:docMk/>
          <pc:sldMk cId="189721878" sldId="351"/>
        </pc:sldMkLst>
      </pc:sldChg>
      <pc:sldChg chg="add ord">
        <pc:chgData name="Taimoor Tariq" userId="6fd1b45c-1d2f-4012-8b6b-34d7f080cf6b" providerId="ADAL" clId="{426E41FF-CD0A-4D74-96C6-FE16365D83DB}" dt="2025-02-17T01:15:36.303" v="645"/>
        <pc:sldMkLst>
          <pc:docMk/>
          <pc:sldMk cId="955255466" sldId="352"/>
        </pc:sldMkLst>
      </pc:sldChg>
      <pc:sldChg chg="add ord">
        <pc:chgData name="Taimoor Tariq" userId="6fd1b45c-1d2f-4012-8b6b-34d7f080cf6b" providerId="ADAL" clId="{426E41FF-CD0A-4D74-96C6-FE16365D83DB}" dt="2025-02-17T01:15:36.303" v="645"/>
        <pc:sldMkLst>
          <pc:docMk/>
          <pc:sldMk cId="2602545593" sldId="353"/>
        </pc:sldMkLst>
      </pc:sldChg>
      <pc:sldChg chg="add ord modNotesTx">
        <pc:chgData name="Taimoor Tariq" userId="6fd1b45c-1d2f-4012-8b6b-34d7f080cf6b" providerId="ADAL" clId="{426E41FF-CD0A-4D74-96C6-FE16365D83DB}" dt="2025-02-17T00:36:01.819" v="276" actId="20577"/>
        <pc:sldMkLst>
          <pc:docMk/>
          <pc:sldMk cId="739362303" sldId="354"/>
        </pc:sldMkLst>
      </pc:sldChg>
      <pc:sldChg chg="add ord">
        <pc:chgData name="Taimoor Tariq" userId="6fd1b45c-1d2f-4012-8b6b-34d7f080cf6b" providerId="ADAL" clId="{426E41FF-CD0A-4D74-96C6-FE16365D83DB}" dt="2025-02-18T03:24:07.135" v="662"/>
        <pc:sldMkLst>
          <pc:docMk/>
          <pc:sldMk cId="1257976459" sldId="355"/>
        </pc:sldMkLst>
      </pc:sldChg>
      <pc:sldChg chg="modSp add mod ord">
        <pc:chgData name="Taimoor Tariq" userId="6fd1b45c-1d2f-4012-8b6b-34d7f080cf6b" providerId="ADAL" clId="{426E41FF-CD0A-4D74-96C6-FE16365D83DB}" dt="2025-02-17T01:15:14.107" v="643"/>
        <pc:sldMkLst>
          <pc:docMk/>
          <pc:sldMk cId="1963816665" sldId="356"/>
        </pc:sldMkLst>
      </pc:sldChg>
      <pc:sldChg chg="add">
        <pc:chgData name="Taimoor Tariq" userId="6fd1b45c-1d2f-4012-8b6b-34d7f080cf6b" providerId="ADAL" clId="{426E41FF-CD0A-4D74-96C6-FE16365D83DB}" dt="2025-02-17T00:19:24.520" v="184"/>
        <pc:sldMkLst>
          <pc:docMk/>
          <pc:sldMk cId="2070432022" sldId="357"/>
        </pc:sldMkLst>
      </pc:sldChg>
      <pc:sldChg chg="add">
        <pc:chgData name="Taimoor Tariq" userId="6fd1b45c-1d2f-4012-8b6b-34d7f080cf6b" providerId="ADAL" clId="{426E41FF-CD0A-4D74-96C6-FE16365D83DB}" dt="2025-02-17T00:19:27.874" v="186"/>
        <pc:sldMkLst>
          <pc:docMk/>
          <pc:sldMk cId="1139955475" sldId="358"/>
        </pc:sldMkLst>
      </pc:sldChg>
      <pc:sldChg chg="add">
        <pc:chgData name="Taimoor Tariq" userId="6fd1b45c-1d2f-4012-8b6b-34d7f080cf6b" providerId="ADAL" clId="{426E41FF-CD0A-4D74-96C6-FE16365D83DB}" dt="2025-02-17T00:19:35.423" v="190"/>
        <pc:sldMkLst>
          <pc:docMk/>
          <pc:sldMk cId="3055965559" sldId="359"/>
        </pc:sldMkLst>
      </pc:sldChg>
      <pc:sldChg chg="add">
        <pc:chgData name="Taimoor Tariq" userId="6fd1b45c-1d2f-4012-8b6b-34d7f080cf6b" providerId="ADAL" clId="{426E41FF-CD0A-4D74-96C6-FE16365D83DB}" dt="2025-02-17T00:19:37.398" v="192"/>
        <pc:sldMkLst>
          <pc:docMk/>
          <pc:sldMk cId="3290264276" sldId="360"/>
        </pc:sldMkLst>
      </pc:sldChg>
      <pc:sldChg chg="add">
        <pc:chgData name="Taimoor Tariq" userId="6fd1b45c-1d2f-4012-8b6b-34d7f080cf6b" providerId="ADAL" clId="{426E41FF-CD0A-4D74-96C6-FE16365D83DB}" dt="2025-02-17T00:19:39.417" v="194"/>
        <pc:sldMkLst>
          <pc:docMk/>
          <pc:sldMk cId="1612337955" sldId="361"/>
        </pc:sldMkLst>
      </pc:sldChg>
      <pc:sldChg chg="add ord">
        <pc:chgData name="Taimoor Tariq" userId="6fd1b45c-1d2f-4012-8b6b-34d7f080cf6b" providerId="ADAL" clId="{426E41FF-CD0A-4D74-96C6-FE16365D83DB}" dt="2025-02-17T01:15:57.667" v="647"/>
        <pc:sldMkLst>
          <pc:docMk/>
          <pc:sldMk cId="2615547392" sldId="362"/>
        </pc:sldMkLst>
      </pc:sldChg>
      <pc:sldChg chg="modSp add mod ord">
        <pc:chgData name="Taimoor Tariq" userId="6fd1b45c-1d2f-4012-8b6b-34d7f080cf6b" providerId="ADAL" clId="{426E41FF-CD0A-4D74-96C6-FE16365D83DB}" dt="2025-02-17T00:29:50.902" v="219" actId="207"/>
        <pc:sldMkLst>
          <pc:docMk/>
          <pc:sldMk cId="3519852798" sldId="363"/>
        </pc:sldMkLst>
      </pc:sldChg>
      <pc:sldChg chg="add ord">
        <pc:chgData name="Taimoor Tariq" userId="6fd1b45c-1d2f-4012-8b6b-34d7f080cf6b" providerId="ADAL" clId="{426E41FF-CD0A-4D74-96C6-FE16365D83DB}" dt="2025-02-17T00:59:29.615" v="534"/>
        <pc:sldMkLst>
          <pc:docMk/>
          <pc:sldMk cId="1191045018" sldId="364"/>
        </pc:sldMkLst>
      </pc:sldChg>
      <pc:sldChg chg="add del">
        <pc:chgData name="Taimoor Tariq" userId="6fd1b45c-1d2f-4012-8b6b-34d7f080cf6b" providerId="ADAL" clId="{426E41FF-CD0A-4D74-96C6-FE16365D83DB}" dt="2025-02-17T01:11:16.962" v="576" actId="2696"/>
        <pc:sldMkLst>
          <pc:docMk/>
          <pc:sldMk cId="1666848684" sldId="365"/>
        </pc:sldMkLst>
      </pc:sldChg>
      <pc:sldChg chg="ord">
        <pc:chgData name="Taimoor Tariq" userId="6fd1b45c-1d2f-4012-8b6b-34d7f080cf6b" providerId="ADAL" clId="{426E41FF-CD0A-4D74-96C6-FE16365D83DB}" dt="2025-02-17T00:37:23.914" v="297"/>
        <pc:sldMkLst>
          <pc:docMk/>
          <pc:sldMk cId="3631136603" sldId="2147479603"/>
        </pc:sldMkLst>
      </pc:sldChg>
      <pc:sldChg chg="ord">
        <pc:chgData name="Taimoor Tariq" userId="6fd1b45c-1d2f-4012-8b6b-34d7f080cf6b" providerId="ADAL" clId="{426E41FF-CD0A-4D74-96C6-FE16365D83DB}" dt="2025-02-17T00:52:35.496" v="465"/>
        <pc:sldMkLst>
          <pc:docMk/>
          <pc:sldMk cId="2682876187" sldId="2147479618"/>
        </pc:sldMkLst>
      </pc:sldChg>
      <pc:sldChg chg="ord">
        <pc:chgData name="Taimoor Tariq" userId="6fd1b45c-1d2f-4012-8b6b-34d7f080cf6b" providerId="ADAL" clId="{426E41FF-CD0A-4D74-96C6-FE16365D83DB}" dt="2025-02-17T00:33:39.742" v="249"/>
        <pc:sldMkLst>
          <pc:docMk/>
          <pc:sldMk cId="1407005482" sldId="2147481133"/>
        </pc:sldMkLst>
      </pc:sldChg>
      <pc:sldChg chg="ord">
        <pc:chgData name="Taimoor Tariq" userId="6fd1b45c-1d2f-4012-8b6b-34d7f080cf6b" providerId="ADAL" clId="{426E41FF-CD0A-4D74-96C6-FE16365D83DB}" dt="2025-02-17T00:32:07.267" v="225"/>
        <pc:sldMkLst>
          <pc:docMk/>
          <pc:sldMk cId="355468416" sldId="2147481134"/>
        </pc:sldMkLst>
      </pc:sldChg>
      <pc:sldChg chg="modNotesTx">
        <pc:chgData name="Taimoor Tariq" userId="6fd1b45c-1d2f-4012-8b6b-34d7f080cf6b" providerId="ADAL" clId="{426E41FF-CD0A-4D74-96C6-FE16365D83DB}" dt="2025-02-17T00:36:06.267" v="277" actId="20577"/>
        <pc:sldMkLst>
          <pc:docMk/>
          <pc:sldMk cId="695035591" sldId="2147481136"/>
        </pc:sldMkLst>
      </pc:sldChg>
      <pc:sldChg chg="ord">
        <pc:chgData name="Taimoor Tariq" userId="6fd1b45c-1d2f-4012-8b6b-34d7f080cf6b" providerId="ADAL" clId="{426E41FF-CD0A-4D74-96C6-FE16365D83DB}" dt="2025-02-17T00:13:02.500" v="136"/>
        <pc:sldMkLst>
          <pc:docMk/>
          <pc:sldMk cId="1089859773" sldId="2147481140"/>
        </pc:sldMkLst>
      </pc:sldChg>
      <pc:sldChg chg="modSp mod ord">
        <pc:chgData name="Taimoor Tariq" userId="6fd1b45c-1d2f-4012-8b6b-34d7f080cf6b" providerId="ADAL" clId="{426E41FF-CD0A-4D74-96C6-FE16365D83DB}" dt="2025-02-17T00:58:18.344" v="526"/>
        <pc:sldMkLst>
          <pc:docMk/>
          <pc:sldMk cId="706424895" sldId="2147481148"/>
        </pc:sldMkLst>
      </pc:sldChg>
      <pc:sldChg chg="modSp mod ord modNotesTx">
        <pc:chgData name="Taimoor Tariq" userId="6fd1b45c-1d2f-4012-8b6b-34d7f080cf6b" providerId="ADAL" clId="{426E41FF-CD0A-4D74-96C6-FE16365D83DB}" dt="2025-02-17T00:36:44.846" v="289" actId="20577"/>
        <pc:sldMkLst>
          <pc:docMk/>
          <pc:sldMk cId="4218620244" sldId="2147483465"/>
        </pc:sldMkLst>
      </pc:sldChg>
      <pc:sldChg chg="ord">
        <pc:chgData name="Taimoor Tariq" userId="6fd1b45c-1d2f-4012-8b6b-34d7f080cf6b" providerId="ADAL" clId="{426E41FF-CD0A-4D74-96C6-FE16365D83DB}" dt="2025-02-17T00:32:30.210" v="230"/>
        <pc:sldMkLst>
          <pc:docMk/>
          <pc:sldMk cId="2904880584" sldId="2147483498"/>
        </pc:sldMkLst>
      </pc:sldChg>
      <pc:sldChg chg="ord modNotesTx">
        <pc:chgData name="Taimoor Tariq" userId="6fd1b45c-1d2f-4012-8b6b-34d7f080cf6b" providerId="ADAL" clId="{426E41FF-CD0A-4D74-96C6-FE16365D83DB}" dt="2025-02-17T00:35:43.338" v="275" actId="20577"/>
        <pc:sldMkLst>
          <pc:docMk/>
          <pc:sldMk cId="1508978773" sldId="2147483522"/>
        </pc:sldMkLst>
      </pc:sldChg>
      <pc:sldChg chg="ord">
        <pc:chgData name="Taimoor Tariq" userId="6fd1b45c-1d2f-4012-8b6b-34d7f080cf6b" providerId="ADAL" clId="{426E41FF-CD0A-4D74-96C6-FE16365D83DB}" dt="2025-02-17T00:56:25.361" v="492"/>
        <pc:sldMkLst>
          <pc:docMk/>
          <pc:sldMk cId="2162644016" sldId="2147483566"/>
        </pc:sldMkLst>
      </pc:sldChg>
      <pc:sldChg chg="ord">
        <pc:chgData name="Taimoor Tariq" userId="6fd1b45c-1d2f-4012-8b6b-34d7f080cf6b" providerId="ADAL" clId="{426E41FF-CD0A-4D74-96C6-FE16365D83DB}" dt="2025-02-17T00:22:30.321" v="200"/>
        <pc:sldMkLst>
          <pc:docMk/>
          <pc:sldMk cId="2846099415" sldId="2147483577"/>
        </pc:sldMkLst>
      </pc:sldChg>
      <pc:sldChg chg="modNotesTx">
        <pc:chgData name="Taimoor Tariq" userId="6fd1b45c-1d2f-4012-8b6b-34d7f080cf6b" providerId="ADAL" clId="{426E41FF-CD0A-4D74-96C6-FE16365D83DB}" dt="2025-02-17T00:58:50.445" v="527" actId="20577"/>
        <pc:sldMkLst>
          <pc:docMk/>
          <pc:sldMk cId="6551261" sldId="2147483579"/>
        </pc:sldMkLst>
      </pc:sldChg>
      <pc:sldChg chg="ord">
        <pc:chgData name="Taimoor Tariq" userId="6fd1b45c-1d2f-4012-8b6b-34d7f080cf6b" providerId="ADAL" clId="{426E41FF-CD0A-4D74-96C6-FE16365D83DB}" dt="2025-02-17T00:13:01.183" v="134"/>
        <pc:sldMkLst>
          <pc:docMk/>
          <pc:sldMk cId="2531456929" sldId="2147483587"/>
        </pc:sldMkLst>
      </pc:sldChg>
      <pc:sldChg chg="modNotesTx">
        <pc:chgData name="Taimoor Tariq" userId="6fd1b45c-1d2f-4012-8b6b-34d7f080cf6b" providerId="ADAL" clId="{426E41FF-CD0A-4D74-96C6-FE16365D83DB}" dt="2025-02-17T00:59:41.998" v="535" actId="20577"/>
        <pc:sldMkLst>
          <pc:docMk/>
          <pc:sldMk cId="3950103729" sldId="2147483590"/>
        </pc:sldMkLst>
      </pc:sldChg>
      <pc:sldChg chg="modNotesTx">
        <pc:chgData name="Taimoor Tariq" userId="6fd1b45c-1d2f-4012-8b6b-34d7f080cf6b" providerId="ADAL" clId="{426E41FF-CD0A-4D74-96C6-FE16365D83DB}" dt="2025-02-17T01:00:02.478" v="536" actId="20577"/>
        <pc:sldMkLst>
          <pc:docMk/>
          <pc:sldMk cId="72702200" sldId="2147483595"/>
        </pc:sldMkLst>
      </pc:sldChg>
      <pc:sldChg chg="modSp mod ord modNotesTx">
        <pc:chgData name="Taimoor Tariq" userId="6fd1b45c-1d2f-4012-8b6b-34d7f080cf6b" providerId="ADAL" clId="{426E41FF-CD0A-4D74-96C6-FE16365D83DB}" dt="2025-02-17T00:58:18.344" v="526"/>
        <pc:sldMkLst>
          <pc:docMk/>
          <pc:sldMk cId="2453912439" sldId="2147483598"/>
        </pc:sldMkLst>
      </pc:sldChg>
      <pc:sldChg chg="modNotesTx">
        <pc:chgData name="Taimoor Tariq" userId="6fd1b45c-1d2f-4012-8b6b-34d7f080cf6b" providerId="ADAL" clId="{426E41FF-CD0A-4D74-96C6-FE16365D83DB}" dt="2025-02-17T00:58:55.438" v="528" actId="20577"/>
        <pc:sldMkLst>
          <pc:docMk/>
          <pc:sldMk cId="1023717243" sldId="2147483599"/>
        </pc:sldMkLst>
      </pc:sldChg>
      <pc:sldChg chg="modSp mod ord modNotesTx">
        <pc:chgData name="Taimoor Tariq" userId="6fd1b45c-1d2f-4012-8b6b-34d7f080cf6b" providerId="ADAL" clId="{426E41FF-CD0A-4D74-96C6-FE16365D83DB}" dt="2025-02-17T01:04:27.773" v="549"/>
        <pc:sldMkLst>
          <pc:docMk/>
          <pc:sldMk cId="3031141847" sldId="2147483602"/>
        </pc:sldMkLst>
      </pc:sldChg>
      <pc:sldChg chg="ord">
        <pc:chgData name="Taimoor Tariq" userId="6fd1b45c-1d2f-4012-8b6b-34d7f080cf6b" providerId="ADAL" clId="{426E41FF-CD0A-4D74-96C6-FE16365D83DB}" dt="2025-02-17T01:04:42.157" v="551"/>
        <pc:sldMkLst>
          <pc:docMk/>
          <pc:sldMk cId="3332222525" sldId="2147483604"/>
        </pc:sldMkLst>
      </pc:sldChg>
      <pc:sldChg chg="ord">
        <pc:chgData name="Taimoor Tariq" userId="6fd1b45c-1d2f-4012-8b6b-34d7f080cf6b" providerId="ADAL" clId="{426E41FF-CD0A-4D74-96C6-FE16365D83DB}" dt="2025-02-17T00:49:02.078" v="382"/>
        <pc:sldMkLst>
          <pc:docMk/>
          <pc:sldMk cId="1715879287" sldId="2147483607"/>
        </pc:sldMkLst>
      </pc:sldChg>
      <pc:sldChg chg="modSp mod">
        <pc:chgData name="Taimoor Tariq" userId="6fd1b45c-1d2f-4012-8b6b-34d7f080cf6b" providerId="ADAL" clId="{426E41FF-CD0A-4D74-96C6-FE16365D83DB}" dt="2025-02-17T00:34:17.867" v="255" actId="20577"/>
        <pc:sldMkLst>
          <pc:docMk/>
          <pc:sldMk cId="2573762398" sldId="2147483608"/>
        </pc:sldMkLst>
      </pc:sldChg>
      <pc:sldChg chg="ord modNotesTx">
        <pc:chgData name="Taimoor Tariq" userId="6fd1b45c-1d2f-4012-8b6b-34d7f080cf6b" providerId="ADAL" clId="{426E41FF-CD0A-4D74-96C6-FE16365D83DB}" dt="2025-02-17T00:35:28.765" v="273" actId="20577"/>
        <pc:sldMkLst>
          <pc:docMk/>
          <pc:sldMk cId="917225562" sldId="2147483609"/>
        </pc:sldMkLst>
      </pc:sldChg>
      <pc:sldChg chg="ord">
        <pc:chgData name="Taimoor Tariq" userId="6fd1b45c-1d2f-4012-8b6b-34d7f080cf6b" providerId="ADAL" clId="{426E41FF-CD0A-4D74-96C6-FE16365D83DB}" dt="2025-02-17T00:34:36.608" v="257"/>
        <pc:sldMkLst>
          <pc:docMk/>
          <pc:sldMk cId="4226642154" sldId="2147483610"/>
        </pc:sldMkLst>
      </pc:sldChg>
      <pc:sldChg chg="ord">
        <pc:chgData name="Taimoor Tariq" userId="6fd1b45c-1d2f-4012-8b6b-34d7f080cf6b" providerId="ADAL" clId="{426E41FF-CD0A-4D74-96C6-FE16365D83DB}" dt="2025-02-16T23:39:30.828" v="20"/>
        <pc:sldMkLst>
          <pc:docMk/>
          <pc:sldMk cId="1428535770" sldId="2147483611"/>
        </pc:sldMkLst>
      </pc:sldChg>
      <pc:sldChg chg="modNotesTx">
        <pc:chgData name="Taimoor Tariq" userId="6fd1b45c-1d2f-4012-8b6b-34d7f080cf6b" providerId="ADAL" clId="{426E41FF-CD0A-4D74-96C6-FE16365D83DB}" dt="2025-02-17T00:38:05.982" v="301" actId="20577"/>
        <pc:sldMkLst>
          <pc:docMk/>
          <pc:sldMk cId="3966001440" sldId="2147483616"/>
        </pc:sldMkLst>
      </pc:sldChg>
      <pc:sldChg chg="modNotesTx">
        <pc:chgData name="Taimoor Tariq" userId="6fd1b45c-1d2f-4012-8b6b-34d7f080cf6b" providerId="ADAL" clId="{426E41FF-CD0A-4D74-96C6-FE16365D83DB}" dt="2025-02-17T00:38:13.247" v="302" actId="20577"/>
        <pc:sldMkLst>
          <pc:docMk/>
          <pc:sldMk cId="4223875864" sldId="2147483617"/>
        </pc:sldMkLst>
      </pc:sldChg>
      <pc:sldChg chg="modNotesTx">
        <pc:chgData name="Taimoor Tariq" userId="6fd1b45c-1d2f-4012-8b6b-34d7f080cf6b" providerId="ADAL" clId="{426E41FF-CD0A-4D74-96C6-FE16365D83DB}" dt="2025-02-17T00:38:18.559" v="303" actId="20577"/>
        <pc:sldMkLst>
          <pc:docMk/>
          <pc:sldMk cId="3177740189" sldId="2147483619"/>
        </pc:sldMkLst>
      </pc:sldChg>
      <pc:sldChg chg="modNotesTx">
        <pc:chgData name="Taimoor Tariq" userId="6fd1b45c-1d2f-4012-8b6b-34d7f080cf6b" providerId="ADAL" clId="{426E41FF-CD0A-4D74-96C6-FE16365D83DB}" dt="2025-02-17T00:38:22.974" v="304" actId="20577"/>
        <pc:sldMkLst>
          <pc:docMk/>
          <pc:sldMk cId="2068874722" sldId="2147483621"/>
        </pc:sldMkLst>
      </pc:sldChg>
      <pc:sldChg chg="modNotesTx">
        <pc:chgData name="Taimoor Tariq" userId="6fd1b45c-1d2f-4012-8b6b-34d7f080cf6b" providerId="ADAL" clId="{426E41FF-CD0A-4D74-96C6-FE16365D83DB}" dt="2025-02-17T00:37:45.438" v="299" actId="20577"/>
        <pc:sldMkLst>
          <pc:docMk/>
          <pc:sldMk cId="807872892" sldId="2147483623"/>
        </pc:sldMkLst>
      </pc:sldChg>
      <pc:sldChg chg="modNotesTx">
        <pc:chgData name="Taimoor Tariq" userId="6fd1b45c-1d2f-4012-8b6b-34d7f080cf6b" providerId="ADAL" clId="{426E41FF-CD0A-4D74-96C6-FE16365D83DB}" dt="2025-02-17T00:37:49.422" v="300" actId="20577"/>
        <pc:sldMkLst>
          <pc:docMk/>
          <pc:sldMk cId="2013948913" sldId="2147483624"/>
        </pc:sldMkLst>
      </pc:sldChg>
      <pc:sldChg chg="ord">
        <pc:chgData name="Taimoor Tariq" userId="6fd1b45c-1d2f-4012-8b6b-34d7f080cf6b" providerId="ADAL" clId="{426E41FF-CD0A-4D74-96C6-FE16365D83DB}" dt="2025-02-17T00:33:48.875" v="253"/>
        <pc:sldMkLst>
          <pc:docMk/>
          <pc:sldMk cId="3862462560" sldId="2147483625"/>
        </pc:sldMkLst>
      </pc:sldChg>
      <pc:sldChg chg="ord">
        <pc:chgData name="Taimoor Tariq" userId="6fd1b45c-1d2f-4012-8b6b-34d7f080cf6b" providerId="ADAL" clId="{426E41FF-CD0A-4D74-96C6-FE16365D83DB}" dt="2025-02-17T01:10:18.453" v="570"/>
        <pc:sldMkLst>
          <pc:docMk/>
          <pc:sldMk cId="1847357545" sldId="2147483626"/>
        </pc:sldMkLst>
      </pc:sldChg>
      <pc:sldChg chg="del">
        <pc:chgData name="Taimoor Tariq" userId="6fd1b45c-1d2f-4012-8b6b-34d7f080cf6b" providerId="ADAL" clId="{426E41FF-CD0A-4D74-96C6-FE16365D83DB}" dt="2025-02-16T23:50:05.909" v="47" actId="2696"/>
        <pc:sldMkLst>
          <pc:docMk/>
          <pc:sldMk cId="2271943785" sldId="2147483630"/>
        </pc:sldMkLst>
      </pc:sldChg>
      <pc:sldChg chg="ord">
        <pc:chgData name="Taimoor Tariq" userId="6fd1b45c-1d2f-4012-8b6b-34d7f080cf6b" providerId="ADAL" clId="{426E41FF-CD0A-4D74-96C6-FE16365D83DB}" dt="2025-02-17T00:48:48.078" v="380"/>
        <pc:sldMkLst>
          <pc:docMk/>
          <pc:sldMk cId="2595251497" sldId="2147483631"/>
        </pc:sldMkLst>
      </pc:sldChg>
      <pc:sldChg chg="ord">
        <pc:chgData name="Taimoor Tariq" userId="6fd1b45c-1d2f-4012-8b6b-34d7f080cf6b" providerId="ADAL" clId="{426E41FF-CD0A-4D74-96C6-FE16365D83DB}" dt="2025-02-17T00:47:27.476" v="366"/>
        <pc:sldMkLst>
          <pc:docMk/>
          <pc:sldMk cId="260121464" sldId="2147483632"/>
        </pc:sldMkLst>
      </pc:sldChg>
      <pc:sldChg chg="ord">
        <pc:chgData name="Taimoor Tariq" userId="6fd1b45c-1d2f-4012-8b6b-34d7f080cf6b" providerId="ADAL" clId="{426E41FF-CD0A-4D74-96C6-FE16365D83DB}" dt="2025-02-17T00:50:25.281" v="390"/>
        <pc:sldMkLst>
          <pc:docMk/>
          <pc:sldMk cId="2845365336" sldId="2147483636"/>
        </pc:sldMkLst>
      </pc:sldChg>
      <pc:sldChg chg="ord">
        <pc:chgData name="Taimoor Tariq" userId="6fd1b45c-1d2f-4012-8b6b-34d7f080cf6b" providerId="ADAL" clId="{426E41FF-CD0A-4D74-96C6-FE16365D83DB}" dt="2025-02-17T00:48:26.268" v="374"/>
        <pc:sldMkLst>
          <pc:docMk/>
          <pc:sldMk cId="3491485053" sldId="2147483637"/>
        </pc:sldMkLst>
      </pc:sldChg>
      <pc:sldChg chg="ord">
        <pc:chgData name="Taimoor Tariq" userId="6fd1b45c-1d2f-4012-8b6b-34d7f080cf6b" providerId="ADAL" clId="{426E41FF-CD0A-4D74-96C6-FE16365D83DB}" dt="2025-02-17T00:52:37.793" v="467"/>
        <pc:sldMkLst>
          <pc:docMk/>
          <pc:sldMk cId="938023616" sldId="2147483638"/>
        </pc:sldMkLst>
      </pc:sldChg>
      <pc:sldChg chg="ord">
        <pc:chgData name="Taimoor Tariq" userId="6fd1b45c-1d2f-4012-8b6b-34d7f080cf6b" providerId="ADAL" clId="{426E41FF-CD0A-4D74-96C6-FE16365D83DB}" dt="2025-02-17T00:48:36.547" v="376"/>
        <pc:sldMkLst>
          <pc:docMk/>
          <pc:sldMk cId="2230089507" sldId="2147483639"/>
        </pc:sldMkLst>
      </pc:sldChg>
      <pc:sldChg chg="ord">
        <pc:chgData name="Taimoor Tariq" userId="6fd1b45c-1d2f-4012-8b6b-34d7f080cf6b" providerId="ADAL" clId="{426E41FF-CD0A-4D74-96C6-FE16365D83DB}" dt="2025-02-17T00:23:48.357" v="211"/>
        <pc:sldMkLst>
          <pc:docMk/>
          <pc:sldMk cId="3523245610" sldId="2147483640"/>
        </pc:sldMkLst>
      </pc:sldChg>
      <pc:sldChg chg="modSp mod ord">
        <pc:chgData name="Taimoor Tariq" userId="6fd1b45c-1d2f-4012-8b6b-34d7f080cf6b" providerId="ADAL" clId="{426E41FF-CD0A-4D74-96C6-FE16365D83DB}" dt="2025-02-17T00:29:43.669" v="218" actId="207"/>
        <pc:sldMkLst>
          <pc:docMk/>
          <pc:sldMk cId="2669539723" sldId="2147483641"/>
        </pc:sldMkLst>
      </pc:sldChg>
      <pc:sldChg chg="ord">
        <pc:chgData name="Taimoor Tariq" userId="6fd1b45c-1d2f-4012-8b6b-34d7f080cf6b" providerId="ADAL" clId="{426E41FF-CD0A-4D74-96C6-FE16365D83DB}" dt="2025-02-17T01:10:35.509" v="575"/>
        <pc:sldMkLst>
          <pc:docMk/>
          <pc:sldMk cId="3834625188" sldId="2147483644"/>
        </pc:sldMkLst>
      </pc:sldChg>
      <pc:sldChg chg="ord">
        <pc:chgData name="Taimoor Tariq" userId="6fd1b45c-1d2f-4012-8b6b-34d7f080cf6b" providerId="ADAL" clId="{426E41FF-CD0A-4D74-96C6-FE16365D83DB}" dt="2025-02-17T01:04:55.582" v="555"/>
        <pc:sldMkLst>
          <pc:docMk/>
          <pc:sldMk cId="2391593896" sldId="2147483645"/>
        </pc:sldMkLst>
      </pc:sldChg>
      <pc:sldChg chg="modNotesTx">
        <pc:chgData name="Taimoor Tariq" userId="6fd1b45c-1d2f-4012-8b6b-34d7f080cf6b" providerId="ADAL" clId="{426E41FF-CD0A-4D74-96C6-FE16365D83DB}" dt="2025-02-17T00:55:22.312" v="486" actId="20577"/>
        <pc:sldMkLst>
          <pc:docMk/>
          <pc:sldMk cId="3999569815" sldId="2147483646"/>
        </pc:sldMkLst>
      </pc:sldChg>
      <pc:sldChg chg="modNotesTx">
        <pc:chgData name="Taimoor Tariq" userId="6fd1b45c-1d2f-4012-8b6b-34d7f080cf6b" providerId="ADAL" clId="{426E41FF-CD0A-4D74-96C6-FE16365D83DB}" dt="2025-02-17T00:36:22.140" v="279" actId="20577"/>
        <pc:sldMkLst>
          <pc:docMk/>
          <pc:sldMk cId="164361256" sldId="2147483647"/>
        </pc:sldMkLst>
      </pc:sldChg>
      <pc:sldMasterChg chg="addSldLayout modSldLayout">
        <pc:chgData name="Taimoor Tariq" userId="6fd1b45c-1d2f-4012-8b6b-34d7f080cf6b" providerId="ADAL" clId="{426E41FF-CD0A-4D74-96C6-FE16365D83DB}" dt="2025-02-17T00:17:06.385" v="161" actId="27028"/>
        <pc:sldMasterMkLst>
          <pc:docMk/>
          <pc:sldMasterMk cId="3420499172" sldId="2147483696"/>
        </pc:sldMasterMkLst>
        <pc:sldLayoutChg chg="add">
          <pc:chgData name="Taimoor Tariq" userId="6fd1b45c-1d2f-4012-8b6b-34d7f080cf6b" providerId="ADAL" clId="{426E41FF-CD0A-4D74-96C6-FE16365D83DB}" dt="2025-02-16T23:37:43.458" v="11" actId="27028"/>
          <pc:sldLayoutMkLst>
            <pc:docMk/>
            <pc:sldMasterMk cId="3420499172" sldId="2147483696"/>
            <pc:sldLayoutMk cId="3124894669" sldId="2147483793"/>
          </pc:sldLayoutMkLst>
        </pc:sldLayoutChg>
        <pc:sldLayoutChg chg="replId">
          <pc:chgData name="Taimoor Tariq" userId="6fd1b45c-1d2f-4012-8b6b-34d7f080cf6b" providerId="ADAL" clId="{426E41FF-CD0A-4D74-96C6-FE16365D83DB}" dt="2025-02-17T00:17:06.385" v="161" actId="27028"/>
          <pc:sldLayoutMkLst>
            <pc:docMk/>
            <pc:sldMasterMk cId="3420499172" sldId="2147483696"/>
            <pc:sldLayoutMk cId="2720307978" sldId="2147483795"/>
          </pc:sldLayoutMkLst>
        </pc:sldLayoutChg>
      </pc:sldMasterChg>
      <pc:sldMasterChg chg="addSldLayout">
        <pc:chgData name="Taimoor Tariq" userId="6fd1b45c-1d2f-4012-8b6b-34d7f080cf6b" providerId="ADAL" clId="{426E41FF-CD0A-4D74-96C6-FE16365D83DB}" dt="2025-02-16T23:47:29.546" v="31" actId="27028"/>
        <pc:sldMasterMkLst>
          <pc:docMk/>
          <pc:sldMasterMk cId="992652256" sldId="2147483708"/>
        </pc:sldMasterMkLst>
        <pc:sldLayoutChg chg="add">
          <pc:chgData name="Taimoor Tariq" userId="6fd1b45c-1d2f-4012-8b6b-34d7f080cf6b" providerId="ADAL" clId="{426E41FF-CD0A-4D74-96C6-FE16365D83DB}" dt="2025-02-16T23:47:29.546" v="31" actId="27028"/>
          <pc:sldLayoutMkLst>
            <pc:docMk/>
            <pc:sldMasterMk cId="992652256" sldId="2147483708"/>
            <pc:sldLayoutMk cId="2086580205" sldId="2147483784"/>
          </pc:sldLayoutMkLst>
        </pc:sldLayoutChg>
      </pc:sldMasterChg>
      <pc:sldMasterChg chg="addSldLayout">
        <pc:chgData name="Taimoor Tariq" userId="6fd1b45c-1d2f-4012-8b6b-34d7f080cf6b" providerId="ADAL" clId="{426E41FF-CD0A-4D74-96C6-FE16365D83DB}" dt="2025-02-17T00:17:06.385" v="161" actId="27028"/>
        <pc:sldMasterMkLst>
          <pc:docMk/>
          <pc:sldMasterMk cId="3893232225" sldId="2147483732"/>
        </pc:sldMasterMkLst>
        <pc:sldLayoutChg chg="add">
          <pc:chgData name="Taimoor Tariq" userId="6fd1b45c-1d2f-4012-8b6b-34d7f080cf6b" providerId="ADAL" clId="{426E41FF-CD0A-4D74-96C6-FE16365D83DB}" dt="2025-02-17T00:17:06.385" v="161" actId="27028"/>
          <pc:sldLayoutMkLst>
            <pc:docMk/>
            <pc:sldMasterMk cId="3893232225" sldId="2147483732"/>
            <pc:sldLayoutMk cId="192720591" sldId="2147483752"/>
          </pc:sldLayoutMkLst>
        </pc:sldLayoutChg>
      </pc:sldMasterChg>
      <pc:sldMasterChg chg="add addSldLayout">
        <pc:chgData name="Taimoor Tariq" userId="6fd1b45c-1d2f-4012-8b6b-34d7f080cf6b" providerId="ADAL" clId="{426E41FF-CD0A-4D74-96C6-FE16365D83DB}" dt="2025-02-16T23:40:30.561" v="25" actId="27028"/>
        <pc:sldMasterMkLst>
          <pc:docMk/>
          <pc:sldMasterMk cId="992652256" sldId="2147483794"/>
        </pc:sldMasterMkLst>
        <pc:sldLayoutChg chg="add">
          <pc:chgData name="Taimoor Tariq" userId="6fd1b45c-1d2f-4012-8b6b-34d7f080cf6b" providerId="ADAL" clId="{426E41FF-CD0A-4D74-96C6-FE16365D83DB}" dt="2025-02-16T23:40:30.561" v="25" actId="27028"/>
          <pc:sldLayoutMkLst>
            <pc:docMk/>
            <pc:sldMasterMk cId="992652256" sldId="2147483794"/>
            <pc:sldLayoutMk cId="3474619330" sldId="2147483792"/>
          </pc:sldLayoutMkLst>
        </pc:sldLayoutChg>
      </pc:sldMasterChg>
    </pc:docChg>
  </pc:docChgLst>
  <pc:docChgLst>
    <pc:chgData name="Taimoor Tariq" userId="6fd1b45c-1d2f-4012-8b6b-34d7f080cf6b" providerId="ADAL" clId="{19AE79D6-57B1-47E1-8E56-F4215D698CAC}"/>
    <pc:docChg chg="undo custSel addSld delSld">
      <pc:chgData name="Taimoor Tariq" userId="6fd1b45c-1d2f-4012-8b6b-34d7f080cf6b" providerId="ADAL" clId="{19AE79D6-57B1-47E1-8E56-F4215D698CAC}" dt="2025-04-08T21:49:47.930" v="7" actId="2696"/>
      <pc:docMkLst>
        <pc:docMk/>
      </pc:docMkLst>
      <pc:sldChg chg="add del">
        <pc:chgData name="Taimoor Tariq" userId="6fd1b45c-1d2f-4012-8b6b-34d7f080cf6b" providerId="ADAL" clId="{19AE79D6-57B1-47E1-8E56-F4215D698CAC}" dt="2025-04-08T21:49:05.695" v="4" actId="2696"/>
        <pc:sldMkLst>
          <pc:docMk/>
          <pc:sldMk cId="1161750236" sldId="274"/>
        </pc:sldMkLst>
      </pc:sldChg>
      <pc:sldChg chg="add del">
        <pc:chgData name="Taimoor Tariq" userId="6fd1b45c-1d2f-4012-8b6b-34d7f080cf6b" providerId="ADAL" clId="{19AE79D6-57B1-47E1-8E56-F4215D698CAC}" dt="2025-04-08T21:49:05.695" v="4" actId="2696"/>
        <pc:sldMkLst>
          <pc:docMk/>
          <pc:sldMk cId="2105833618" sldId="291"/>
        </pc:sldMkLst>
      </pc:sldChg>
      <pc:sldChg chg="add del">
        <pc:chgData name="Taimoor Tariq" userId="6fd1b45c-1d2f-4012-8b6b-34d7f080cf6b" providerId="ADAL" clId="{19AE79D6-57B1-47E1-8E56-F4215D698CAC}" dt="2025-04-08T21:49:05.695" v="4" actId="2696"/>
        <pc:sldMkLst>
          <pc:docMk/>
          <pc:sldMk cId="785666571" sldId="336"/>
        </pc:sldMkLst>
      </pc:sldChg>
      <pc:sldChg chg="add del">
        <pc:chgData name="Taimoor Tariq" userId="6fd1b45c-1d2f-4012-8b6b-34d7f080cf6b" providerId="ADAL" clId="{19AE79D6-57B1-47E1-8E56-F4215D698CAC}" dt="2025-04-08T21:49:05.695" v="4" actId="2696"/>
        <pc:sldMkLst>
          <pc:docMk/>
          <pc:sldMk cId="739362303" sldId="354"/>
        </pc:sldMkLst>
      </pc:sldChg>
      <pc:sldChg chg="add del">
        <pc:chgData name="Taimoor Tariq" userId="6fd1b45c-1d2f-4012-8b6b-34d7f080cf6b" providerId="ADAL" clId="{19AE79D6-57B1-47E1-8E56-F4215D698CAC}" dt="2025-04-08T21:49:47.930" v="7" actId="2696"/>
        <pc:sldMkLst>
          <pc:docMk/>
          <pc:sldMk cId="2237807136" sldId="399"/>
        </pc:sldMkLst>
      </pc:sldChg>
      <pc:sldChg chg="add del">
        <pc:chgData name="Taimoor Tariq" userId="6fd1b45c-1d2f-4012-8b6b-34d7f080cf6b" providerId="ADAL" clId="{19AE79D6-57B1-47E1-8E56-F4215D698CAC}" dt="2025-04-08T21:49:05.695" v="4" actId="2696"/>
        <pc:sldMkLst>
          <pc:docMk/>
          <pc:sldMk cId="3631136603" sldId="2147479603"/>
        </pc:sldMkLst>
      </pc:sldChg>
      <pc:sldChg chg="add del">
        <pc:chgData name="Taimoor Tariq" userId="6fd1b45c-1d2f-4012-8b6b-34d7f080cf6b" providerId="ADAL" clId="{19AE79D6-57B1-47E1-8E56-F4215D698CAC}" dt="2025-04-08T21:48:40.828" v="3" actId="2696"/>
        <pc:sldMkLst>
          <pc:docMk/>
          <pc:sldMk cId="1407005482" sldId="2147481133"/>
        </pc:sldMkLst>
      </pc:sldChg>
      <pc:sldChg chg="add del">
        <pc:chgData name="Taimoor Tariq" userId="6fd1b45c-1d2f-4012-8b6b-34d7f080cf6b" providerId="ADAL" clId="{19AE79D6-57B1-47E1-8E56-F4215D698CAC}" dt="2025-04-08T21:49:05.695" v="4" actId="2696"/>
        <pc:sldMkLst>
          <pc:docMk/>
          <pc:sldMk cId="4218620244" sldId="2147483465"/>
        </pc:sldMkLst>
      </pc:sldChg>
      <pc:sldChg chg="add del">
        <pc:chgData name="Taimoor Tariq" userId="6fd1b45c-1d2f-4012-8b6b-34d7f080cf6b" providerId="ADAL" clId="{19AE79D6-57B1-47E1-8E56-F4215D698CAC}" dt="2025-04-08T21:49:05.695" v="4" actId="2696"/>
        <pc:sldMkLst>
          <pc:docMk/>
          <pc:sldMk cId="2904880584" sldId="2147483498"/>
        </pc:sldMkLst>
      </pc:sldChg>
      <pc:sldChg chg="add del">
        <pc:chgData name="Taimoor Tariq" userId="6fd1b45c-1d2f-4012-8b6b-34d7f080cf6b" providerId="ADAL" clId="{19AE79D6-57B1-47E1-8E56-F4215D698CAC}" dt="2025-04-08T21:49:10.948" v="5" actId="2696"/>
        <pc:sldMkLst>
          <pc:docMk/>
          <pc:sldMk cId="1508978773" sldId="2147483522"/>
        </pc:sldMkLst>
      </pc:sldChg>
      <pc:sldChg chg="add del">
        <pc:chgData name="Taimoor Tariq" userId="6fd1b45c-1d2f-4012-8b6b-34d7f080cf6b" providerId="ADAL" clId="{19AE79D6-57B1-47E1-8E56-F4215D698CAC}" dt="2025-04-08T21:49:05.695" v="4" actId="2696"/>
        <pc:sldMkLst>
          <pc:docMk/>
          <pc:sldMk cId="2573762398" sldId="2147483608"/>
        </pc:sldMkLst>
      </pc:sldChg>
      <pc:sldChg chg="add del">
        <pc:chgData name="Taimoor Tariq" userId="6fd1b45c-1d2f-4012-8b6b-34d7f080cf6b" providerId="ADAL" clId="{19AE79D6-57B1-47E1-8E56-F4215D698CAC}" dt="2025-04-08T21:49:05.695" v="4" actId="2696"/>
        <pc:sldMkLst>
          <pc:docMk/>
          <pc:sldMk cId="917225562" sldId="2147483609"/>
        </pc:sldMkLst>
      </pc:sldChg>
      <pc:sldChg chg="add del">
        <pc:chgData name="Taimoor Tariq" userId="6fd1b45c-1d2f-4012-8b6b-34d7f080cf6b" providerId="ADAL" clId="{19AE79D6-57B1-47E1-8E56-F4215D698CAC}" dt="2025-04-08T21:49:05.695" v="4" actId="2696"/>
        <pc:sldMkLst>
          <pc:docMk/>
          <pc:sldMk cId="4226642154" sldId="2147483610"/>
        </pc:sldMkLst>
      </pc:sldChg>
      <pc:sldChg chg="add del">
        <pc:chgData name="Taimoor Tariq" userId="6fd1b45c-1d2f-4012-8b6b-34d7f080cf6b" providerId="ADAL" clId="{19AE79D6-57B1-47E1-8E56-F4215D698CAC}" dt="2025-04-08T21:49:47.930" v="7" actId="2696"/>
        <pc:sldMkLst>
          <pc:docMk/>
          <pc:sldMk cId="186761252" sldId="2147483614"/>
        </pc:sldMkLst>
      </pc:sldChg>
      <pc:sldChg chg="add del">
        <pc:chgData name="Taimoor Tariq" userId="6fd1b45c-1d2f-4012-8b6b-34d7f080cf6b" providerId="ADAL" clId="{19AE79D6-57B1-47E1-8E56-F4215D698CAC}" dt="2025-04-08T21:49:47.930" v="7" actId="2696"/>
        <pc:sldMkLst>
          <pc:docMk/>
          <pc:sldMk cId="1556900597" sldId="2147483615"/>
        </pc:sldMkLst>
      </pc:sldChg>
      <pc:sldChg chg="add del">
        <pc:chgData name="Taimoor Tariq" userId="6fd1b45c-1d2f-4012-8b6b-34d7f080cf6b" providerId="ADAL" clId="{19AE79D6-57B1-47E1-8E56-F4215D698CAC}" dt="2025-04-08T21:49:47.930" v="7" actId="2696"/>
        <pc:sldMkLst>
          <pc:docMk/>
          <pc:sldMk cId="3966001440" sldId="2147483616"/>
        </pc:sldMkLst>
      </pc:sldChg>
      <pc:sldChg chg="add del">
        <pc:chgData name="Taimoor Tariq" userId="6fd1b45c-1d2f-4012-8b6b-34d7f080cf6b" providerId="ADAL" clId="{19AE79D6-57B1-47E1-8E56-F4215D698CAC}" dt="2025-04-08T21:49:47.930" v="7" actId="2696"/>
        <pc:sldMkLst>
          <pc:docMk/>
          <pc:sldMk cId="4223875864" sldId="2147483617"/>
        </pc:sldMkLst>
      </pc:sldChg>
      <pc:sldChg chg="add del">
        <pc:chgData name="Taimoor Tariq" userId="6fd1b45c-1d2f-4012-8b6b-34d7f080cf6b" providerId="ADAL" clId="{19AE79D6-57B1-47E1-8E56-F4215D698CAC}" dt="2025-04-08T21:49:47.930" v="7" actId="2696"/>
        <pc:sldMkLst>
          <pc:docMk/>
          <pc:sldMk cId="1537510155" sldId="2147483618"/>
        </pc:sldMkLst>
      </pc:sldChg>
      <pc:sldChg chg="add del">
        <pc:chgData name="Taimoor Tariq" userId="6fd1b45c-1d2f-4012-8b6b-34d7f080cf6b" providerId="ADAL" clId="{19AE79D6-57B1-47E1-8E56-F4215D698CAC}" dt="2025-04-08T21:49:47.930" v="7" actId="2696"/>
        <pc:sldMkLst>
          <pc:docMk/>
          <pc:sldMk cId="3177740189" sldId="2147483619"/>
        </pc:sldMkLst>
      </pc:sldChg>
      <pc:sldChg chg="add del">
        <pc:chgData name="Taimoor Tariq" userId="6fd1b45c-1d2f-4012-8b6b-34d7f080cf6b" providerId="ADAL" clId="{19AE79D6-57B1-47E1-8E56-F4215D698CAC}" dt="2025-04-08T21:49:47.930" v="7" actId="2696"/>
        <pc:sldMkLst>
          <pc:docMk/>
          <pc:sldMk cId="3683521950" sldId="2147483620"/>
        </pc:sldMkLst>
      </pc:sldChg>
      <pc:sldChg chg="add del">
        <pc:chgData name="Taimoor Tariq" userId="6fd1b45c-1d2f-4012-8b6b-34d7f080cf6b" providerId="ADAL" clId="{19AE79D6-57B1-47E1-8E56-F4215D698CAC}" dt="2025-04-08T21:49:47.930" v="7" actId="2696"/>
        <pc:sldMkLst>
          <pc:docMk/>
          <pc:sldMk cId="2068874722" sldId="2147483621"/>
        </pc:sldMkLst>
      </pc:sldChg>
      <pc:sldChg chg="add del">
        <pc:chgData name="Taimoor Tariq" userId="6fd1b45c-1d2f-4012-8b6b-34d7f080cf6b" providerId="ADAL" clId="{19AE79D6-57B1-47E1-8E56-F4215D698CAC}" dt="2025-04-08T21:48:40.828" v="3" actId="2696"/>
        <pc:sldMkLst>
          <pc:docMk/>
          <pc:sldMk cId="807872892" sldId="2147483623"/>
        </pc:sldMkLst>
      </pc:sldChg>
      <pc:sldChg chg="add del">
        <pc:chgData name="Taimoor Tariq" userId="6fd1b45c-1d2f-4012-8b6b-34d7f080cf6b" providerId="ADAL" clId="{19AE79D6-57B1-47E1-8E56-F4215D698CAC}" dt="2025-04-08T21:48:40.828" v="3" actId="2696"/>
        <pc:sldMkLst>
          <pc:docMk/>
          <pc:sldMk cId="2013948913" sldId="2147483624"/>
        </pc:sldMkLst>
      </pc:sldChg>
      <pc:sldChg chg="add del">
        <pc:chgData name="Taimoor Tariq" userId="6fd1b45c-1d2f-4012-8b6b-34d7f080cf6b" providerId="ADAL" clId="{19AE79D6-57B1-47E1-8E56-F4215D698CAC}" dt="2025-04-08T21:49:05.695" v="4" actId="2696"/>
        <pc:sldMkLst>
          <pc:docMk/>
          <pc:sldMk cId="3862462560" sldId="2147483625"/>
        </pc:sldMkLst>
      </pc:sldChg>
      <pc:sldChg chg="add del">
        <pc:chgData name="Taimoor Tariq" userId="6fd1b45c-1d2f-4012-8b6b-34d7f080cf6b" providerId="ADAL" clId="{19AE79D6-57B1-47E1-8E56-F4215D698CAC}" dt="2025-04-08T21:48:40.828" v="3" actId="2696"/>
        <pc:sldMkLst>
          <pc:docMk/>
          <pc:sldMk cId="347017393" sldId="2147483627"/>
        </pc:sldMkLst>
      </pc:sldChg>
      <pc:sldChg chg="add del">
        <pc:chgData name="Taimoor Tariq" userId="6fd1b45c-1d2f-4012-8b6b-34d7f080cf6b" providerId="ADAL" clId="{19AE79D6-57B1-47E1-8E56-F4215D698CAC}" dt="2025-04-08T21:48:40.828" v="3" actId="2696"/>
        <pc:sldMkLst>
          <pc:docMk/>
          <pc:sldMk cId="370361003" sldId="2147483628"/>
        </pc:sldMkLst>
      </pc:sldChg>
      <pc:sldChg chg="add del">
        <pc:chgData name="Taimoor Tariq" userId="6fd1b45c-1d2f-4012-8b6b-34d7f080cf6b" providerId="ADAL" clId="{19AE79D6-57B1-47E1-8E56-F4215D698CAC}" dt="2025-04-08T21:48:40.828" v="3" actId="2696"/>
        <pc:sldMkLst>
          <pc:docMk/>
          <pc:sldMk cId="893709465" sldId="2147483629"/>
        </pc:sldMkLst>
      </pc:sldChg>
      <pc:sldChg chg="add del">
        <pc:chgData name="Taimoor Tariq" userId="6fd1b45c-1d2f-4012-8b6b-34d7f080cf6b" providerId="ADAL" clId="{19AE79D6-57B1-47E1-8E56-F4215D698CAC}" dt="2025-04-08T21:48:40.828" v="3" actId="2696"/>
        <pc:sldMkLst>
          <pc:docMk/>
          <pc:sldMk cId="2053470381" sldId="2147483630"/>
        </pc:sldMkLst>
      </pc:sldChg>
      <pc:sldChg chg="add del">
        <pc:chgData name="Taimoor Tariq" userId="6fd1b45c-1d2f-4012-8b6b-34d7f080cf6b" providerId="ADAL" clId="{19AE79D6-57B1-47E1-8E56-F4215D698CAC}" dt="2025-04-08T21:48:40.828" v="3" actId="2696"/>
        <pc:sldMkLst>
          <pc:docMk/>
          <pc:sldMk cId="1201003499" sldId="2147483631"/>
        </pc:sldMkLst>
      </pc:sldChg>
      <pc:sldChg chg="add del">
        <pc:chgData name="Taimoor Tariq" userId="6fd1b45c-1d2f-4012-8b6b-34d7f080cf6b" providerId="ADAL" clId="{19AE79D6-57B1-47E1-8E56-F4215D698CAC}" dt="2025-04-08T21:48:40.828" v="3" actId="2696"/>
        <pc:sldMkLst>
          <pc:docMk/>
          <pc:sldMk cId="3396689066" sldId="2147483632"/>
        </pc:sldMkLst>
      </pc:sldChg>
      <pc:sldChg chg="add del">
        <pc:chgData name="Taimoor Tariq" userId="6fd1b45c-1d2f-4012-8b6b-34d7f080cf6b" providerId="ADAL" clId="{19AE79D6-57B1-47E1-8E56-F4215D698CAC}" dt="2025-04-08T21:48:40.828" v="3" actId="2696"/>
        <pc:sldMkLst>
          <pc:docMk/>
          <pc:sldMk cId="3903604352" sldId="2147483633"/>
        </pc:sldMkLst>
      </pc:sldChg>
      <pc:sldChg chg="add del">
        <pc:chgData name="Taimoor Tariq" userId="6fd1b45c-1d2f-4012-8b6b-34d7f080cf6b" providerId="ADAL" clId="{19AE79D6-57B1-47E1-8E56-F4215D698CAC}" dt="2025-04-08T21:48:40.828" v="3" actId="2696"/>
        <pc:sldMkLst>
          <pc:docMk/>
          <pc:sldMk cId="4186474311" sldId="2147483634"/>
        </pc:sldMkLst>
      </pc:sldChg>
      <pc:sldChg chg="add del">
        <pc:chgData name="Taimoor Tariq" userId="6fd1b45c-1d2f-4012-8b6b-34d7f080cf6b" providerId="ADAL" clId="{19AE79D6-57B1-47E1-8E56-F4215D698CAC}" dt="2025-04-08T21:48:40.828" v="3" actId="2696"/>
        <pc:sldMkLst>
          <pc:docMk/>
          <pc:sldMk cId="1027277157" sldId="2147483635"/>
        </pc:sldMkLst>
      </pc:sldChg>
      <pc:sldChg chg="add del">
        <pc:chgData name="Taimoor Tariq" userId="6fd1b45c-1d2f-4012-8b6b-34d7f080cf6b" providerId="ADAL" clId="{19AE79D6-57B1-47E1-8E56-F4215D698CAC}" dt="2025-04-08T21:48:40.828" v="3" actId="2696"/>
        <pc:sldMkLst>
          <pc:docMk/>
          <pc:sldMk cId="1229049167" sldId="2147483636"/>
        </pc:sldMkLst>
      </pc:sldChg>
      <pc:sldChg chg="add del">
        <pc:chgData name="Taimoor Tariq" userId="6fd1b45c-1d2f-4012-8b6b-34d7f080cf6b" providerId="ADAL" clId="{19AE79D6-57B1-47E1-8E56-F4215D698CAC}" dt="2025-04-08T21:49:33.682" v="6" actId="2696"/>
        <pc:sldMkLst>
          <pc:docMk/>
          <pc:sldMk cId="2495840671" sldId="2147483637"/>
        </pc:sldMkLst>
      </pc:sldChg>
      <pc:sldChg chg="add del">
        <pc:chgData name="Taimoor Tariq" userId="6fd1b45c-1d2f-4012-8b6b-34d7f080cf6b" providerId="ADAL" clId="{19AE79D6-57B1-47E1-8E56-F4215D698CAC}" dt="2025-04-08T21:49:33.682" v="6" actId="2696"/>
        <pc:sldMkLst>
          <pc:docMk/>
          <pc:sldMk cId="3841501265" sldId="2147483638"/>
        </pc:sldMkLst>
      </pc:sldChg>
      <pc:sldChg chg="add del">
        <pc:chgData name="Taimoor Tariq" userId="6fd1b45c-1d2f-4012-8b6b-34d7f080cf6b" providerId="ADAL" clId="{19AE79D6-57B1-47E1-8E56-F4215D698CAC}" dt="2025-04-08T21:49:33.682" v="6" actId="2696"/>
        <pc:sldMkLst>
          <pc:docMk/>
          <pc:sldMk cId="3050555083" sldId="2147483639"/>
        </pc:sldMkLst>
      </pc:sldChg>
      <pc:sldChg chg="add del">
        <pc:chgData name="Taimoor Tariq" userId="6fd1b45c-1d2f-4012-8b6b-34d7f080cf6b" providerId="ADAL" clId="{19AE79D6-57B1-47E1-8E56-F4215D698CAC}" dt="2025-04-08T21:49:33.682" v="6" actId="2696"/>
        <pc:sldMkLst>
          <pc:docMk/>
          <pc:sldMk cId="1675864933" sldId="2147483640"/>
        </pc:sldMkLst>
      </pc:sldChg>
      <pc:sldChg chg="add del">
        <pc:chgData name="Taimoor Tariq" userId="6fd1b45c-1d2f-4012-8b6b-34d7f080cf6b" providerId="ADAL" clId="{19AE79D6-57B1-47E1-8E56-F4215D698CAC}" dt="2025-04-08T21:49:33.682" v="6" actId="2696"/>
        <pc:sldMkLst>
          <pc:docMk/>
          <pc:sldMk cId="405945813" sldId="2147483641"/>
        </pc:sldMkLst>
      </pc:sldChg>
      <pc:sldChg chg="add del">
        <pc:chgData name="Taimoor Tariq" userId="6fd1b45c-1d2f-4012-8b6b-34d7f080cf6b" providerId="ADAL" clId="{19AE79D6-57B1-47E1-8E56-F4215D698CAC}" dt="2025-04-08T21:49:33.682" v="6" actId="2696"/>
        <pc:sldMkLst>
          <pc:docMk/>
          <pc:sldMk cId="479327836" sldId="2147483642"/>
        </pc:sldMkLst>
      </pc:sldChg>
      <pc:sldMasterChg chg="addSldLayout delSldLayout">
        <pc:chgData name="Taimoor Tariq" userId="6fd1b45c-1d2f-4012-8b6b-34d7f080cf6b" providerId="ADAL" clId="{19AE79D6-57B1-47E1-8E56-F4215D698CAC}" dt="2025-04-08T21:49:47.930" v="7" actId="2696"/>
        <pc:sldMasterMkLst>
          <pc:docMk/>
          <pc:sldMasterMk cId="992652256" sldId="2147483708"/>
        </pc:sldMasterMkLst>
        <pc:sldLayoutChg chg="add del">
          <pc:chgData name="Taimoor Tariq" userId="6fd1b45c-1d2f-4012-8b6b-34d7f080cf6b" providerId="ADAL" clId="{19AE79D6-57B1-47E1-8E56-F4215D698CAC}" dt="2025-04-08T21:49:47.930" v="7" actId="2696"/>
          <pc:sldLayoutMkLst>
            <pc:docMk/>
            <pc:sldMasterMk cId="992652256" sldId="2147483708"/>
            <pc:sldLayoutMk cId="963613672" sldId="2147483749"/>
          </pc:sldLayoutMkLst>
        </pc:sldLayoutChg>
      </pc:sldMasterChg>
      <pc:sldMasterChg chg="addSldLayout delSldLayout">
        <pc:chgData name="Taimoor Tariq" userId="6fd1b45c-1d2f-4012-8b6b-34d7f080cf6b" providerId="ADAL" clId="{19AE79D6-57B1-47E1-8E56-F4215D698CAC}" dt="2025-04-08T21:49:33.682" v="6" actId="2696"/>
        <pc:sldMasterMkLst>
          <pc:docMk/>
          <pc:sldMasterMk cId="992652256" sldId="2147483794"/>
        </pc:sldMasterMkLst>
        <pc:sldLayoutChg chg="add del">
          <pc:chgData name="Taimoor Tariq" userId="6fd1b45c-1d2f-4012-8b6b-34d7f080cf6b" providerId="ADAL" clId="{19AE79D6-57B1-47E1-8E56-F4215D698CAC}" dt="2025-04-08T21:49:33.682" v="6" actId="2696"/>
          <pc:sldLayoutMkLst>
            <pc:docMk/>
            <pc:sldMasterMk cId="992652256" sldId="2147483794"/>
            <pc:sldLayoutMk cId="3474619330" sldId="2147483792"/>
          </pc:sldLayoutMkLst>
        </pc:sldLayoutChg>
      </pc:sldMasterChg>
    </pc:docChg>
  </pc:docChgLst>
  <pc:docChgLst>
    <pc:chgData name="Taimoor Tariq" userId="6fd1b45c-1d2f-4012-8b6b-34d7f080cf6b" providerId="ADAL" clId="{6BEC6C18-CF9B-48D8-AC68-42C17F41BC64}"/>
    <pc:docChg chg="undo custSel addSld delSld modSld sldOrd delMainMaster delSection modSection">
      <pc:chgData name="Taimoor Tariq" userId="6fd1b45c-1d2f-4012-8b6b-34d7f080cf6b" providerId="ADAL" clId="{6BEC6C18-CF9B-48D8-AC68-42C17F41BC64}" dt="2025-02-18T04:01:11.721" v="83" actId="207"/>
      <pc:docMkLst>
        <pc:docMk/>
      </pc:docMkLst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08093939" sldId="25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818646525" sldId="258"/>
        </pc:sldMkLst>
      </pc:sldChg>
      <pc:sldChg chg="del">
        <pc:chgData name="Taimoor Tariq" userId="6fd1b45c-1d2f-4012-8b6b-34d7f080cf6b" providerId="ADAL" clId="{6BEC6C18-CF9B-48D8-AC68-42C17F41BC64}" dt="2025-02-18T03:29:55.257" v="0" actId="2696"/>
        <pc:sldMkLst>
          <pc:docMk/>
          <pc:sldMk cId="3855594385" sldId="259"/>
        </pc:sldMkLst>
      </pc:sldChg>
      <pc:sldChg chg="del">
        <pc:chgData name="Taimoor Tariq" userId="6fd1b45c-1d2f-4012-8b6b-34d7f080cf6b" providerId="ADAL" clId="{6BEC6C18-CF9B-48D8-AC68-42C17F41BC64}" dt="2025-02-18T03:29:55.257" v="0" actId="2696"/>
        <pc:sldMkLst>
          <pc:docMk/>
          <pc:sldMk cId="3838793536" sldId="260"/>
        </pc:sldMkLst>
      </pc:sldChg>
      <pc:sldChg chg="del">
        <pc:chgData name="Taimoor Tariq" userId="6fd1b45c-1d2f-4012-8b6b-34d7f080cf6b" providerId="ADAL" clId="{6BEC6C18-CF9B-48D8-AC68-42C17F41BC64}" dt="2025-02-18T03:35:04.036" v="49" actId="2696"/>
        <pc:sldMkLst>
          <pc:docMk/>
          <pc:sldMk cId="1839989636" sldId="261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957331855" sldId="26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315782664" sldId="263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245057122" sldId="264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141655923" sldId="265"/>
        </pc:sldMkLst>
      </pc:sldChg>
      <pc:sldChg chg="add del">
        <pc:chgData name="Taimoor Tariq" userId="6fd1b45c-1d2f-4012-8b6b-34d7f080cf6b" providerId="ADAL" clId="{6BEC6C18-CF9B-48D8-AC68-42C17F41BC64}" dt="2025-02-18T03:33:42.487" v="38" actId="2696"/>
        <pc:sldMkLst>
          <pc:docMk/>
          <pc:sldMk cId="4057230592" sldId="26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755813215" sldId="26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009246616" sldId="26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742872889" sldId="26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918264308" sldId="270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820740271" sldId="271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353130007" sldId="27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493033786" sldId="273"/>
        </pc:sldMkLst>
      </pc:sldChg>
      <pc:sldChg chg="ord modNotesTx">
        <pc:chgData name="Taimoor Tariq" userId="6fd1b45c-1d2f-4012-8b6b-34d7f080cf6b" providerId="ADAL" clId="{6BEC6C18-CF9B-48D8-AC68-42C17F41BC64}" dt="2025-02-18T03:39:48.643" v="59"/>
        <pc:sldMkLst>
          <pc:docMk/>
          <pc:sldMk cId="1161750236" sldId="274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885168804" sldId="275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427832293" sldId="27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943077225" sldId="27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292098231" sldId="27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791573410" sldId="280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35293413" sldId="281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598618350" sldId="28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614799783" sldId="283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408734569" sldId="284"/>
        </pc:sldMkLst>
      </pc:sldChg>
      <pc:sldChg chg="del">
        <pc:chgData name="Taimoor Tariq" userId="6fd1b45c-1d2f-4012-8b6b-34d7f080cf6b" providerId="ADAL" clId="{6BEC6C18-CF9B-48D8-AC68-42C17F41BC64}" dt="2025-02-18T03:29:55.257" v="0" actId="2696"/>
        <pc:sldMkLst>
          <pc:docMk/>
          <pc:sldMk cId="4196978009" sldId="285"/>
        </pc:sldMkLst>
      </pc:sldChg>
      <pc:sldChg chg="del">
        <pc:chgData name="Taimoor Tariq" userId="6fd1b45c-1d2f-4012-8b6b-34d7f080cf6b" providerId="ADAL" clId="{6BEC6C18-CF9B-48D8-AC68-42C17F41BC64}" dt="2025-02-18T03:29:55.257" v="0" actId="2696"/>
        <pc:sldMkLst>
          <pc:docMk/>
          <pc:sldMk cId="97546804" sldId="28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929751538" sldId="28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283612141" sldId="28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99514490" sldId="28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609443163" sldId="290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173095781" sldId="29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398177119" sldId="293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215572658" sldId="294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711472467" sldId="295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875629499" sldId="29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513124010" sldId="29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617119525" sldId="29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259126001" sldId="29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170972007" sldId="300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490161692" sldId="301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694190222" sldId="30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954601490" sldId="303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44782930" sldId="304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450780648" sldId="305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723315412" sldId="30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47670873" sldId="30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985624483" sldId="30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270860343" sldId="30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798662955" sldId="310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4115394798" sldId="311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511746957" sldId="31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991730619" sldId="313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195196458" sldId="314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691409099" sldId="315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770531601" sldId="31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788437008" sldId="31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393505244" sldId="31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81629820" sldId="31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614368790" sldId="320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597273705" sldId="321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423791844" sldId="32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251497854" sldId="323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794437904" sldId="324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637708159" sldId="325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180823471" sldId="32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723375449" sldId="32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662526556" sldId="32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354498166" sldId="32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437660686" sldId="330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533512647" sldId="331"/>
        </pc:sldMkLst>
      </pc:sldChg>
      <pc:sldChg chg="del">
        <pc:chgData name="Taimoor Tariq" userId="6fd1b45c-1d2f-4012-8b6b-34d7f080cf6b" providerId="ADAL" clId="{6BEC6C18-CF9B-48D8-AC68-42C17F41BC64}" dt="2025-02-18T03:29:55.257" v="0" actId="2696"/>
        <pc:sldMkLst>
          <pc:docMk/>
          <pc:sldMk cId="3999609851" sldId="33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030138973" sldId="333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091112255" sldId="334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166713099" sldId="335"/>
        </pc:sldMkLst>
      </pc:sldChg>
      <pc:sldChg chg="ord">
        <pc:chgData name="Taimoor Tariq" userId="6fd1b45c-1d2f-4012-8b6b-34d7f080cf6b" providerId="ADAL" clId="{6BEC6C18-CF9B-48D8-AC68-42C17F41BC64}" dt="2025-02-18T03:35:30.799" v="53"/>
        <pc:sldMkLst>
          <pc:docMk/>
          <pc:sldMk cId="785666571" sldId="33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915486773" sldId="33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192672136" sldId="33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918059906" sldId="33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11281094" sldId="340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726725205" sldId="341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895730928" sldId="34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096470158" sldId="343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548615077" sldId="344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958087324" sldId="345"/>
        </pc:sldMkLst>
      </pc:sldChg>
      <pc:sldChg chg="add del">
        <pc:chgData name="Taimoor Tariq" userId="6fd1b45c-1d2f-4012-8b6b-34d7f080cf6b" providerId="ADAL" clId="{6BEC6C18-CF9B-48D8-AC68-42C17F41BC64}" dt="2025-02-18T03:33:22.729" v="31" actId="2696"/>
        <pc:sldMkLst>
          <pc:docMk/>
          <pc:sldMk cId="289965147" sldId="346"/>
        </pc:sldMkLst>
      </pc:sldChg>
      <pc:sldChg chg="add del">
        <pc:chgData name="Taimoor Tariq" userId="6fd1b45c-1d2f-4012-8b6b-34d7f080cf6b" providerId="ADAL" clId="{6BEC6C18-CF9B-48D8-AC68-42C17F41BC64}" dt="2025-02-18T03:33:22.729" v="31" actId="2696"/>
        <pc:sldMkLst>
          <pc:docMk/>
          <pc:sldMk cId="1705073065" sldId="347"/>
        </pc:sldMkLst>
      </pc:sldChg>
      <pc:sldChg chg="add del">
        <pc:chgData name="Taimoor Tariq" userId="6fd1b45c-1d2f-4012-8b6b-34d7f080cf6b" providerId="ADAL" clId="{6BEC6C18-CF9B-48D8-AC68-42C17F41BC64}" dt="2025-02-18T03:33:22.729" v="31" actId="2696"/>
        <pc:sldMkLst>
          <pc:docMk/>
          <pc:sldMk cId="4154140717" sldId="34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416434217" sldId="34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89721878" sldId="351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955255466" sldId="35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602545593" sldId="353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257976459" sldId="355"/>
        </pc:sldMkLst>
      </pc:sldChg>
      <pc:sldChg chg="del">
        <pc:chgData name="Taimoor Tariq" userId="6fd1b45c-1d2f-4012-8b6b-34d7f080cf6b" providerId="ADAL" clId="{6BEC6C18-CF9B-48D8-AC68-42C17F41BC64}" dt="2025-02-18T03:29:55.257" v="0" actId="2696"/>
        <pc:sldMkLst>
          <pc:docMk/>
          <pc:sldMk cId="1963816665" sldId="35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070432022" sldId="35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139955475" sldId="35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055965559" sldId="35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290264276" sldId="360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612337955" sldId="361"/>
        </pc:sldMkLst>
      </pc:sldChg>
      <pc:sldChg chg="add del">
        <pc:chgData name="Taimoor Tariq" userId="6fd1b45c-1d2f-4012-8b6b-34d7f080cf6b" providerId="ADAL" clId="{6BEC6C18-CF9B-48D8-AC68-42C17F41BC64}" dt="2025-02-18T03:33:13.218" v="28" actId="2696"/>
        <pc:sldMkLst>
          <pc:docMk/>
          <pc:sldMk cId="3519852798" sldId="363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191045018" sldId="364"/>
        </pc:sldMkLst>
      </pc:sldChg>
      <pc:sldChg chg="delSp modSp add mod">
        <pc:chgData name="Taimoor Tariq" userId="6fd1b45c-1d2f-4012-8b6b-34d7f080cf6b" providerId="ADAL" clId="{6BEC6C18-CF9B-48D8-AC68-42C17F41BC64}" dt="2025-02-18T04:01:11.721" v="83" actId="207"/>
        <pc:sldMkLst>
          <pc:docMk/>
          <pc:sldMk cId="2237807136" sldId="39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630007175" sldId="1073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817989915" sldId="207613805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199430685" sldId="2147470334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817728607" sldId="214747960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682876187" sldId="214747961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726679831" sldId="2147480033"/>
        </pc:sldMkLst>
      </pc:sldChg>
      <pc:sldChg chg="del">
        <pc:chgData name="Taimoor Tariq" userId="6fd1b45c-1d2f-4012-8b6b-34d7f080cf6b" providerId="ADAL" clId="{6BEC6C18-CF9B-48D8-AC68-42C17F41BC64}" dt="2025-02-18T03:35:19.101" v="50" actId="2696"/>
        <pc:sldMkLst>
          <pc:docMk/>
          <pc:sldMk cId="355468416" sldId="2147481134"/>
        </pc:sldMkLst>
      </pc:sldChg>
      <pc:sldChg chg="del">
        <pc:chgData name="Taimoor Tariq" userId="6fd1b45c-1d2f-4012-8b6b-34d7f080cf6b" providerId="ADAL" clId="{6BEC6C18-CF9B-48D8-AC68-42C17F41BC64}" dt="2025-02-18T03:29:55.257" v="0" actId="2696"/>
        <pc:sldMkLst>
          <pc:docMk/>
          <pc:sldMk cId="2606310122" sldId="2147481135"/>
        </pc:sldMkLst>
      </pc:sldChg>
      <pc:sldChg chg="add del">
        <pc:chgData name="Taimoor Tariq" userId="6fd1b45c-1d2f-4012-8b6b-34d7f080cf6b" providerId="ADAL" clId="{6BEC6C18-CF9B-48D8-AC68-42C17F41BC64}" dt="2025-02-18T03:33:15.004" v="29" actId="2696"/>
        <pc:sldMkLst>
          <pc:docMk/>
          <pc:sldMk cId="695035591" sldId="214748113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089859773" sldId="2147481140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706424895" sldId="2147481148"/>
        </pc:sldMkLst>
      </pc:sldChg>
      <pc:sldChg chg="ord">
        <pc:chgData name="Taimoor Tariq" userId="6fd1b45c-1d2f-4012-8b6b-34d7f080cf6b" providerId="ADAL" clId="{6BEC6C18-CF9B-48D8-AC68-42C17F41BC64}" dt="2025-02-18T03:36:01.033" v="55"/>
        <pc:sldMkLst>
          <pc:docMk/>
          <pc:sldMk cId="2904880584" sldId="2147483498"/>
        </pc:sldMkLst>
      </pc:sldChg>
      <pc:sldChg chg="ord">
        <pc:chgData name="Taimoor Tariq" userId="6fd1b45c-1d2f-4012-8b6b-34d7f080cf6b" providerId="ADAL" clId="{6BEC6C18-CF9B-48D8-AC68-42C17F41BC64}" dt="2025-02-18T03:44:32.772" v="67"/>
        <pc:sldMkLst>
          <pc:docMk/>
          <pc:sldMk cId="1508978773" sldId="214748352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641709688" sldId="2147483565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162644016" sldId="214748356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254251887" sldId="214748356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741388786" sldId="214748356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818645115" sldId="2147483573"/>
        </pc:sldMkLst>
      </pc:sldChg>
      <pc:sldChg chg="add del">
        <pc:chgData name="Taimoor Tariq" userId="6fd1b45c-1d2f-4012-8b6b-34d7f080cf6b" providerId="ADAL" clId="{6BEC6C18-CF9B-48D8-AC68-42C17F41BC64}" dt="2025-02-18T03:33:16.475" v="30" actId="2696"/>
        <pc:sldMkLst>
          <pc:docMk/>
          <pc:sldMk cId="2846099415" sldId="214748357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6551261" sldId="214748357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200980400" sldId="2147483580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529295985" sldId="2147483581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359902816" sldId="2147483584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219820947" sldId="214748358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531456929" sldId="214748358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020081180" sldId="214748358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4143087878" sldId="214748358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950103729" sldId="2147483590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72702200" sldId="2147483595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685049053" sldId="214748359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453912439" sldId="214748359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023717243" sldId="214748359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615477497" sldId="2147483600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925203553" sldId="2147483601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031141847" sldId="214748360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057865042" sldId="2147483603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332222525" sldId="2147483604"/>
        </pc:sldMkLst>
      </pc:sldChg>
      <pc:sldChg chg="addSp delSp modSp mod ord">
        <pc:chgData name="Taimoor Tariq" userId="6fd1b45c-1d2f-4012-8b6b-34d7f080cf6b" providerId="ADAL" clId="{6BEC6C18-CF9B-48D8-AC68-42C17F41BC64}" dt="2025-02-18T03:34:32.705" v="48" actId="1076"/>
        <pc:sldMkLst>
          <pc:docMk/>
          <pc:sldMk cId="3874058286" sldId="214748360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715879287" sldId="2147483607"/>
        </pc:sldMkLst>
      </pc:sldChg>
      <pc:sldChg chg="ord">
        <pc:chgData name="Taimoor Tariq" userId="6fd1b45c-1d2f-4012-8b6b-34d7f080cf6b" providerId="ADAL" clId="{6BEC6C18-CF9B-48D8-AC68-42C17F41BC64}" dt="2025-02-18T03:44:00.650" v="65"/>
        <pc:sldMkLst>
          <pc:docMk/>
          <pc:sldMk cId="2573762398" sldId="214748360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428535770" sldId="2147483611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862900905" sldId="214748361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611627794" sldId="214748362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1205253805" sldId="2147483629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595251497" sldId="2147483631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60121464" sldId="2147483632"/>
        </pc:sldMkLst>
      </pc:sldChg>
      <pc:sldChg chg="del">
        <pc:chgData name="Taimoor Tariq" userId="6fd1b45c-1d2f-4012-8b6b-34d7f080cf6b" providerId="ADAL" clId="{6BEC6C18-CF9B-48D8-AC68-42C17F41BC64}" dt="2025-02-18T03:35:21.504" v="51" actId="2696"/>
        <pc:sldMkLst>
          <pc:docMk/>
          <pc:sldMk cId="2845365336" sldId="2147483636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491485053" sldId="2147483637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938023616" sldId="2147483638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230089507" sldId="2147483639"/>
        </pc:sldMkLst>
      </pc:sldChg>
      <pc:sldChg chg="del">
        <pc:chgData name="Taimoor Tariq" userId="6fd1b45c-1d2f-4012-8b6b-34d7f080cf6b" providerId="ADAL" clId="{6BEC6C18-CF9B-48D8-AC68-42C17F41BC64}" dt="2025-02-18T03:29:55.257" v="0" actId="2696"/>
        <pc:sldMkLst>
          <pc:docMk/>
          <pc:sldMk cId="3523245610" sldId="2147483640"/>
        </pc:sldMkLst>
      </pc:sldChg>
      <pc:sldChg chg="add del">
        <pc:chgData name="Taimoor Tariq" userId="6fd1b45c-1d2f-4012-8b6b-34d7f080cf6b" providerId="ADAL" clId="{6BEC6C18-CF9B-48D8-AC68-42C17F41BC64}" dt="2025-02-18T03:33:11.395" v="27" actId="2696"/>
        <pc:sldMkLst>
          <pc:docMk/>
          <pc:sldMk cId="2669539723" sldId="2147483641"/>
        </pc:sldMkLst>
      </pc:sldChg>
      <pc:sldChg chg="del">
        <pc:chgData name="Taimoor Tariq" userId="6fd1b45c-1d2f-4012-8b6b-34d7f080cf6b" providerId="ADAL" clId="{6BEC6C18-CF9B-48D8-AC68-42C17F41BC64}" dt="2025-02-18T03:29:55.257" v="0" actId="2696"/>
        <pc:sldMkLst>
          <pc:docMk/>
          <pc:sldMk cId="787951990" sldId="2147483642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834625188" sldId="2147483644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2391593896" sldId="2147483645"/>
        </pc:sldMkLst>
      </pc:sldChg>
      <pc:sldChg chg="del">
        <pc:chgData name="Taimoor Tariq" userId="6fd1b45c-1d2f-4012-8b6b-34d7f080cf6b" providerId="ADAL" clId="{6BEC6C18-CF9B-48D8-AC68-42C17F41BC64}" dt="2025-02-18T03:55:42.412" v="68" actId="2696"/>
        <pc:sldMkLst>
          <pc:docMk/>
          <pc:sldMk cId="3999569815" sldId="2147483646"/>
        </pc:sldMkLst>
      </pc:sldChg>
      <pc:sldChg chg="del">
        <pc:chgData name="Taimoor Tariq" userId="6fd1b45c-1d2f-4012-8b6b-34d7f080cf6b" providerId="ADAL" clId="{6BEC6C18-CF9B-48D8-AC68-42C17F41BC64}" dt="2025-02-18T03:29:55.257" v="0" actId="2696"/>
        <pc:sldMkLst>
          <pc:docMk/>
          <pc:sldMk cId="164361256" sldId="2147483647"/>
        </pc:sldMkLst>
      </pc:sldChg>
      <pc:sldMasterChg chg="delSldLayout">
        <pc:chgData name="Taimoor Tariq" userId="6fd1b45c-1d2f-4012-8b6b-34d7f080cf6b" providerId="ADAL" clId="{6BEC6C18-CF9B-48D8-AC68-42C17F41BC64}" dt="2025-02-18T03:55:42.412" v="68" actId="2696"/>
        <pc:sldMasterMkLst>
          <pc:docMk/>
          <pc:sldMasterMk cId="1317729010" sldId="2147483660"/>
        </pc:sldMasterMkLst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1317729010" sldId="2147483660"/>
            <pc:sldLayoutMk cId="2053594864" sldId="2147483753"/>
          </pc:sldLayoutMkLst>
        </pc:sldLayoutChg>
      </pc:sldMasterChg>
      <pc:sldMasterChg chg="delSldLayout">
        <pc:chgData name="Taimoor Tariq" userId="6fd1b45c-1d2f-4012-8b6b-34d7f080cf6b" providerId="ADAL" clId="{6BEC6C18-CF9B-48D8-AC68-42C17F41BC64}" dt="2025-02-18T03:55:42.412" v="68" actId="2696"/>
        <pc:sldMasterMkLst>
          <pc:docMk/>
          <pc:sldMasterMk cId="858471358" sldId="2147483684"/>
        </pc:sldMasterMkLst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858471358" sldId="2147483684"/>
            <pc:sldLayoutMk cId="1060435212" sldId="2147483746"/>
          </pc:sldLayoutMkLst>
        </pc:sldLayoutChg>
      </pc:sldMasterChg>
      <pc:sldMasterChg chg="del delSldLayout">
        <pc:chgData name="Taimoor Tariq" userId="6fd1b45c-1d2f-4012-8b6b-34d7f080cf6b" providerId="ADAL" clId="{6BEC6C18-CF9B-48D8-AC68-42C17F41BC64}" dt="2025-02-18T03:55:42.412" v="68" actId="2696"/>
        <pc:sldMasterMkLst>
          <pc:docMk/>
          <pc:sldMasterMk cId="3420499172" sldId="2147483696"/>
        </pc:sldMasterMkLst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3653063715" sldId="2147483697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2075889608" sldId="2147483698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3482420524" sldId="2147483699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1177844948" sldId="2147483700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389768681" sldId="2147483701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2662561550" sldId="2147483702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4148446268" sldId="2147483703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3981428442" sldId="2147483704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1873233346" sldId="2147483705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2069151013" sldId="2147483706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2624664052" sldId="2147483707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83684949" sldId="2147483745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68211393" sldId="2147483747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3124894669" sldId="2147483793"/>
          </pc:sldLayoutMkLst>
        </pc:sldLayoutChg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420499172" sldId="2147483696"/>
            <pc:sldLayoutMk cId="2720307978" sldId="2147483795"/>
          </pc:sldLayoutMkLst>
        </pc:sldLayoutChg>
      </pc:sldMasterChg>
      <pc:sldMasterChg chg="delSldLayout">
        <pc:chgData name="Taimoor Tariq" userId="6fd1b45c-1d2f-4012-8b6b-34d7f080cf6b" providerId="ADAL" clId="{6BEC6C18-CF9B-48D8-AC68-42C17F41BC64}" dt="2025-02-18T03:55:42.412" v="68" actId="2696"/>
        <pc:sldMasterMkLst>
          <pc:docMk/>
          <pc:sldMasterMk cId="992652256" sldId="2147483708"/>
        </pc:sldMasterMkLst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992652256" sldId="2147483708"/>
            <pc:sldLayoutMk cId="2086580205" sldId="2147483784"/>
          </pc:sldLayoutMkLst>
        </pc:sldLayoutChg>
      </pc:sldMasterChg>
      <pc:sldMasterChg chg="delSldLayout">
        <pc:chgData name="Taimoor Tariq" userId="6fd1b45c-1d2f-4012-8b6b-34d7f080cf6b" providerId="ADAL" clId="{6BEC6C18-CF9B-48D8-AC68-42C17F41BC64}" dt="2025-02-18T03:55:42.412" v="68" actId="2696"/>
        <pc:sldMasterMkLst>
          <pc:docMk/>
          <pc:sldMasterMk cId="3893232225" sldId="2147483732"/>
        </pc:sldMasterMkLst>
        <pc:sldLayoutChg chg="del">
          <pc:chgData name="Taimoor Tariq" userId="6fd1b45c-1d2f-4012-8b6b-34d7f080cf6b" providerId="ADAL" clId="{6BEC6C18-CF9B-48D8-AC68-42C17F41BC64}" dt="2025-02-18T03:55:42.412" v="68" actId="2696"/>
          <pc:sldLayoutMkLst>
            <pc:docMk/>
            <pc:sldMasterMk cId="3893232225" sldId="2147483732"/>
            <pc:sldLayoutMk cId="192720591" sldId="2147483752"/>
          </pc:sldLayoutMkLst>
        </pc:sldLayoutChg>
      </pc:sldMasterChg>
    </pc:docChg>
  </pc:docChgLst>
  <pc:docChgLst>
    <pc:chgData name="Taimoor Tariq" userId="6fd1b45c-1d2f-4012-8b6b-34d7f080cf6b" providerId="ADAL" clId="{AEC9D7BC-580E-483B-BF08-1737770431F8}"/>
    <pc:docChg chg="modSld">
      <pc:chgData name="Taimoor Tariq" userId="6fd1b45c-1d2f-4012-8b6b-34d7f080cf6b" providerId="ADAL" clId="{AEC9D7BC-580E-483B-BF08-1737770431F8}" dt="2025-03-12T14:41:58.268" v="44" actId="20577"/>
      <pc:docMkLst>
        <pc:docMk/>
      </pc:docMkLst>
      <pc:sldChg chg="modSp mod">
        <pc:chgData name="Taimoor Tariq" userId="6fd1b45c-1d2f-4012-8b6b-34d7f080cf6b" providerId="ADAL" clId="{AEC9D7BC-580E-483B-BF08-1737770431F8}" dt="2025-03-12T14:41:58.268" v="44" actId="20577"/>
        <pc:sldMkLst>
          <pc:docMk/>
          <pc:sldMk cId="3862462560" sldId="2147483625"/>
        </pc:sldMkLst>
      </pc:sldChg>
    </pc:docChg>
  </pc:docChgLst>
  <pc:docChgLst>
    <pc:chgData name="Ashlee Zhang" userId="S::ashlee@binarystream.com::de159ee7-bf4d-4ca8-b94f-850f8a72ef9c" providerId="AD" clId="Web-{DC74331A-B715-FBC7-6976-98F45E9EF1E1}"/>
    <pc:docChg chg="modSld">
      <pc:chgData name="Ashlee Zhang" userId="S::ashlee@binarystream.com::de159ee7-bf4d-4ca8-b94f-850f8a72ef9c" providerId="AD" clId="Web-{DC74331A-B715-FBC7-6976-98F45E9EF1E1}" dt="2025-05-30T16:40:38.703" v="31" actId="1076"/>
      <pc:docMkLst>
        <pc:docMk/>
      </pc:docMkLst>
      <pc:sldChg chg="modSp">
        <pc:chgData name="Ashlee Zhang" userId="S::ashlee@binarystream.com::de159ee7-bf4d-4ca8-b94f-850f8a72ef9c" providerId="AD" clId="Web-{DC74331A-B715-FBC7-6976-98F45E9EF1E1}" dt="2025-05-30T16:39:39.047" v="15"/>
        <pc:sldMkLst>
          <pc:docMk/>
          <pc:sldMk cId="3306131573" sldId="436"/>
        </pc:sldMkLst>
        <pc:graphicFrameChg chg="mod modGraphic">
          <ac:chgData name="Ashlee Zhang" userId="S::ashlee@binarystream.com::de159ee7-bf4d-4ca8-b94f-850f8a72ef9c" providerId="AD" clId="Web-{DC74331A-B715-FBC7-6976-98F45E9EF1E1}" dt="2025-05-30T16:39:39.047" v="15"/>
          <ac:graphicFrameMkLst>
            <pc:docMk/>
            <pc:sldMk cId="3306131573" sldId="436"/>
            <ac:graphicFrameMk id="79" creationId="{CB904E72-5F40-17E6-7AC9-3536DEC723E9}"/>
          </ac:graphicFrameMkLst>
        </pc:graphicFrameChg>
      </pc:sldChg>
      <pc:sldChg chg="modSp">
        <pc:chgData name="Ashlee Zhang" userId="S::ashlee@binarystream.com::de159ee7-bf4d-4ca8-b94f-850f8a72ef9c" providerId="AD" clId="Web-{DC74331A-B715-FBC7-6976-98F45E9EF1E1}" dt="2025-05-30T16:38:28.874" v="5"/>
        <pc:sldMkLst>
          <pc:docMk/>
          <pc:sldMk cId="2013948913" sldId="2147483624"/>
        </pc:sldMkLst>
        <pc:graphicFrameChg chg="mod modGraphic">
          <ac:chgData name="Ashlee Zhang" userId="S::ashlee@binarystream.com::de159ee7-bf4d-4ca8-b94f-850f8a72ef9c" providerId="AD" clId="Web-{DC74331A-B715-FBC7-6976-98F45E9EF1E1}" dt="2025-05-30T16:38:28.874" v="5"/>
          <ac:graphicFrameMkLst>
            <pc:docMk/>
            <pc:sldMk cId="2013948913" sldId="2147483624"/>
            <ac:graphicFrameMk id="79" creationId="{6D3E3208-B636-A2AD-2ABC-C80B3D2674A3}"/>
          </ac:graphicFrameMkLst>
        </pc:graphicFrameChg>
      </pc:sldChg>
      <pc:sldChg chg="addSp modSp">
        <pc:chgData name="Ashlee Zhang" userId="S::ashlee@binarystream.com::de159ee7-bf4d-4ca8-b94f-850f8a72ef9c" providerId="AD" clId="Web-{DC74331A-B715-FBC7-6976-98F45E9EF1E1}" dt="2025-05-30T16:40:38.703" v="31" actId="1076"/>
        <pc:sldMkLst>
          <pc:docMk/>
          <pc:sldMk cId="3396689066" sldId="2147483632"/>
        </pc:sldMkLst>
        <pc:spChg chg="mod">
          <ac:chgData name="Ashlee Zhang" userId="S::ashlee@binarystream.com::de159ee7-bf4d-4ca8-b94f-850f8a72ef9c" providerId="AD" clId="Web-{DC74331A-B715-FBC7-6976-98F45E9EF1E1}" dt="2025-05-30T16:40:09.297" v="16" actId="14100"/>
          <ac:spMkLst>
            <pc:docMk/>
            <pc:sldMk cId="3396689066" sldId="2147483632"/>
            <ac:spMk id="6" creationId="{AA30809F-80A4-13CB-90A4-B150E7E6CB8A}"/>
          </ac:spMkLst>
        </pc:spChg>
        <pc:graphicFrameChg chg="mod modGraphic">
          <ac:chgData name="Ashlee Zhang" userId="S::ashlee@binarystream.com::de159ee7-bf4d-4ca8-b94f-850f8a72ef9c" providerId="AD" clId="Web-{DC74331A-B715-FBC7-6976-98F45E9EF1E1}" dt="2025-05-30T16:40:27.203" v="27"/>
          <ac:graphicFrameMkLst>
            <pc:docMk/>
            <pc:sldMk cId="3396689066" sldId="2147483632"/>
            <ac:graphicFrameMk id="7" creationId="{E0D4B6D8-DE83-18FF-7BBD-7EF88AE62C6F}"/>
          </ac:graphicFrameMkLst>
        </pc:graphicFrameChg>
        <pc:picChg chg="add mod">
          <ac:chgData name="Ashlee Zhang" userId="S::ashlee@binarystream.com::de159ee7-bf4d-4ca8-b94f-850f8a72ef9c" providerId="AD" clId="Web-{DC74331A-B715-FBC7-6976-98F45E9EF1E1}" dt="2025-05-30T16:40:32.938" v="29" actId="1076"/>
          <ac:picMkLst>
            <pc:docMk/>
            <pc:sldMk cId="3396689066" sldId="2147483632"/>
            <ac:picMk id="3" creationId="{89CA0702-F730-7ABB-54DB-CC602E7FE667}"/>
          </ac:picMkLst>
        </pc:picChg>
        <pc:picChg chg="add mod">
          <ac:chgData name="Ashlee Zhang" userId="S::ashlee@binarystream.com::de159ee7-bf4d-4ca8-b94f-850f8a72ef9c" providerId="AD" clId="Web-{DC74331A-B715-FBC7-6976-98F45E9EF1E1}" dt="2025-05-30T16:40:38.703" v="31" actId="1076"/>
          <ac:picMkLst>
            <pc:docMk/>
            <pc:sldMk cId="3396689066" sldId="2147483632"/>
            <ac:picMk id="20" creationId="{CD7AAD1C-B009-B9B7-2097-62462E61150E}"/>
          </ac:picMkLst>
        </pc:picChg>
      </pc:sldChg>
    </pc:docChg>
  </pc:docChgLst>
  <pc:docChgLst>
    <pc:chgData name="Ashlee Zhang" userId="S::ashlee@binarystream.com::de159ee7-bf4d-4ca8-b94f-850f8a72ef9c" providerId="AD" clId="Web-{1AE5D810-40C9-222F-C78A-DC8B6BBDE2FE}"/>
    <pc:docChg chg="modSld">
      <pc:chgData name="Ashlee Zhang" userId="S::ashlee@binarystream.com::de159ee7-bf4d-4ca8-b94f-850f8a72ef9c" providerId="AD" clId="Web-{1AE5D810-40C9-222F-C78A-DC8B6BBDE2FE}" dt="2025-05-28T20:43:34.689" v="7"/>
      <pc:docMkLst>
        <pc:docMk/>
      </pc:docMkLst>
      <pc:sldChg chg="modSp">
        <pc:chgData name="Ashlee Zhang" userId="S::ashlee@binarystream.com::de159ee7-bf4d-4ca8-b94f-850f8a72ef9c" providerId="AD" clId="Web-{1AE5D810-40C9-222F-C78A-DC8B6BBDE2FE}" dt="2025-05-28T20:43:34.689" v="7"/>
        <pc:sldMkLst>
          <pc:docMk/>
          <pc:sldMk cId="807872892" sldId="2147483623"/>
        </pc:sldMkLst>
        <pc:graphicFrameChg chg="mod modGraphic">
          <ac:chgData name="Ashlee Zhang" userId="S::ashlee@binarystream.com::de159ee7-bf4d-4ca8-b94f-850f8a72ef9c" providerId="AD" clId="Web-{1AE5D810-40C9-222F-C78A-DC8B6BBDE2FE}" dt="2025-05-28T20:43:34.689" v="7"/>
          <ac:graphicFrameMkLst>
            <pc:docMk/>
            <pc:sldMk cId="807872892" sldId="2147483623"/>
            <ac:graphicFrameMk id="79" creationId="{CB904E72-5F40-17E6-7AC9-3536DEC723E9}"/>
          </ac:graphicFrameMkLst>
        </pc:graphicFrameChg>
      </pc:sldChg>
    </pc:docChg>
  </pc:docChgLst>
  <pc:docChgLst>
    <pc:chgData name="Taimoor Tariq" userId="6fd1b45c-1d2f-4012-8b6b-34d7f080cf6b" providerId="ADAL" clId="{63D3A9DF-7AA6-4441-9F58-19EE756436B2}"/>
    <pc:docChg chg="addSld delSld modSld">
      <pc:chgData name="Taimoor Tariq" userId="6fd1b45c-1d2f-4012-8b6b-34d7f080cf6b" providerId="ADAL" clId="{63D3A9DF-7AA6-4441-9F58-19EE756436B2}" dt="2025-05-29T19:57:25.282" v="13" actId="2696"/>
      <pc:docMkLst>
        <pc:docMk/>
      </pc:docMkLst>
      <pc:sldChg chg="modSp add">
        <pc:chgData name="Taimoor Tariq" userId="6fd1b45c-1d2f-4012-8b6b-34d7f080cf6b" providerId="ADAL" clId="{63D3A9DF-7AA6-4441-9F58-19EE756436B2}" dt="2025-05-29T19:57:17.061" v="12"/>
        <pc:sldMkLst>
          <pc:docMk/>
          <pc:sldMk cId="3306131573" sldId="436"/>
        </pc:sldMkLst>
        <pc:graphicFrameChg chg="mod">
          <ac:chgData name="Taimoor Tariq" userId="6fd1b45c-1d2f-4012-8b6b-34d7f080cf6b" providerId="ADAL" clId="{63D3A9DF-7AA6-4441-9F58-19EE756436B2}" dt="2025-05-29T19:57:17.061" v="12"/>
          <ac:graphicFrameMkLst>
            <pc:docMk/>
            <pc:sldMk cId="3306131573" sldId="436"/>
            <ac:graphicFrameMk id="79" creationId="{CB904E72-5F40-17E6-7AC9-3536DEC723E9}"/>
          </ac:graphicFrameMkLst>
        </pc:graphicFrameChg>
      </pc:sldChg>
      <pc:sldChg chg="modSp del mod">
        <pc:chgData name="Taimoor Tariq" userId="6fd1b45c-1d2f-4012-8b6b-34d7f080cf6b" providerId="ADAL" clId="{63D3A9DF-7AA6-4441-9F58-19EE756436B2}" dt="2025-05-29T19:57:25.282" v="13" actId="2696"/>
        <pc:sldMkLst>
          <pc:docMk/>
          <pc:sldMk cId="807872892" sldId="2147483623"/>
        </pc:sldMkLst>
        <pc:graphicFrameChg chg="modGraphic">
          <ac:chgData name="Taimoor Tariq" userId="6fd1b45c-1d2f-4012-8b6b-34d7f080cf6b" providerId="ADAL" clId="{63D3A9DF-7AA6-4441-9F58-19EE756436B2}" dt="2025-05-29T19:54:55.515" v="10" actId="20577"/>
          <ac:graphicFrameMkLst>
            <pc:docMk/>
            <pc:sldMk cId="807872892" sldId="2147483623"/>
            <ac:graphicFrameMk id="79" creationId="{CB904E72-5F40-17E6-7AC9-3536DEC723E9}"/>
          </ac:graphicFrameMkLst>
        </pc:graphicFrameChg>
      </pc:sldChg>
      <pc:sldChg chg="modSp mod">
        <pc:chgData name="Taimoor Tariq" userId="6fd1b45c-1d2f-4012-8b6b-34d7f080cf6b" providerId="ADAL" clId="{63D3A9DF-7AA6-4441-9F58-19EE756436B2}" dt="2025-05-27T22:04:05.728" v="9" actId="20577"/>
        <pc:sldMkLst>
          <pc:docMk/>
          <pc:sldMk cId="4186474311" sldId="2147483634"/>
        </pc:sldMkLst>
        <pc:spChg chg="mod">
          <ac:chgData name="Taimoor Tariq" userId="6fd1b45c-1d2f-4012-8b6b-34d7f080cf6b" providerId="ADAL" clId="{63D3A9DF-7AA6-4441-9F58-19EE756436B2}" dt="2025-05-27T22:04:05.728" v="9" actId="20577"/>
          <ac:spMkLst>
            <pc:docMk/>
            <pc:sldMk cId="4186474311" sldId="2147483634"/>
            <ac:spMk id="10" creationId="{ABFF033D-E027-DA72-DABF-3882F888E426}"/>
          </ac:spMkLst>
        </pc:spChg>
      </pc:sldChg>
    </pc:docChg>
  </pc:docChgLst>
  <pc:docChgLst>
    <pc:chgData name="Grace Kobunnoi" userId="e5efa65a-dec3-4bea-b2d7-85cd3db1469f" providerId="ADAL" clId="{38974924-2D28-4C78-A218-087AFFCC0135}"/>
    <pc:docChg chg="modSld">
      <pc:chgData name="Grace Kobunnoi" userId="e5efa65a-dec3-4bea-b2d7-85cd3db1469f" providerId="ADAL" clId="{38974924-2D28-4C78-A218-087AFFCC0135}" dt="2025-05-29T20:40:57.213" v="8" actId="14100"/>
      <pc:docMkLst>
        <pc:docMk/>
      </pc:docMkLst>
      <pc:sldChg chg="modSp mod">
        <pc:chgData name="Grace Kobunnoi" userId="e5efa65a-dec3-4bea-b2d7-85cd3db1469f" providerId="ADAL" clId="{38974924-2D28-4C78-A218-087AFFCC0135}" dt="2025-05-29T20:40:57.213" v="8" actId="14100"/>
        <pc:sldMkLst>
          <pc:docMk/>
          <pc:sldMk cId="2013948913" sldId="2147483624"/>
        </pc:sldMkLst>
        <pc:spChg chg="mod">
          <ac:chgData name="Grace Kobunnoi" userId="e5efa65a-dec3-4bea-b2d7-85cd3db1469f" providerId="ADAL" clId="{38974924-2D28-4C78-A218-087AFFCC0135}" dt="2025-05-29T20:40:53.237" v="7" actId="14100"/>
          <ac:spMkLst>
            <pc:docMk/>
            <pc:sldMk cId="2013948913" sldId="2147483624"/>
            <ac:spMk id="18" creationId="{60727375-6074-C9FF-A3B4-3052768B9A5F}"/>
          </ac:spMkLst>
        </pc:spChg>
        <pc:spChg chg="mod">
          <ac:chgData name="Grace Kobunnoi" userId="e5efa65a-dec3-4bea-b2d7-85cd3db1469f" providerId="ADAL" clId="{38974924-2D28-4C78-A218-087AFFCC0135}" dt="2025-05-29T20:40:57.213" v="8" actId="14100"/>
          <ac:spMkLst>
            <pc:docMk/>
            <pc:sldMk cId="2013948913" sldId="2147483624"/>
            <ac:spMk id="19" creationId="{96367D43-3B97-E993-FE3D-D9BE6B30312D}"/>
          </ac:spMkLst>
        </pc:spChg>
        <pc:spChg chg="mod">
          <ac:chgData name="Grace Kobunnoi" userId="e5efa65a-dec3-4bea-b2d7-85cd3db1469f" providerId="ADAL" clId="{38974924-2D28-4C78-A218-087AFFCC0135}" dt="2025-05-29T20:40:36.207" v="3" actId="14100"/>
          <ac:spMkLst>
            <pc:docMk/>
            <pc:sldMk cId="2013948913" sldId="2147483624"/>
            <ac:spMk id="78" creationId="{6B9464DD-1E81-7498-CD51-ABB5E4C6038E}"/>
          </ac:spMkLst>
        </pc:spChg>
        <pc:spChg chg="mod">
          <ac:chgData name="Grace Kobunnoi" userId="e5efa65a-dec3-4bea-b2d7-85cd3db1469f" providerId="ADAL" clId="{38974924-2D28-4C78-A218-087AFFCC0135}" dt="2025-05-29T20:40:45.087" v="5" actId="1076"/>
          <ac:spMkLst>
            <pc:docMk/>
            <pc:sldMk cId="2013948913" sldId="2147483624"/>
            <ac:spMk id="82" creationId="{4FE1A39B-8F4A-3C31-315F-45A0FC05A3BD}"/>
          </ac:spMkLst>
        </pc:spChg>
        <pc:spChg chg="mod">
          <ac:chgData name="Grace Kobunnoi" userId="e5efa65a-dec3-4bea-b2d7-85cd3db1469f" providerId="ADAL" clId="{38974924-2D28-4C78-A218-087AFFCC0135}" dt="2025-05-29T20:40:45.087" v="5" actId="1076"/>
          <ac:spMkLst>
            <pc:docMk/>
            <pc:sldMk cId="2013948913" sldId="2147483624"/>
            <ac:spMk id="100" creationId="{BC98D6CF-AE65-1552-CD40-6E25636E8E1F}"/>
          </ac:spMkLst>
        </pc:spChg>
        <pc:grpChg chg="mod">
          <ac:chgData name="Grace Kobunnoi" userId="e5efa65a-dec3-4bea-b2d7-85cd3db1469f" providerId="ADAL" clId="{38974924-2D28-4C78-A218-087AFFCC0135}" dt="2025-05-29T20:40:45.087" v="5" actId="1076"/>
          <ac:grpSpMkLst>
            <pc:docMk/>
            <pc:sldMk cId="2013948913" sldId="2147483624"/>
            <ac:grpSpMk id="16" creationId="{052A8D97-08BF-9349-029E-59FA6E5A3E7D}"/>
          </ac:grpSpMkLst>
        </pc:grpChg>
        <pc:grpChg chg="mod">
          <ac:chgData name="Grace Kobunnoi" userId="e5efa65a-dec3-4bea-b2d7-85cd3db1469f" providerId="ADAL" clId="{38974924-2D28-4C78-A218-087AFFCC0135}" dt="2025-05-29T20:40:47.472" v="6" actId="1076"/>
          <ac:grpSpMkLst>
            <pc:docMk/>
            <pc:sldMk cId="2013948913" sldId="2147483624"/>
            <ac:grpSpMk id="17" creationId="{BC516403-98C3-0872-12E3-14F46FA0C881}"/>
          </ac:grpSpMkLst>
        </pc:grpChg>
        <pc:graphicFrameChg chg="mod modGraphic">
          <ac:chgData name="Grace Kobunnoi" userId="e5efa65a-dec3-4bea-b2d7-85cd3db1469f" providerId="ADAL" clId="{38974924-2D28-4C78-A218-087AFFCC0135}" dt="2025-05-29T20:40:41.086" v="4" actId="1076"/>
          <ac:graphicFrameMkLst>
            <pc:docMk/>
            <pc:sldMk cId="2013948913" sldId="2147483624"/>
            <ac:graphicFrameMk id="79" creationId="{6D3E3208-B636-A2AD-2ABC-C80B3D2674A3}"/>
          </ac:graphicFrameMkLst>
        </pc:graphicFrameChg>
        <pc:picChg chg="mod">
          <ac:chgData name="Grace Kobunnoi" userId="e5efa65a-dec3-4bea-b2d7-85cd3db1469f" providerId="ADAL" clId="{38974924-2D28-4C78-A218-087AFFCC0135}" dt="2025-05-29T20:40:45.087" v="5" actId="1076"/>
          <ac:picMkLst>
            <pc:docMk/>
            <pc:sldMk cId="2013948913" sldId="2147483624"/>
            <ac:picMk id="98" creationId="{CF2A9EE7-1F7E-F5D3-A52A-6563C9F7BF28}"/>
          </ac:picMkLst>
        </pc:picChg>
      </pc:sldChg>
    </pc:docChg>
  </pc:docChgLst>
  <pc:docChgLst>
    <pc:chgData name="Ashlee Zhang" userId="S::ashlee@binarystream.com::de159ee7-bf4d-4ca8-b94f-850f8a72ef9c" providerId="AD" clId="Web-{8F6C6BC2-F94A-2358-124C-0715FB116A96}"/>
    <pc:docChg chg="mod modSld">
      <pc:chgData name="Ashlee Zhang" userId="S::ashlee@binarystream.com::de159ee7-bf4d-4ca8-b94f-850f8a72ef9c" providerId="AD" clId="Web-{8F6C6BC2-F94A-2358-124C-0715FB116A96}" dt="2025-05-28T20:39:35.266" v="692"/>
      <pc:docMkLst>
        <pc:docMk/>
      </pc:docMkLst>
      <pc:sldChg chg="modSp">
        <pc:chgData name="Ashlee Zhang" userId="S::ashlee@binarystream.com::de159ee7-bf4d-4ca8-b94f-850f8a72ef9c" providerId="AD" clId="Web-{8F6C6BC2-F94A-2358-124C-0715FB116A96}" dt="2025-05-28T20:39:35.266" v="692"/>
        <pc:sldMkLst>
          <pc:docMk/>
          <pc:sldMk cId="807872892" sldId="2147483623"/>
        </pc:sldMkLst>
        <pc:graphicFrameChg chg="mod modGraphic">
          <ac:chgData name="Ashlee Zhang" userId="S::ashlee@binarystream.com::de159ee7-bf4d-4ca8-b94f-850f8a72ef9c" providerId="AD" clId="Web-{8F6C6BC2-F94A-2358-124C-0715FB116A96}" dt="2025-05-28T20:39:35.266" v="692"/>
          <ac:graphicFrameMkLst>
            <pc:docMk/>
            <pc:sldMk cId="807872892" sldId="2147483623"/>
            <ac:graphicFrameMk id="79" creationId="{CB904E72-5F40-17E6-7AC9-3536DEC723E9}"/>
          </ac:graphicFrameMkLst>
        </pc:graphicFrameChg>
      </pc:sldChg>
      <pc:sldChg chg="modSp">
        <pc:chgData name="Ashlee Zhang" userId="S::ashlee@binarystream.com::de159ee7-bf4d-4ca8-b94f-850f8a72ef9c" providerId="AD" clId="Web-{8F6C6BC2-F94A-2358-124C-0715FB116A96}" dt="2025-05-28T20:37:47.762" v="686" actId="1076"/>
        <pc:sldMkLst>
          <pc:docMk/>
          <pc:sldMk cId="2013948913" sldId="2147483624"/>
        </pc:sldMkLst>
        <pc:graphicFrameChg chg="mod modGraphic">
          <ac:chgData name="Ashlee Zhang" userId="S::ashlee@binarystream.com::de159ee7-bf4d-4ca8-b94f-850f8a72ef9c" providerId="AD" clId="Web-{8F6C6BC2-F94A-2358-124C-0715FB116A96}" dt="2025-05-28T20:37:47.762" v="686" actId="1076"/>
          <ac:graphicFrameMkLst>
            <pc:docMk/>
            <pc:sldMk cId="2013948913" sldId="2147483624"/>
            <ac:graphicFrameMk id="79" creationId="{6D3E3208-B636-A2AD-2ABC-C80B3D2674A3}"/>
          </ac:graphicFrameMkLst>
        </pc:graphicFrameChg>
      </pc:sldChg>
      <pc:sldChg chg="addSp delSp modSp">
        <pc:chgData name="Ashlee Zhang" userId="S::ashlee@binarystream.com::de159ee7-bf4d-4ca8-b94f-850f8a72ef9c" providerId="AD" clId="Web-{8F6C6BC2-F94A-2358-124C-0715FB116A96}" dt="2025-05-28T20:26:32.739" v="680" actId="1076"/>
        <pc:sldMkLst>
          <pc:docMk/>
          <pc:sldMk cId="3396689066" sldId="2147483632"/>
        </pc:sldMkLst>
        <pc:graphicFrameChg chg="mod modGraphic">
          <ac:chgData name="Ashlee Zhang" userId="S::ashlee@binarystream.com::de159ee7-bf4d-4ca8-b94f-850f8a72ef9c" providerId="AD" clId="Web-{8F6C6BC2-F94A-2358-124C-0715FB116A96}" dt="2025-05-28T20:26:21.551" v="677"/>
          <ac:graphicFrameMkLst>
            <pc:docMk/>
            <pc:sldMk cId="3396689066" sldId="2147483632"/>
            <ac:graphicFrameMk id="7" creationId="{E0D4B6D8-DE83-18FF-7BBD-7EF88AE62C6F}"/>
          </ac:graphicFrameMkLst>
        </pc:graphicFrameChg>
        <pc:picChg chg="add mod">
          <ac:chgData name="Ashlee Zhang" userId="S::ashlee@binarystream.com::de159ee7-bf4d-4ca8-b94f-850f8a72ef9c" providerId="AD" clId="Web-{8F6C6BC2-F94A-2358-124C-0715FB116A96}" dt="2025-05-28T20:26:32.739" v="680" actId="1076"/>
          <ac:picMkLst>
            <pc:docMk/>
            <pc:sldMk cId="3396689066" sldId="2147483632"/>
            <ac:picMk id="2" creationId="{8B28EE46-46D2-05ED-38A0-B27D1A87DB18}"/>
          </ac:picMkLst>
        </pc:picChg>
        <pc:picChg chg="del">
          <ac:chgData name="Ashlee Zhang" userId="S::ashlee@binarystream.com::de159ee7-bf4d-4ca8-b94f-850f8a72ef9c" providerId="AD" clId="Web-{8F6C6BC2-F94A-2358-124C-0715FB116A96}" dt="2025-05-28T20:26:31.598" v="678"/>
          <ac:picMkLst>
            <pc:docMk/>
            <pc:sldMk cId="3396689066" sldId="2147483632"/>
            <ac:picMk id="20" creationId="{B964C2A3-8100-30F4-AE86-692917DDCB98}"/>
          </ac:picMkLst>
        </pc:picChg>
      </pc:sldChg>
      <pc:sldChg chg="addSp delSp modSp">
        <pc:chgData name="Ashlee Zhang" userId="S::ashlee@binarystream.com::de159ee7-bf4d-4ca8-b94f-850f8a72ef9c" providerId="AD" clId="Web-{8F6C6BC2-F94A-2358-124C-0715FB116A96}" dt="2025-05-28T20:36:10.853" v="685"/>
        <pc:sldMkLst>
          <pc:docMk/>
          <pc:sldMk cId="1229049167" sldId="2147483636"/>
        </pc:sldMkLst>
        <pc:spChg chg="mod">
          <ac:chgData name="Ashlee Zhang" userId="S::ashlee@binarystream.com::de159ee7-bf4d-4ca8-b94f-850f8a72ef9c" providerId="AD" clId="Web-{8F6C6BC2-F94A-2358-124C-0715FB116A96}" dt="2025-05-28T20:23:54.265" v="597" actId="14100"/>
          <ac:spMkLst>
            <pc:docMk/>
            <pc:sldMk cId="1229049167" sldId="2147483636"/>
            <ac:spMk id="6" creationId="{0F5FC9AB-9835-0CC7-5E84-9909B2C00608}"/>
          </ac:spMkLst>
        </pc:spChg>
        <pc:graphicFrameChg chg="mod modGraphic">
          <ac:chgData name="Ashlee Zhang" userId="S::ashlee@binarystream.com::de159ee7-bf4d-4ca8-b94f-850f8a72ef9c" providerId="AD" clId="Web-{8F6C6BC2-F94A-2358-124C-0715FB116A96}" dt="2025-05-28T20:36:10.853" v="685"/>
          <ac:graphicFrameMkLst>
            <pc:docMk/>
            <pc:sldMk cId="1229049167" sldId="2147483636"/>
            <ac:graphicFrameMk id="7" creationId="{0F243072-2FB5-5F26-5B16-A6FC46C4478D}"/>
          </ac:graphicFrameMkLst>
        </pc:graphicFrameChg>
        <pc:picChg chg="add mod">
          <ac:chgData name="Ashlee Zhang" userId="S::ashlee@binarystream.com::de159ee7-bf4d-4ca8-b94f-850f8a72ef9c" providerId="AD" clId="Web-{8F6C6BC2-F94A-2358-124C-0715FB116A96}" dt="2025-05-28T20:23:14.310" v="593" actId="1076"/>
          <ac:picMkLst>
            <pc:docMk/>
            <pc:sldMk cId="1229049167" sldId="2147483636"/>
            <ac:picMk id="2" creationId="{89E124B4-6134-11B7-7793-A345EC85F266}"/>
          </ac:picMkLst>
        </pc:picChg>
        <pc:picChg chg="add mod">
          <ac:chgData name="Ashlee Zhang" userId="S::ashlee@binarystream.com::de159ee7-bf4d-4ca8-b94f-850f8a72ef9c" providerId="AD" clId="Web-{8F6C6BC2-F94A-2358-124C-0715FB116A96}" dt="2025-05-28T20:23:52.358" v="596" actId="1076"/>
          <ac:picMkLst>
            <pc:docMk/>
            <pc:sldMk cId="1229049167" sldId="2147483636"/>
            <ac:picMk id="3" creationId="{76531494-D8C3-C51B-3776-3690C8E9AC53}"/>
          </ac:picMkLst>
        </pc:picChg>
        <pc:picChg chg="del">
          <ac:chgData name="Ashlee Zhang" userId="S::ashlee@binarystream.com::de159ee7-bf4d-4ca8-b94f-850f8a72ef9c" providerId="AD" clId="Web-{8F6C6BC2-F94A-2358-124C-0715FB116A96}" dt="2025-05-28T20:23:14.107" v="592"/>
          <ac:picMkLst>
            <pc:docMk/>
            <pc:sldMk cId="1229049167" sldId="2147483636"/>
            <ac:picMk id="17" creationId="{768D7A61-8770-5F4C-2C9A-1B694275AC57}"/>
          </ac:picMkLst>
        </pc:picChg>
        <pc:picChg chg="del">
          <ac:chgData name="Ashlee Zhang" userId="S::ashlee@binarystream.com::de159ee7-bf4d-4ca8-b94f-850f8a72ef9c" providerId="AD" clId="Web-{8F6C6BC2-F94A-2358-124C-0715FB116A96}" dt="2025-05-28T20:23:52.155" v="595"/>
          <ac:picMkLst>
            <pc:docMk/>
            <pc:sldMk cId="1229049167" sldId="2147483636"/>
            <ac:picMk id="22" creationId="{7DAD8D23-D52F-6086-8A6C-1DE8EC41CBEA}"/>
          </ac:picMkLst>
        </pc:picChg>
        <pc:picChg chg="mod">
          <ac:chgData name="Ashlee Zhang" userId="S::ashlee@binarystream.com::de159ee7-bf4d-4ca8-b94f-850f8a72ef9c" providerId="AD" clId="Web-{8F6C6BC2-F94A-2358-124C-0715FB116A96}" dt="2025-05-28T20:25:02.611" v="650" actId="1076"/>
          <ac:picMkLst>
            <pc:docMk/>
            <pc:sldMk cId="1229049167" sldId="2147483636"/>
            <ac:picMk id="23" creationId="{2B172077-5C16-B10A-FDAB-D1251EC60D88}"/>
          </ac:picMkLst>
        </pc:picChg>
        <pc:picChg chg="add mod">
          <ac:chgData name="Ashlee Zhang" userId="S::ashlee@binarystream.com::de159ee7-bf4d-4ca8-b94f-850f8a72ef9c" providerId="AD" clId="Web-{8F6C6BC2-F94A-2358-124C-0715FB116A96}" dt="2025-05-28T20:34:08.177" v="683" actId="1076"/>
          <ac:picMkLst>
            <pc:docMk/>
            <pc:sldMk cId="1229049167" sldId="2147483636"/>
            <ac:picMk id="24" creationId="{A81FC8A3-9326-E8E2-6BDB-4BBC97C7E0F0}"/>
          </ac:picMkLst>
        </pc:picChg>
        <pc:picChg chg="add mod">
          <ac:chgData name="Ashlee Zhang" userId="S::ashlee@binarystream.com::de159ee7-bf4d-4ca8-b94f-850f8a72ef9c" providerId="AD" clId="Web-{8F6C6BC2-F94A-2358-124C-0715FB116A96}" dt="2025-05-28T20:24:53.923" v="647" actId="1076"/>
          <ac:picMkLst>
            <pc:docMk/>
            <pc:sldMk cId="1229049167" sldId="2147483636"/>
            <ac:picMk id="25" creationId="{83693059-5B9D-09F9-AF0D-3DCDBD48EC5D}"/>
          </ac:picMkLst>
        </pc:picChg>
        <pc:picChg chg="add del">
          <ac:chgData name="Ashlee Zhang" userId="S::ashlee@binarystream.com::de159ee7-bf4d-4ca8-b94f-850f8a72ef9c" providerId="AD" clId="Web-{8F6C6BC2-F94A-2358-124C-0715FB116A96}" dt="2025-05-28T20:24:47.782" v="646"/>
          <ac:picMkLst>
            <pc:docMk/>
            <pc:sldMk cId="1229049167" sldId="2147483636"/>
            <ac:picMk id="26" creationId="{E56038DE-04E5-D64F-FA2E-3248F55BAFEF}"/>
          </ac:picMkLst>
        </pc:picChg>
        <pc:picChg chg="add del">
          <ac:chgData name="Ashlee Zhang" userId="S::ashlee@binarystream.com::de159ee7-bf4d-4ca8-b94f-850f8a72ef9c" providerId="AD" clId="Web-{8F6C6BC2-F94A-2358-124C-0715FB116A96}" dt="2025-05-28T20:25:02.689" v="651"/>
          <ac:picMkLst>
            <pc:docMk/>
            <pc:sldMk cId="1229049167" sldId="2147483636"/>
            <ac:picMk id="27" creationId="{73418C18-7489-1522-0718-8DB338422210}"/>
          </ac:picMkLst>
        </pc:picChg>
      </pc:sldChg>
    </pc:docChg>
  </pc:docChgLst>
  <pc:docChgLst>
    <pc:chgData name="Taimoor Tariq" userId="6fd1b45c-1d2f-4012-8b6b-34d7f080cf6b" providerId="ADAL" clId="{55A1D11B-B270-4157-8305-5A326103B39D}"/>
    <pc:docChg chg="addSld delSld modSld sldOrd">
      <pc:chgData name="Taimoor Tariq" userId="6fd1b45c-1d2f-4012-8b6b-34d7f080cf6b" providerId="ADAL" clId="{55A1D11B-B270-4157-8305-5A326103B39D}" dt="2025-02-19T23:46:59.980" v="45" actId="2696"/>
      <pc:docMkLst>
        <pc:docMk/>
      </pc:docMkLst>
      <pc:sldChg chg="del ord">
        <pc:chgData name="Taimoor Tariq" userId="6fd1b45c-1d2f-4012-8b6b-34d7f080cf6b" providerId="ADAL" clId="{55A1D11B-B270-4157-8305-5A326103B39D}" dt="2025-02-19T23:46:59.980" v="45" actId="2696"/>
        <pc:sldMkLst>
          <pc:docMk/>
          <pc:sldMk cId="2201245698" sldId="277"/>
        </pc:sldMkLst>
      </pc:sldChg>
      <pc:sldChg chg="add ord">
        <pc:chgData name="Taimoor Tariq" userId="6fd1b45c-1d2f-4012-8b6b-34d7f080cf6b" providerId="ADAL" clId="{55A1D11B-B270-4157-8305-5A326103B39D}" dt="2025-02-19T23:35:39.454" v="3"/>
        <pc:sldMkLst>
          <pc:docMk/>
          <pc:sldMk cId="347017393" sldId="2147483627"/>
        </pc:sldMkLst>
      </pc:sldChg>
      <pc:sldChg chg="add">
        <pc:chgData name="Taimoor Tariq" userId="6fd1b45c-1d2f-4012-8b6b-34d7f080cf6b" providerId="ADAL" clId="{55A1D11B-B270-4157-8305-5A326103B39D}" dt="2025-02-19T23:35:52.665" v="5"/>
        <pc:sldMkLst>
          <pc:docMk/>
          <pc:sldMk cId="370361003" sldId="2147483628"/>
        </pc:sldMkLst>
      </pc:sldChg>
      <pc:sldChg chg="add">
        <pc:chgData name="Taimoor Tariq" userId="6fd1b45c-1d2f-4012-8b6b-34d7f080cf6b" providerId="ADAL" clId="{55A1D11B-B270-4157-8305-5A326103B39D}" dt="2025-02-19T23:35:58.868" v="7"/>
        <pc:sldMkLst>
          <pc:docMk/>
          <pc:sldMk cId="893709465" sldId="2147483629"/>
        </pc:sldMkLst>
      </pc:sldChg>
      <pc:sldChg chg="add">
        <pc:chgData name="Taimoor Tariq" userId="6fd1b45c-1d2f-4012-8b6b-34d7f080cf6b" providerId="ADAL" clId="{55A1D11B-B270-4157-8305-5A326103B39D}" dt="2025-02-19T23:36:01.374" v="9"/>
        <pc:sldMkLst>
          <pc:docMk/>
          <pc:sldMk cId="2053470381" sldId="2147483630"/>
        </pc:sldMkLst>
      </pc:sldChg>
      <pc:sldChg chg="add">
        <pc:chgData name="Taimoor Tariq" userId="6fd1b45c-1d2f-4012-8b6b-34d7f080cf6b" providerId="ADAL" clId="{55A1D11B-B270-4157-8305-5A326103B39D}" dt="2025-02-19T23:36:03.953" v="11"/>
        <pc:sldMkLst>
          <pc:docMk/>
          <pc:sldMk cId="1201003499" sldId="2147483631"/>
        </pc:sldMkLst>
      </pc:sldChg>
      <pc:sldChg chg="add">
        <pc:chgData name="Taimoor Tariq" userId="6fd1b45c-1d2f-4012-8b6b-34d7f080cf6b" providerId="ADAL" clId="{55A1D11B-B270-4157-8305-5A326103B39D}" dt="2025-02-19T23:36:06.195" v="13"/>
        <pc:sldMkLst>
          <pc:docMk/>
          <pc:sldMk cId="3396689066" sldId="2147483632"/>
        </pc:sldMkLst>
      </pc:sldChg>
      <pc:sldChg chg="add">
        <pc:chgData name="Taimoor Tariq" userId="6fd1b45c-1d2f-4012-8b6b-34d7f080cf6b" providerId="ADAL" clId="{55A1D11B-B270-4157-8305-5A326103B39D}" dt="2025-02-19T23:36:09.134" v="15"/>
        <pc:sldMkLst>
          <pc:docMk/>
          <pc:sldMk cId="3903604352" sldId="2147483633"/>
        </pc:sldMkLst>
      </pc:sldChg>
      <pc:sldChg chg="modSp add mod">
        <pc:chgData name="Taimoor Tariq" userId="6fd1b45c-1d2f-4012-8b6b-34d7f080cf6b" providerId="ADAL" clId="{55A1D11B-B270-4157-8305-5A326103B39D}" dt="2025-02-19T23:37:51.162" v="42" actId="20577"/>
        <pc:sldMkLst>
          <pc:docMk/>
          <pc:sldMk cId="4186474311" sldId="2147483634"/>
        </pc:sldMkLst>
      </pc:sldChg>
      <pc:sldChg chg="add">
        <pc:chgData name="Taimoor Tariq" userId="6fd1b45c-1d2f-4012-8b6b-34d7f080cf6b" providerId="ADAL" clId="{55A1D11B-B270-4157-8305-5A326103B39D}" dt="2025-02-19T23:36:17.206" v="19"/>
        <pc:sldMkLst>
          <pc:docMk/>
          <pc:sldMk cId="1027277157" sldId="2147483635"/>
        </pc:sldMkLst>
      </pc:sldChg>
      <pc:sldChg chg="add">
        <pc:chgData name="Taimoor Tariq" userId="6fd1b45c-1d2f-4012-8b6b-34d7f080cf6b" providerId="ADAL" clId="{55A1D11B-B270-4157-8305-5A326103B39D}" dt="2025-02-19T23:36:20.284" v="21"/>
        <pc:sldMkLst>
          <pc:docMk/>
          <pc:sldMk cId="1229049167" sldId="2147483636"/>
        </pc:sldMkLst>
      </pc:sldChg>
      <pc:sldChg chg="add">
        <pc:chgData name="Taimoor Tariq" userId="6fd1b45c-1d2f-4012-8b6b-34d7f080cf6b" providerId="ADAL" clId="{55A1D11B-B270-4157-8305-5A326103B39D}" dt="2025-02-19T23:36:27.230" v="23"/>
        <pc:sldMkLst>
          <pc:docMk/>
          <pc:sldMk cId="2495840671" sldId="2147483637"/>
        </pc:sldMkLst>
      </pc:sldChg>
      <pc:sldChg chg="add">
        <pc:chgData name="Taimoor Tariq" userId="6fd1b45c-1d2f-4012-8b6b-34d7f080cf6b" providerId="ADAL" clId="{55A1D11B-B270-4157-8305-5A326103B39D}" dt="2025-02-19T23:36:29.317" v="25"/>
        <pc:sldMkLst>
          <pc:docMk/>
          <pc:sldMk cId="3841501265" sldId="2147483638"/>
        </pc:sldMkLst>
      </pc:sldChg>
      <pc:sldChg chg="add">
        <pc:chgData name="Taimoor Tariq" userId="6fd1b45c-1d2f-4012-8b6b-34d7f080cf6b" providerId="ADAL" clId="{55A1D11B-B270-4157-8305-5A326103B39D}" dt="2025-02-19T23:36:31.180" v="27"/>
        <pc:sldMkLst>
          <pc:docMk/>
          <pc:sldMk cId="3050555083" sldId="2147483639"/>
        </pc:sldMkLst>
      </pc:sldChg>
      <pc:sldChg chg="add">
        <pc:chgData name="Taimoor Tariq" userId="6fd1b45c-1d2f-4012-8b6b-34d7f080cf6b" providerId="ADAL" clId="{55A1D11B-B270-4157-8305-5A326103B39D}" dt="2025-02-19T23:36:32.683" v="29"/>
        <pc:sldMkLst>
          <pc:docMk/>
          <pc:sldMk cId="1675864933" sldId="2147483640"/>
        </pc:sldMkLst>
      </pc:sldChg>
      <pc:sldChg chg="add">
        <pc:chgData name="Taimoor Tariq" userId="6fd1b45c-1d2f-4012-8b6b-34d7f080cf6b" providerId="ADAL" clId="{55A1D11B-B270-4157-8305-5A326103B39D}" dt="2025-02-19T23:36:34.117" v="31"/>
        <pc:sldMkLst>
          <pc:docMk/>
          <pc:sldMk cId="405945813" sldId="2147483641"/>
        </pc:sldMkLst>
      </pc:sldChg>
      <pc:sldChg chg="add">
        <pc:chgData name="Taimoor Tariq" userId="6fd1b45c-1d2f-4012-8b6b-34d7f080cf6b" providerId="ADAL" clId="{55A1D11B-B270-4157-8305-5A326103B39D}" dt="2025-02-19T23:36:35.725" v="33"/>
        <pc:sldMkLst>
          <pc:docMk/>
          <pc:sldMk cId="479327836" sldId="2147483642"/>
        </pc:sldMkLst>
      </pc:sldChg>
      <pc:sldChg chg="add">
        <pc:chgData name="Taimoor Tariq" userId="6fd1b45c-1d2f-4012-8b6b-34d7f080cf6b" providerId="ADAL" clId="{55A1D11B-B270-4157-8305-5A326103B39D}" dt="2025-02-19T23:36:37.570" v="35"/>
        <pc:sldMkLst>
          <pc:docMk/>
          <pc:sldMk cId="611967849" sldId="2147483643"/>
        </pc:sldMkLst>
      </pc:sldChg>
      <pc:sldChg chg="add">
        <pc:chgData name="Taimoor Tariq" userId="6fd1b45c-1d2f-4012-8b6b-34d7f080cf6b" providerId="ADAL" clId="{55A1D11B-B270-4157-8305-5A326103B39D}" dt="2025-02-19T23:36:38.954" v="37"/>
        <pc:sldMkLst>
          <pc:docMk/>
          <pc:sldMk cId="3799785299" sldId="2147483644"/>
        </pc:sldMkLst>
      </pc:sldChg>
      <pc:sldChg chg="add">
        <pc:chgData name="Taimoor Tariq" userId="6fd1b45c-1d2f-4012-8b6b-34d7f080cf6b" providerId="ADAL" clId="{55A1D11B-B270-4157-8305-5A326103B39D}" dt="2025-02-19T23:36:40.245" v="39"/>
        <pc:sldMkLst>
          <pc:docMk/>
          <pc:sldMk cId="2581345606" sldId="2147483645"/>
        </pc:sldMkLst>
      </pc:sldChg>
      <pc:sldChg chg="add">
        <pc:chgData name="Taimoor Tariq" userId="6fd1b45c-1d2f-4012-8b6b-34d7f080cf6b" providerId="ADAL" clId="{55A1D11B-B270-4157-8305-5A326103B39D}" dt="2025-02-19T23:36:42.210" v="41"/>
        <pc:sldMkLst>
          <pc:docMk/>
          <pc:sldMk cId="3888938587" sldId="2147483646"/>
        </pc:sldMkLst>
      </pc:sldChg>
    </pc:docChg>
  </pc:docChgLst>
  <pc:docChgLst>
    <pc:chgData name="Taimoor Tariq" userId="6fd1b45c-1d2f-4012-8b6b-34d7f080cf6b" providerId="ADAL" clId="{C4C08B7F-D5EA-40D8-86BF-C67BCF7ACEFD}"/>
    <pc:docChg chg="undo custSel modSld">
      <pc:chgData name="Taimoor Tariq" userId="6fd1b45c-1d2f-4012-8b6b-34d7f080cf6b" providerId="ADAL" clId="{C4C08B7F-D5EA-40D8-86BF-C67BCF7ACEFD}" dt="2025-07-09T21:01:21.667" v="27"/>
      <pc:docMkLst>
        <pc:docMk/>
      </pc:docMkLst>
      <pc:sldChg chg="addCm delCm">
        <pc:chgData name="Taimoor Tariq" userId="6fd1b45c-1d2f-4012-8b6b-34d7f080cf6b" providerId="ADAL" clId="{C4C08B7F-D5EA-40D8-86BF-C67BCF7ACEFD}" dt="2025-07-09T21:00:16.645" v="24"/>
        <pc:sldMkLst>
          <pc:docMk/>
          <pc:sldMk cId="3306131573" sldId="436"/>
        </pc:sldMkLst>
      </pc:sldChg>
      <pc:sldChg chg="modSp mod addCm delCm">
        <pc:chgData name="Taimoor Tariq" userId="6fd1b45c-1d2f-4012-8b6b-34d7f080cf6b" providerId="ADAL" clId="{C4C08B7F-D5EA-40D8-86BF-C67BCF7ACEFD}" dt="2025-07-09T21:00:10.361" v="23" actId="20577"/>
        <pc:sldMkLst>
          <pc:docMk/>
          <pc:sldMk cId="2013948913" sldId="2147483624"/>
        </pc:sldMkLst>
        <pc:graphicFrameChg chg="modGraphic">
          <ac:chgData name="Taimoor Tariq" userId="6fd1b45c-1d2f-4012-8b6b-34d7f080cf6b" providerId="ADAL" clId="{C4C08B7F-D5EA-40D8-86BF-C67BCF7ACEFD}" dt="2025-07-09T21:00:10.361" v="23" actId="20577"/>
          <ac:graphicFrameMkLst>
            <pc:docMk/>
            <pc:sldMk cId="2013948913" sldId="2147483624"/>
            <ac:graphicFrameMk id="79" creationId="{6D3E3208-B636-A2AD-2ABC-C80B3D2674A3}"/>
          </ac:graphicFrameMkLst>
        </pc:graphicFrameChg>
      </pc:sldChg>
      <pc:sldChg chg="addCm delCm">
        <pc:chgData name="Taimoor Tariq" userId="6fd1b45c-1d2f-4012-8b6b-34d7f080cf6b" providerId="ADAL" clId="{C4C08B7F-D5EA-40D8-86BF-C67BCF7ACEFD}" dt="2025-07-09T21:00:32.036" v="26"/>
        <pc:sldMkLst>
          <pc:docMk/>
          <pc:sldMk cId="3396689066" sldId="2147483632"/>
        </pc:sldMkLst>
      </pc:sldChg>
      <pc:sldChg chg="delCm">
        <pc:chgData name="Taimoor Tariq" userId="6fd1b45c-1d2f-4012-8b6b-34d7f080cf6b" providerId="ADAL" clId="{C4C08B7F-D5EA-40D8-86BF-C67BCF7ACEFD}" dt="2025-07-09T21:01:21.667" v="27"/>
        <pc:sldMkLst>
          <pc:docMk/>
          <pc:sldMk cId="1229049167" sldId="21474836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D6CC3-175A-4D11-A313-2045AD1B6842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53AAA-D030-4F23-BE7E-280F39820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5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53AAA-D030-4F23-BE7E-280F39820E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44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3A5BB-656B-AE63-3081-F6950FD81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7EDE75-F125-4EB1-74F9-01B8EB4EC9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7B13C1-D2F5-6D5E-FEA4-0907F8A48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5120C-835D-A3EB-1885-BD74315A8A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53AAA-D030-4F23-BE7E-280F39820E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73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50">
              <a:latin typeface="Segoe UI"/>
              <a:cs typeface="Segoe U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66014" marR="0" lvl="0" indent="0" algn="l" defTabSz="90532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7/9/2025 1:26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235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6505-DC0B-7749-ACF6-5AA958F0C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75B646-30BD-24D7-BAC9-D5DB0F975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9B9D70-9392-B24C-79AC-BDD3A5CE4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D8908-213F-221A-DDE2-3149B4F3F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53AAA-D030-4F23-BE7E-280F39820E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79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53AAA-D030-4F23-BE7E-280F39820E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3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85171-6D9C-5475-35D7-77E01BF3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ABC41F-EB11-789B-D458-6B9B6A378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51BBF9-2D7B-56B2-C59C-76D3A1B613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A048F-EC85-9886-F738-28B667865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53AAA-D030-4F23-BE7E-280F39820E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07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66FD-758C-4310-84AE-1AFD3D035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39E76-3CC3-83D6-8ADF-9201EAF37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919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49AFB-28A7-C68C-C5C7-A897BDD8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51694-8B44-7EB5-E893-4479822A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03BF0-5865-02CE-2A11-5834D6E2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0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EF77-1450-66A0-6B16-1F7916C3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777A8-A2AC-EAEA-B22A-52035A44D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4C91-3409-4030-651D-7A544EC8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876A2-8D7A-8EA1-1CC8-E95E2974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822B6-54E3-96AB-ED8F-8F985618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77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92F9F-32EC-9620-12BC-285118FE0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93A73-5F95-0BED-53C8-D39C992DC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0A12-3369-8964-182E-0943C777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FE04F-E239-5F02-F328-7D194AA39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F4BE-E92B-53D8-BA0B-812E10B0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84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66FD-758C-4310-84AE-1AFD3D035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39E76-3CC3-83D6-8ADF-9201EAF37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919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49AFB-28A7-C68C-C5C7-A897BDD8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51694-8B44-7EB5-E893-4479822A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03BF0-5865-02CE-2A11-5834D6E2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87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A9E9-FC9B-5682-4791-680FEF56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C585-FF49-2700-76C5-765B32C32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6501C-0FF4-CA4F-3DFB-42174BB7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749B7-8F3E-309B-08A1-9F2C74B22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3AB7-F855-DC39-65E8-114471AD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4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6533-A678-E8EE-A151-6CE81B5D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73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CBB0-DB2C-4660-82B1-EBC41908B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14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8C6D9-1D8D-C259-6A7E-2847DFB9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59AD0-F726-E2C7-BB27-58D0A2AB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7C12C-CE48-09BC-196C-52869199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02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10C6-D6F4-E4B8-35D9-970628F0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72281-841B-300F-B6F7-AA0D1786E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5E78-F089-4375-E741-21A11269C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C46A-552E-730E-080C-A051F792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E8F29-38BD-FF67-9F9B-901B6356C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4B1BC-9693-A389-B062-E9FADE72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87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7A1D-1F3E-120F-846A-B1643A92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C8AD8-DD92-733B-C248-40C28310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E7D11-E868-52D3-2841-3D974D48E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AE216-B40A-7567-4405-7F55D457B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ECCC48-0E24-CD92-46F7-0976D460A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81E6D-DF08-FF99-FCCB-65CA2849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3926EB-7C79-7788-C1C0-C87EFCE2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9A1F5-8A6E-CCFD-B0A8-B416481D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74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8250-FF89-81DA-ED26-31897C6E3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06662-4393-449A-707D-9E16D7CE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346CD-C77F-3F33-DA33-8D5FB283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1B3E6-E2AF-CA1B-35BE-A76914FE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60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7F38E-5B42-564C-DA52-B8D76E66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FABC3-E32F-026E-10D8-028A5CE4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DEAC3-0112-35D5-12BC-CF2C82C3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05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3DF3-8C6E-88C1-4415-6FA08356E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DBC8B-E71A-D24D-CDD5-F6FF5060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8EB40-1640-F8C2-1EA4-6B7FA1382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B84A-8700-FC8E-954D-535F424FE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ADED3-669F-4E19-6799-BD584FAE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2C9DE-8350-754E-A090-9169407E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A9E9-FC9B-5682-4791-680FEF56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C585-FF49-2700-76C5-765B32C32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6501C-0FF4-CA4F-3DFB-42174BB7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749B7-8F3E-309B-08A1-9F2C74B22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3AB7-F855-DC39-65E8-114471AD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35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8328-06A8-5FF6-7C40-BC962116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D7E7BB-E5B4-9A43-AC2A-9E4C9B872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95CDA-560C-4C17-834D-9F983CF27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6E032-4ADA-46C8-7CD8-96B6A7BFB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3025D-80C0-DBB7-EBCE-1030AD89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EDE2A-99E9-F504-1673-EEB7D1F8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39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EF77-1450-66A0-6B16-1F7916C3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777A8-A2AC-EAEA-B22A-52035A44D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4C91-3409-4030-651D-7A544EC8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876A2-8D7A-8EA1-1CC8-E95E2974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822B6-54E3-96AB-ED8F-8F985618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67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92F9F-32EC-9620-12BC-285118FE0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93A73-5F95-0BED-53C8-D39C992DC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0A12-3369-8964-182E-0943C777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FE04F-E239-5F02-F328-7D194AA39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F4BE-E92B-53D8-BA0B-812E10B0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60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66FD-758C-4310-84AE-1AFD3D035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39E76-3CC3-83D6-8ADF-9201EAF37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919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49AFB-28A7-C68C-C5C7-A897BDD8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51694-8B44-7EB5-E893-4479822A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03BF0-5865-02CE-2A11-5834D6E2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3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A9E9-FC9B-5682-4791-680FEF56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C585-FF49-2700-76C5-765B32C32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6501C-0FF4-CA4F-3DFB-42174BB7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749B7-8F3E-309B-08A1-9F2C74B22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3AB7-F855-DC39-65E8-114471AD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21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6533-A678-E8EE-A151-6CE81B5D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73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CBB0-DB2C-4660-82B1-EBC41908B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14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8C6D9-1D8D-C259-6A7E-2847DFB9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59AD0-F726-E2C7-BB27-58D0A2AB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7C12C-CE48-09BC-196C-52869199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70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10C6-D6F4-E4B8-35D9-970628F0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72281-841B-300F-B6F7-AA0D1786E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5E78-F089-4375-E741-21A11269C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C46A-552E-730E-080C-A051F792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E8F29-38BD-FF67-9F9B-901B6356C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4B1BC-9693-A389-B062-E9FADE72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4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7A1D-1F3E-120F-846A-B1643A92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C8AD8-DD92-733B-C248-40C28310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E7D11-E868-52D3-2841-3D974D48E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AE216-B40A-7567-4405-7F55D457B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ECCC48-0E24-CD92-46F7-0976D460A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81E6D-DF08-FF99-FCCB-65CA2849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3926EB-7C79-7788-C1C0-C87EFCE2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9A1F5-8A6E-CCFD-B0A8-B416481D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1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8250-FF89-81DA-ED26-31897C6E3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06662-4393-449A-707D-9E16D7CE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346CD-C77F-3F33-DA33-8D5FB283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1B3E6-E2AF-CA1B-35BE-A76914FE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71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7F38E-5B42-564C-DA52-B8D76E66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FABC3-E32F-026E-10D8-028A5CE4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DEAC3-0112-35D5-12BC-CF2C82C3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5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6533-A678-E8EE-A151-6CE81B5D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73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CBB0-DB2C-4660-82B1-EBC41908B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8C6D9-1D8D-C259-6A7E-2847DFB9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59AD0-F726-E2C7-BB27-58D0A2AB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7C12C-CE48-09BC-196C-52869199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216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3DF3-8C6E-88C1-4415-6FA08356E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DBC8B-E71A-D24D-CDD5-F6FF5060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8EB40-1640-F8C2-1EA4-6B7FA1382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B84A-8700-FC8E-954D-535F424FE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ADED3-669F-4E19-6799-BD584FAE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2C9DE-8350-754E-A090-9169407E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90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8328-06A8-5FF6-7C40-BC962116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D7E7BB-E5B4-9A43-AC2A-9E4C9B872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95CDA-560C-4C17-834D-9F983CF27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6E032-4ADA-46C8-7CD8-96B6A7BFB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3025D-80C0-DBB7-EBCE-1030AD89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EDE2A-99E9-F504-1673-EEB7D1F8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39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EF77-1450-66A0-6B16-1F7916C3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777A8-A2AC-EAEA-B22A-52035A44D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4C91-3409-4030-651D-7A544EC8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876A2-8D7A-8EA1-1CC8-E95E2974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822B6-54E3-96AB-ED8F-8F985618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04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92F9F-32EC-9620-12BC-285118FE0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93A73-5F95-0BED-53C8-D39C992DC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0A12-3369-8964-182E-0943C777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FE04F-E239-5F02-F328-7D194AA39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F4BE-E92B-53D8-BA0B-812E10B0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85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66FD-758C-4310-84AE-1AFD3D035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39E76-3CC3-83D6-8ADF-9201EAF37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919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49AFB-28A7-C68C-C5C7-A897BDD8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51694-8B44-7EB5-E893-4479822A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03BF0-5865-02CE-2A11-5834D6E2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6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A9E9-FC9B-5682-4791-680FEF56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C585-FF49-2700-76C5-765B32C32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6501C-0FF4-CA4F-3DFB-42174BB7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749B7-8F3E-309B-08A1-9F2C74B22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3AB7-F855-DC39-65E8-114471AD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59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6533-A678-E8EE-A151-6CE81B5D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73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CBB0-DB2C-4660-82B1-EBC41908B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14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8C6D9-1D8D-C259-6A7E-2847DFB9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59AD0-F726-E2C7-BB27-58D0A2AB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7C12C-CE48-09BC-196C-52869199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03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10C6-D6F4-E4B8-35D9-970628F0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72281-841B-300F-B6F7-AA0D1786E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5E78-F089-4375-E741-21A11269C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C46A-552E-730E-080C-A051F792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E8F29-38BD-FF67-9F9B-901B6356C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4B1BC-9693-A389-B062-E9FADE72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3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7A1D-1F3E-120F-846A-B1643A92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C8AD8-DD92-733B-C248-40C28310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E7D11-E868-52D3-2841-3D974D48E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AE216-B40A-7567-4405-7F55D457B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ECCC48-0E24-CD92-46F7-0976D460A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81E6D-DF08-FF99-FCCB-65CA2849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3926EB-7C79-7788-C1C0-C87EFCE2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9A1F5-8A6E-CCFD-B0A8-B416481D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10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8250-FF89-81DA-ED26-31897C6E3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06662-4393-449A-707D-9E16D7CE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346CD-C77F-3F33-DA33-8D5FB283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1B3E6-E2AF-CA1B-35BE-A76914FE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5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10C6-D6F4-E4B8-35D9-970628F0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72281-841B-300F-B6F7-AA0D1786E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5E78-F089-4375-E741-21A11269C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C46A-552E-730E-080C-A051F792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E8F29-38BD-FF67-9F9B-901B6356C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4B1BC-9693-A389-B062-E9FADE72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94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7F38E-5B42-564C-DA52-B8D76E66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FABC3-E32F-026E-10D8-028A5CE4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DEAC3-0112-35D5-12BC-CF2C82C3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98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3DF3-8C6E-88C1-4415-6FA08356E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DBC8B-E71A-D24D-CDD5-F6FF5060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8EB40-1640-F8C2-1EA4-6B7FA1382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B84A-8700-FC8E-954D-535F424FE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ADED3-669F-4E19-6799-BD584FAE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2C9DE-8350-754E-A090-9169407E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93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8328-06A8-5FF6-7C40-BC962116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D7E7BB-E5B4-9A43-AC2A-9E4C9B872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95CDA-560C-4C17-834D-9F983CF27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6E032-4ADA-46C8-7CD8-96B6A7BFB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3025D-80C0-DBB7-EBCE-1030AD89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EDE2A-99E9-F504-1673-EEB7D1F8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066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EF77-1450-66A0-6B16-1F7916C3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777A8-A2AC-EAEA-B22A-52035A44D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4C91-3409-4030-651D-7A544EC8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876A2-8D7A-8EA1-1CC8-E95E2974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822B6-54E3-96AB-ED8F-8F985618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574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92F9F-32EC-9620-12BC-285118FE0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93A73-5F95-0BED-53C8-D39C992DC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0A12-3369-8964-182E-0943C777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FE04F-E239-5F02-F328-7D194AA39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F4BE-E92B-53D8-BA0B-812E10B0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819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66FD-758C-4310-84AE-1AFD3D035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39E76-3CC3-83D6-8ADF-9201EAF37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919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49AFB-28A7-C68C-C5C7-A897BDD8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51694-8B44-7EB5-E893-4479822A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03BF0-5865-02CE-2A11-5834D6E2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95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A9E9-FC9B-5682-4791-680FEF56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C585-FF49-2700-76C5-765B32C32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6501C-0FF4-CA4F-3DFB-42174BB7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749B7-8F3E-309B-08A1-9F2C74B22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3AB7-F855-DC39-65E8-114471AD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65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6533-A678-E8EE-A151-6CE81B5D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73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CBB0-DB2C-4660-82B1-EBC41908B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14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8C6D9-1D8D-C259-6A7E-2847DFB9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59AD0-F726-E2C7-BB27-58D0A2AB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7C12C-CE48-09BC-196C-52869199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6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10C6-D6F4-E4B8-35D9-970628F0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72281-841B-300F-B6F7-AA0D1786E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5E78-F089-4375-E741-21A11269C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C46A-552E-730E-080C-A051F792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E8F29-38BD-FF67-9F9B-901B6356C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4B1BC-9693-A389-B062-E9FADE72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496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7A1D-1F3E-120F-846A-B1643A92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C8AD8-DD92-733B-C248-40C28310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E7D11-E868-52D3-2841-3D974D48E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AE216-B40A-7567-4405-7F55D457B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ECCC48-0E24-CD92-46F7-0976D460A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81E6D-DF08-FF99-FCCB-65CA2849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3926EB-7C79-7788-C1C0-C87EFCE2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9A1F5-8A6E-CCFD-B0A8-B416481D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7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7A1D-1F3E-120F-846A-B1643A92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C8AD8-DD92-733B-C248-40C28310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E7D11-E868-52D3-2841-3D974D48E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AE216-B40A-7567-4405-7F55D457B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ECCC48-0E24-CD92-46F7-0976D460A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81E6D-DF08-FF99-FCCB-65CA2849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3926EB-7C79-7788-C1C0-C87EFCE2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9A1F5-8A6E-CCFD-B0A8-B416481D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703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8250-FF89-81DA-ED26-31897C6E3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06662-4393-449A-707D-9E16D7CE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346CD-C77F-3F33-DA33-8D5FB283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1B3E6-E2AF-CA1B-35BE-A76914FE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88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7F38E-5B42-564C-DA52-B8D76E66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FABC3-E32F-026E-10D8-028A5CE4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DEAC3-0112-35D5-12BC-CF2C82C3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742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3DF3-8C6E-88C1-4415-6FA08356E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DBC8B-E71A-D24D-CDD5-F6FF5060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8EB40-1640-F8C2-1EA4-6B7FA1382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B84A-8700-FC8E-954D-535F424FE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ADED3-669F-4E19-6799-BD584FAE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2C9DE-8350-754E-A090-9169407E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74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8328-06A8-5FF6-7C40-BC962116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D7E7BB-E5B4-9A43-AC2A-9E4C9B872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95CDA-560C-4C17-834D-9F983CF27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6E032-4ADA-46C8-7CD8-96B6A7BFB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3025D-80C0-DBB7-EBCE-1030AD89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EDE2A-99E9-F504-1673-EEB7D1F8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341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EF77-1450-66A0-6B16-1F7916C3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777A8-A2AC-EAEA-B22A-52035A44D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4C91-3409-4030-651D-7A544EC8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876A2-8D7A-8EA1-1CC8-E95E2974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822B6-54E3-96AB-ED8F-8F985618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875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92F9F-32EC-9620-12BC-285118FE0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93A73-5F95-0BED-53C8-D39C992DC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0A12-3369-8964-182E-0943C777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FE04F-E239-5F02-F328-7D194AA39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F4BE-E92B-53D8-BA0B-812E10B0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68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66FD-758C-4310-84AE-1AFD3D035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39E76-3CC3-83D6-8ADF-9201EAF37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919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49AFB-28A7-C68C-C5C7-A897BDD8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51694-8B44-7EB5-E893-4479822A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03BF0-5865-02CE-2A11-5834D6E2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C985A8-57A5-C844-C71E-545CD19C03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1882"/>
            <a:ext cx="448686" cy="4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469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66FD-758C-4310-84AE-1AFD3D035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39E76-3CC3-83D6-8ADF-9201EAF37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919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49AFB-28A7-C68C-C5C7-A897BDD8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51694-8B44-7EB5-E893-4479822A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03BF0-5865-02CE-2A11-5834D6E2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0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A9E9-FC9B-5682-4791-680FEF56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C585-FF49-2700-76C5-765B32C32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6501C-0FF4-CA4F-3DFB-42174BB7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749B7-8F3E-309B-08A1-9F2C74B22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3AB7-F855-DC39-65E8-114471AD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9F38E4-2D91-1A75-282E-C2CE1479B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1882"/>
            <a:ext cx="448686" cy="4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91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6533-A678-E8EE-A151-6CE81B5D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73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CBB0-DB2C-4660-82B1-EBC41908B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14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8C6D9-1D8D-C259-6A7E-2847DFB9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59AD0-F726-E2C7-BB27-58D0A2AB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7C12C-CE48-09BC-196C-52869199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19D2BD-5F1F-049B-3D7D-644997548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1882"/>
            <a:ext cx="448686" cy="4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0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8250-FF89-81DA-ED26-31897C6E3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06662-4393-449A-707D-9E16D7CE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346CD-C77F-3F33-DA33-8D5FB283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1B3E6-E2AF-CA1B-35BE-A76914FE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691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10C6-D6F4-E4B8-35D9-970628F0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72281-841B-300F-B6F7-AA0D1786E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5E78-F089-4375-E741-21A11269C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C46A-552E-730E-080C-A051F792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E8F29-38BD-FF67-9F9B-901B6356C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4B1BC-9693-A389-B062-E9FADE72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9286FC-FF2F-BE24-0D70-80A1FEC7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1882"/>
            <a:ext cx="448686" cy="4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50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7A1D-1F3E-120F-846A-B1643A92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C8AD8-DD92-733B-C248-40C28310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E7D11-E868-52D3-2841-3D974D48E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AE216-B40A-7567-4405-7F55D457B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ECCC48-0E24-CD92-46F7-0976D460A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81E6D-DF08-FF99-FCCB-65CA2849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3926EB-7C79-7788-C1C0-C87EFCE2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9A1F5-8A6E-CCFD-B0A8-B416481D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BE7314-1E3B-8ADF-194D-A79FDA0DE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1882"/>
            <a:ext cx="448686" cy="4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222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8250-FF89-81DA-ED26-31897C6E3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06662-4393-449A-707D-9E16D7CE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346CD-C77F-3F33-DA33-8D5FB283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1B3E6-E2AF-CA1B-35BE-A76914FE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EF3B82-C0CC-0DEA-8B6E-C600B9F6EA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1882"/>
            <a:ext cx="448686" cy="4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630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7F38E-5B42-564C-DA52-B8D76E66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FABC3-E32F-026E-10D8-028A5CE4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DEAC3-0112-35D5-12BC-CF2C82C3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11114-E380-A226-322A-8CEF8CBE1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1882"/>
            <a:ext cx="448686" cy="4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972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3DF3-8C6E-88C1-4415-6FA08356E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DBC8B-E71A-D24D-CDD5-F6FF5060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8EB40-1640-F8C2-1EA4-6B7FA1382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B84A-8700-FC8E-954D-535F424FE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ADED3-669F-4E19-6799-BD584FAE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2C9DE-8350-754E-A090-9169407E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654D63-B261-F285-9CB7-4C73A8B0F9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1882"/>
            <a:ext cx="448686" cy="4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835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8328-06A8-5FF6-7C40-BC962116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D7E7BB-E5B4-9A43-AC2A-9E4C9B872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95CDA-560C-4C17-834D-9F983CF27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6E032-4ADA-46C8-7CD8-96B6A7BFB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3025D-80C0-DBB7-EBCE-1030AD89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EDE2A-99E9-F504-1673-EEB7D1F8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A8864-AB12-97F2-04A5-2F55CED38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1882"/>
            <a:ext cx="448686" cy="4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197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EF77-1450-66A0-6B16-1F7916C3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777A8-A2AC-EAEA-B22A-52035A44D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4C91-3409-4030-651D-7A544EC8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876A2-8D7A-8EA1-1CC8-E95E2974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822B6-54E3-96AB-ED8F-8F985618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AB88EB-9823-43A7-D2C7-7AC3653C1D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1882"/>
            <a:ext cx="448686" cy="4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25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92F9F-32EC-9620-12BC-285118FE0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93A73-5F95-0BED-53C8-D39C992DC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0A12-3369-8964-182E-0943C777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FE04F-E239-5F02-F328-7D194AA39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F4BE-E92B-53D8-BA0B-812E10B0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60CA61-4EC7-5DC9-F08D-818CA9950D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1882"/>
            <a:ext cx="448686" cy="4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239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5560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66FD-758C-4310-84AE-1AFD3D035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39E76-3CC3-83D6-8ADF-9201EAF37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919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49AFB-28A7-C68C-C5C7-A897BDD8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51694-8B44-7EB5-E893-4479822A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03BF0-5865-02CE-2A11-5834D6E2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6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7F38E-5B42-564C-DA52-B8D76E66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FABC3-E32F-026E-10D8-028A5CE4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DEAC3-0112-35D5-12BC-CF2C82C3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320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A9E9-FC9B-5682-4791-680FEF56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C585-FF49-2700-76C5-765B32C32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6501C-0FF4-CA4F-3DFB-42174BB7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749B7-8F3E-309B-08A1-9F2C74B22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3AB7-F855-DC39-65E8-114471AD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76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6533-A678-E8EE-A151-6CE81B5D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73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CBB0-DB2C-4660-82B1-EBC41908B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14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8C6D9-1D8D-C259-6A7E-2847DFB9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59AD0-F726-E2C7-BB27-58D0A2AB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7C12C-CE48-09BC-196C-52869199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604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10C6-D6F4-E4B8-35D9-970628F0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72281-841B-300F-B6F7-AA0D1786E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5E78-F089-4375-E741-21A11269C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C46A-552E-730E-080C-A051F792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E8F29-38BD-FF67-9F9B-901B6356C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4B1BC-9693-A389-B062-E9FADE72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44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7A1D-1F3E-120F-846A-B1643A92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C8AD8-DD92-733B-C248-40C28310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E7D11-E868-52D3-2841-3D974D48E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AE216-B40A-7567-4405-7F55D457B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ECCC48-0E24-CD92-46F7-0976D460A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81E6D-DF08-FF99-FCCB-65CA2849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3926EB-7C79-7788-C1C0-C87EFCE2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9A1F5-8A6E-CCFD-B0A8-B416481D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500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8250-FF89-81DA-ED26-31897C6E3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06662-4393-449A-707D-9E16D7CE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346CD-C77F-3F33-DA33-8D5FB283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1B3E6-E2AF-CA1B-35BE-A76914FE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887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7F38E-5B42-564C-DA52-B8D76E66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FABC3-E32F-026E-10D8-028A5CE4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DEAC3-0112-35D5-12BC-CF2C82C3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990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3DF3-8C6E-88C1-4415-6FA08356E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DBC8B-E71A-D24D-CDD5-F6FF5060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8EB40-1640-F8C2-1EA4-6B7FA1382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B84A-8700-FC8E-954D-535F424FE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ADED3-669F-4E19-6799-BD584FAE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2C9DE-8350-754E-A090-9169407E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804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8328-06A8-5FF6-7C40-BC962116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D7E7BB-E5B4-9A43-AC2A-9E4C9B872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95CDA-560C-4C17-834D-9F983CF27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6E032-4ADA-46C8-7CD8-96B6A7BFB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3025D-80C0-DBB7-EBCE-1030AD89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EDE2A-99E9-F504-1673-EEB7D1F8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955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EF77-1450-66A0-6B16-1F7916C3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777A8-A2AC-EAEA-B22A-52035A44D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4C91-3409-4030-651D-7A544EC8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876A2-8D7A-8EA1-1CC8-E95E2974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822B6-54E3-96AB-ED8F-8F985618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800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92F9F-32EC-9620-12BC-285118FE0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93A73-5F95-0BED-53C8-D39C992DC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0A12-3369-8964-182E-0943C777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FE04F-E239-5F02-F328-7D194AA39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F4BE-E92B-53D8-BA0B-812E10B0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3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3DF3-8C6E-88C1-4415-6FA08356E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DBC8B-E71A-D24D-CDD5-F6FF5060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8EB40-1640-F8C2-1EA4-6B7FA1382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B84A-8700-FC8E-954D-535F424FE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ADED3-669F-4E19-6799-BD584FAE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2C9DE-8350-754E-A090-9169407E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841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FC842-5BFC-09B6-CE78-0544C32E5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34A11-EF31-844A-9E69-3B52AA567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8EEC9-3027-410B-2F2E-82685059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F306A-8377-6647-5FC3-C2EC7CAC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5F6EB-5F3F-F099-1CDC-636969CC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6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8328-06A8-5FF6-7C40-BC962116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D7E7BB-E5B4-9A43-AC2A-9E4C9B872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95CDA-560C-4C17-834D-9F983CF27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6E032-4ADA-46C8-7CD8-96B6A7BFB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E6D-2114-4940-9135-24202A0097F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3025D-80C0-DBB7-EBCE-1030AD89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EDE2A-99E9-F504-1673-EEB7D1F8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4F73-7373-4DD9-B17E-BF891112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5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175B9-AFD0-5B55-DEC9-1E804A84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D5C63-499C-92B7-A531-E7DABD160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88D1D-889E-A766-F1BE-9BBB7B857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anrope Light" pitchFamily="2" charset="0"/>
              </a:defRPr>
            </a:lvl1pPr>
          </a:lstStyle>
          <a:p>
            <a:fld id="{2EC9EE6D-2114-4940-9135-24202A0097F3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D3DB-6FDE-9982-6BD4-4626F04CB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Manrope Light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DC07-DFD0-FAD3-FBAD-72F79A030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Manrope Light" pitchFamily="2" charset="0"/>
              </a:defRPr>
            </a:lvl1pPr>
          </a:lstStyle>
          <a:p>
            <a:fld id="{34554F73-7373-4DD9-B17E-BF891112A6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Manrope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Manrope SemiBol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Manrop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anrope SemiBol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Manrop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anrop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175B9-AFD0-5B55-DEC9-1E804A84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D5C63-499C-92B7-A531-E7DABD160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88D1D-889E-A766-F1BE-9BBB7B857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2EC9EE6D-2114-4940-9135-24202A0097F3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D3DB-6FDE-9982-6BD4-4626F04CB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DC07-DFD0-FAD3-FBAD-72F79A030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34554F73-7373-4DD9-B17E-BF891112A6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400CAA-650A-B59B-8EB1-4617C5199C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18" y="6108260"/>
            <a:ext cx="322506" cy="6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2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81D96"/>
          </a:solidFill>
          <a:latin typeface="Manrope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14F"/>
          </a:solidFill>
          <a:latin typeface="Manrop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chemeClr val="bg1"/>
            </a:gs>
            <a:gs pos="0">
              <a:schemeClr val="bg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175B9-AFD0-5B55-DEC9-1E804A84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D5C63-499C-92B7-A531-E7DABD160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88D1D-889E-A766-F1BE-9BBB7B857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2EC9EE6D-2114-4940-9135-24202A0097F3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D3DB-6FDE-9982-6BD4-4626F04CB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DC07-DFD0-FAD3-FBAD-72F79A030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34554F73-7373-4DD9-B17E-BF891112A6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1E6E5-993E-8A8E-33DF-B4CAB8DB68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18" y="6108260"/>
            <a:ext cx="322506" cy="6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3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81D96"/>
          </a:solidFill>
          <a:latin typeface="Manrope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14F"/>
          </a:solidFill>
          <a:latin typeface="Manrop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chemeClr val="accent2">
                <a:alpha val="20000"/>
              </a:schemeClr>
            </a:gs>
            <a:gs pos="0">
              <a:schemeClr val="tx2">
                <a:alpha val="2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175B9-AFD0-5B55-DEC9-1E804A84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D5C63-499C-92B7-A531-E7DABD160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88D1D-889E-A766-F1BE-9BBB7B857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2EC9EE6D-2114-4940-9135-24202A0097F3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D3DB-6FDE-9982-6BD4-4626F04CB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DC07-DFD0-FAD3-FBAD-72F79A030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34554F73-7373-4DD9-B17E-BF891112A6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8696AC-4627-BBBB-71F0-346B8DDD41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2042"/>
            <a:ext cx="448686" cy="4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81D96"/>
          </a:solidFill>
          <a:latin typeface="Manrope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14F"/>
          </a:solidFill>
          <a:latin typeface="Manrop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chemeClr val="accent6">
                <a:alpha val="20000"/>
              </a:schemeClr>
            </a:gs>
            <a:gs pos="0">
              <a:srgbClr val="B2F3C6">
                <a:alpha val="2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175B9-AFD0-5B55-DEC9-1E804A84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2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D5C63-499C-92B7-A531-E7DABD160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2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88D1D-889E-A766-F1BE-9BBB7B857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2EC9EE6D-2114-4940-9135-24202A0097F3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D3DB-6FDE-9982-6BD4-4626F04CB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DC07-DFD0-FAD3-FBAD-72F79A030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34554F73-7373-4DD9-B17E-BF891112A6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logo of a medical service&#10;&#10;Description automatically generated">
            <a:extLst>
              <a:ext uri="{FF2B5EF4-FFF2-40B4-BE49-F238E27FC236}">
                <a16:creationId xmlns:a16="http://schemas.microsoft.com/office/drawing/2014/main" id="{1ADC32D7-033E-2108-2B64-FEA56195E6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6" y="6311882"/>
            <a:ext cx="448687" cy="4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7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08847"/>
          </a:solidFill>
          <a:latin typeface="Manrope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14F"/>
          </a:solidFill>
          <a:latin typeface="Manrop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chemeClr val="accent2">
                <a:alpha val="20000"/>
              </a:schemeClr>
            </a:gs>
            <a:gs pos="0">
              <a:schemeClr val="accent5">
                <a:alpha val="2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175B9-AFD0-5B55-DEC9-1E804A84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2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D5C63-499C-92B7-A531-E7DABD160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2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88D1D-889E-A766-F1BE-9BBB7B857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2EC9EE6D-2114-4940-9135-24202A0097F3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D3DB-6FDE-9982-6BD4-4626F04CB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DC07-DFD0-FAD3-FBAD-72F79A030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34554F73-7373-4DD9-B17E-BF891112A6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5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8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14792"/>
          </a:solidFill>
          <a:latin typeface="Manrope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14F"/>
          </a:solidFill>
          <a:latin typeface="Manrop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chemeClr val="accent2">
                <a:alpha val="20000"/>
              </a:schemeClr>
            </a:gs>
            <a:gs pos="0">
              <a:srgbClr val="9470CA">
                <a:alpha val="2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175B9-AFD0-5B55-DEC9-1E804A84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2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D5C63-499C-92B7-A531-E7DABD160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2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88D1D-889E-A766-F1BE-9BBB7B857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2EC9EE6D-2114-4940-9135-24202A0097F3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D3DB-6FDE-9982-6BD4-4626F04CB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DC07-DFD0-FAD3-FBAD-72F79A030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34554F73-7373-4DD9-B17E-BF891112A6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DC32D7-033E-2108-2B64-FEA56195E6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1882"/>
            <a:ext cx="448686" cy="44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5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9470CA"/>
          </a:solidFill>
          <a:latin typeface="Manrope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14F"/>
          </a:solidFill>
          <a:latin typeface="Manrop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chemeClr val="accent2">
                <a:alpha val="20000"/>
              </a:schemeClr>
            </a:gs>
            <a:gs pos="0">
              <a:schemeClr val="accent5">
                <a:alpha val="2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175B9-AFD0-5B55-DEC9-1E804A84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2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D5C63-499C-92B7-A531-E7DABD160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2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88D1D-889E-A766-F1BE-9BBB7B857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2EC9EE6D-2114-4940-9135-24202A0097F3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D3DB-6FDE-9982-6BD4-4626F04CB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DC07-DFD0-FAD3-FBAD-72F79A030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81D96"/>
                </a:solidFill>
                <a:latin typeface="Manrope Light" pitchFamily="2" charset="0"/>
              </a:defRPr>
            </a:lvl1pPr>
          </a:lstStyle>
          <a:p>
            <a:fld id="{34554F73-7373-4DD9-B17E-BF891112A6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DC32D7-033E-2108-2B64-FEA56195E6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56" y="6311882"/>
            <a:ext cx="448686" cy="4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5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14792"/>
          </a:solidFill>
          <a:latin typeface="Manrope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14F"/>
          </a:solidFill>
          <a:latin typeface="Manrope SemiBol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04778"/>
          </a:solidFill>
          <a:latin typeface="Manrop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14F"/>
          </a:solidFill>
          <a:latin typeface="Manrop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sales@binarystream.com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D902-6E59-6946-BA53-606417021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022" y="2158139"/>
            <a:ext cx="10371087" cy="2387600"/>
          </a:xfrm>
        </p:spPr>
        <p:txBody>
          <a:bodyPr>
            <a:normAutofit/>
          </a:bodyPr>
          <a:lstStyle/>
          <a:p>
            <a:pPr algn="l">
              <a:lnSpc>
                <a:spcPct val="85000"/>
              </a:lnSpc>
            </a:pPr>
            <a:r>
              <a:rPr lang="en-US">
                <a:latin typeface="Manrope ExtraBold"/>
              </a:rPr>
              <a:t>Dynamic solutions for Microsoft ERP customers.</a:t>
            </a:r>
            <a:endParaRPr lang="en-US">
              <a:solidFill>
                <a:srgbClr val="FFFFFF"/>
              </a:solidFill>
              <a:latin typeface="Manrope ExtraBold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DCFBE-98F8-96E8-886E-C9E356959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7021" y="4774974"/>
            <a:ext cx="10099321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>
                <a:solidFill>
                  <a:schemeClr val="accent2"/>
                </a:solidFill>
                <a:latin typeface="Manrope SemiBold"/>
              </a:rPr>
              <a:t>We help businesses using Microsoft ERP solve complex financial and operational challenges. 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523DB01-3E5C-A92A-6863-F7F050E3B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13" y="726951"/>
            <a:ext cx="3499062" cy="105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E75B12-E4A1-469B-7A46-964B3FDA17FB}"/>
              </a:ext>
            </a:extLst>
          </p:cNvPr>
          <p:cNvSpPr/>
          <p:nvPr/>
        </p:nvSpPr>
        <p:spPr>
          <a:xfrm>
            <a:off x="9029700" y="1291590"/>
            <a:ext cx="2343150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125AAD-0925-C5A1-4D84-1E51FB4637DB}"/>
              </a:ext>
            </a:extLst>
          </p:cNvPr>
          <p:cNvSpPr/>
          <p:nvPr/>
        </p:nvSpPr>
        <p:spPr>
          <a:xfrm>
            <a:off x="6680686" y="1291590"/>
            <a:ext cx="2360444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36EF988-3818-877D-FB97-08BDDC3F6793}"/>
              </a:ext>
            </a:extLst>
          </p:cNvPr>
          <p:cNvSpPr/>
          <p:nvPr/>
        </p:nvSpPr>
        <p:spPr>
          <a:xfrm>
            <a:off x="1285875" y="2020027"/>
            <a:ext cx="10109644" cy="2677704"/>
          </a:xfrm>
          <a:prstGeom prst="roundRect">
            <a:avLst>
              <a:gd name="adj" fmla="val 8754"/>
            </a:avLst>
          </a:prstGeom>
          <a:gradFill>
            <a:gsLst>
              <a:gs pos="1000">
                <a:srgbClr val="F1F4FD"/>
              </a:gs>
              <a:gs pos="100000">
                <a:srgbClr val="F1FDFD"/>
              </a:gs>
            </a:gsLst>
            <a:lin ang="2700000" scaled="1"/>
          </a:gradFill>
          <a:ln w="28575">
            <a:gradFill flip="none" rotWithShape="1"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6770D24-0025-F380-4369-8668F43EEE0F}"/>
              </a:ext>
            </a:extLst>
          </p:cNvPr>
          <p:cNvGraphicFramePr>
            <a:graphicFrameLocks noGrp="1"/>
          </p:cNvGraphicFramePr>
          <p:nvPr/>
        </p:nvGraphicFramePr>
        <p:xfrm>
          <a:off x="1362041" y="2297314"/>
          <a:ext cx="10022654" cy="2338892"/>
        </p:xfrm>
        <a:graphic>
          <a:graphicData uri="http://schemas.openxmlformats.org/drawingml/2006/table">
            <a:tbl>
              <a:tblPr/>
              <a:tblGrid>
                <a:gridCol w="5336316">
                  <a:extLst>
                    <a:ext uri="{9D8B030D-6E8A-4147-A177-3AD203B41FA5}">
                      <a16:colId xmlns:a16="http://schemas.microsoft.com/office/drawing/2014/main" val="588290366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888229684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367377254"/>
                    </a:ext>
                  </a:extLst>
                </a:gridCol>
              </a:tblGrid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cs typeface="Segoe UI Semilight"/>
                        </a:rPr>
                        <a:t>Mass invoice creation.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48172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Invoice consolidation (Bill-to, ship-to, Items, end users).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0403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Bundle items.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103178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Milestone billing.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006681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6587A8-1B2D-C525-F153-4CA3F3DE26A4}"/>
              </a:ext>
            </a:extLst>
          </p:cNvPr>
          <p:cNvSpPr/>
          <p:nvPr/>
        </p:nvSpPr>
        <p:spPr>
          <a:xfrm>
            <a:off x="1285875" y="1938476"/>
            <a:ext cx="10113264" cy="22179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44">
            <a:extLst>
              <a:ext uri="{FF2B5EF4-FFF2-40B4-BE49-F238E27FC236}">
                <a16:creationId xmlns:a16="http://schemas.microsoft.com/office/drawing/2014/main" id="{47E3749E-3BFB-C0F5-CC53-8A50A41EE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243542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97C4EB-5A37-B4CD-40FB-3CA6E2E6CB70}"/>
              </a:ext>
            </a:extLst>
          </p:cNvPr>
          <p:cNvSpPr txBox="1">
            <a:spLocks/>
          </p:cNvSpPr>
          <p:nvPr/>
        </p:nvSpPr>
        <p:spPr>
          <a:xfrm>
            <a:off x="448056" y="368300"/>
            <a:ext cx="11850624" cy="71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D26E02"/>
                </a:solidFill>
                <a:latin typeface="Manrope Extra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214792"/>
                </a:solidFill>
              </a:rPr>
              <a:t>Invoicing.</a:t>
            </a:r>
          </a:p>
        </p:txBody>
      </p:sp>
      <p:pic>
        <p:nvPicPr>
          <p:cNvPr id="11" name="Picture 42" descr="A logo with blue circles and dots&#10;&#10;Description automatically generated">
            <a:extLst>
              <a:ext uri="{FF2B5EF4-FFF2-40B4-BE49-F238E27FC236}">
                <a16:creationId xmlns:a16="http://schemas.microsoft.com/office/drawing/2014/main" id="{25C3E1D3-8B88-9989-FFEB-2302B0638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7" b="28777"/>
          <a:stretch/>
        </p:blipFill>
        <p:spPr bwMode="auto">
          <a:xfrm>
            <a:off x="9137291" y="1394460"/>
            <a:ext cx="2186030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0D442A-A83F-6D27-CB0B-422D7EF34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837" y="1356189"/>
            <a:ext cx="1514523" cy="5462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195D0-865E-7CBC-C229-E50989A85451}"/>
              </a:ext>
            </a:extLst>
          </p:cNvPr>
          <p:cNvSpPr/>
          <p:nvPr/>
        </p:nvSpPr>
        <p:spPr>
          <a:xfrm>
            <a:off x="1285875" y="2056797"/>
            <a:ext cx="10113264" cy="272918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44">
            <a:extLst>
              <a:ext uri="{FF2B5EF4-FFF2-40B4-BE49-F238E27FC236}">
                <a16:creationId xmlns:a16="http://schemas.microsoft.com/office/drawing/2014/main" id="{157C44DB-D890-910D-5793-104919809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01454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4">
            <a:extLst>
              <a:ext uri="{FF2B5EF4-FFF2-40B4-BE49-F238E27FC236}">
                <a16:creationId xmlns:a16="http://schemas.microsoft.com/office/drawing/2014/main" id="{2D401BFC-5E97-8DAF-78B7-760BF280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59366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4">
            <a:extLst>
              <a:ext uri="{FF2B5EF4-FFF2-40B4-BE49-F238E27FC236}">
                <a16:creationId xmlns:a16="http://schemas.microsoft.com/office/drawing/2014/main" id="{08CF5EB8-7E10-2B29-8F97-0F2DFE1F7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17278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>
            <a:extLst>
              <a:ext uri="{FF2B5EF4-FFF2-40B4-BE49-F238E27FC236}">
                <a16:creationId xmlns:a16="http://schemas.microsoft.com/office/drawing/2014/main" id="{3BFA05D4-7D3E-7987-C5CD-01D6AA79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301454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4">
            <a:extLst>
              <a:ext uri="{FF2B5EF4-FFF2-40B4-BE49-F238E27FC236}">
                <a16:creationId xmlns:a16="http://schemas.microsoft.com/office/drawing/2014/main" id="{76109A44-95FC-CBFC-19E5-FF03EBFE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359366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5AE8DD-C5DD-AF19-A21B-D9732E205B8E}"/>
              </a:ext>
            </a:extLst>
          </p:cNvPr>
          <p:cNvSpPr txBox="1"/>
          <p:nvPr/>
        </p:nvSpPr>
        <p:spPr>
          <a:xfrm>
            <a:off x="1356550" y="1989538"/>
            <a:ext cx="6150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effectLst/>
                <a:latin typeface="Manrope" pitchFamily="2" charset="0"/>
              </a:rPr>
              <a:t>Feature.</a:t>
            </a:r>
            <a:endParaRPr lang="en-IN" sz="140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20" name="Picture 44">
            <a:extLst>
              <a:ext uri="{FF2B5EF4-FFF2-40B4-BE49-F238E27FC236}">
                <a16:creationId xmlns:a16="http://schemas.microsoft.com/office/drawing/2014/main" id="{9E90EA69-2962-E03A-F48F-5C8D1E19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35148" y="2431522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4">
            <a:extLst>
              <a:ext uri="{FF2B5EF4-FFF2-40B4-BE49-F238E27FC236}">
                <a16:creationId xmlns:a16="http://schemas.microsoft.com/office/drawing/2014/main" id="{61150EBF-8CCA-6BEB-D09F-74687D676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417278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003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453BB7-5055-AC16-E029-78811E33C818}"/>
              </a:ext>
            </a:extLst>
          </p:cNvPr>
          <p:cNvSpPr/>
          <p:nvPr/>
        </p:nvSpPr>
        <p:spPr>
          <a:xfrm>
            <a:off x="9029700" y="1291590"/>
            <a:ext cx="2343150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E5C657-A9B5-042A-997B-6798F4671BAD}"/>
              </a:ext>
            </a:extLst>
          </p:cNvPr>
          <p:cNvSpPr/>
          <p:nvPr/>
        </p:nvSpPr>
        <p:spPr>
          <a:xfrm>
            <a:off x="6680686" y="1291590"/>
            <a:ext cx="2360444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30809F-80A4-13CB-90A4-B150E7E6CB8A}"/>
              </a:ext>
            </a:extLst>
          </p:cNvPr>
          <p:cNvSpPr/>
          <p:nvPr/>
        </p:nvSpPr>
        <p:spPr>
          <a:xfrm>
            <a:off x="1285875" y="2041193"/>
            <a:ext cx="10116699" cy="3256260"/>
          </a:xfrm>
          <a:prstGeom prst="roundRect">
            <a:avLst>
              <a:gd name="adj" fmla="val 8754"/>
            </a:avLst>
          </a:prstGeom>
          <a:gradFill>
            <a:gsLst>
              <a:gs pos="1000">
                <a:srgbClr val="F1F4FD"/>
              </a:gs>
              <a:gs pos="100000">
                <a:srgbClr val="F1FDFD"/>
              </a:gs>
            </a:gsLst>
            <a:lin ang="2700000" scaled="1"/>
          </a:gradFill>
          <a:ln w="28575">
            <a:gradFill flip="none" rotWithShape="1"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0D4B6D8-DE83-18FF-7BBD-7EF88AE62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810822"/>
              </p:ext>
            </p:extLst>
          </p:nvPr>
        </p:nvGraphicFramePr>
        <p:xfrm>
          <a:off x="1362041" y="2297314"/>
          <a:ext cx="10022654" cy="2923615"/>
        </p:xfrm>
        <a:graphic>
          <a:graphicData uri="http://schemas.openxmlformats.org/drawingml/2006/table">
            <a:tbl>
              <a:tblPr/>
              <a:tblGrid>
                <a:gridCol w="5336316">
                  <a:extLst>
                    <a:ext uri="{9D8B030D-6E8A-4147-A177-3AD203B41FA5}">
                      <a16:colId xmlns:a16="http://schemas.microsoft.com/office/drawing/2014/main" val="588290366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888229684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367377254"/>
                    </a:ext>
                  </a:extLst>
                </a:gridCol>
              </a:tblGrid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 dirty="0">
                          <a:solidFill>
                            <a:srgbClr val="381D96"/>
                          </a:solidFill>
                          <a:effectLst/>
                          <a:latin typeface="Manrope"/>
                          <a:cs typeface="Segoe UI Semilight"/>
                        </a:rPr>
                        <a:t>Defer and recognize revenue of a stock item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48172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 dirty="0">
                          <a:solidFill>
                            <a:srgbClr val="381D96"/>
                          </a:solidFill>
                          <a:effectLst/>
                          <a:latin typeface="Manrope"/>
                          <a:ea typeface="+mn-ea"/>
                          <a:cs typeface="Segoe UI Semilight"/>
                        </a:rPr>
                        <a:t>Adjust deferral schedule.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0403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 dirty="0">
                          <a:solidFill>
                            <a:srgbClr val="381D96"/>
                          </a:solidFill>
                          <a:effectLst/>
                          <a:latin typeface="Manrope"/>
                          <a:ea typeface="+mn-ea"/>
                          <a:cs typeface="Segoe UI Semilight"/>
                        </a:rPr>
                        <a:t>Event-based deferral.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103178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 dirty="0">
                          <a:solidFill>
                            <a:srgbClr val="381D96"/>
                          </a:solidFill>
                          <a:effectLst/>
                          <a:latin typeface="Manrope"/>
                          <a:ea typeface="+mn-ea"/>
                          <a:cs typeface="Segoe UI Semilight"/>
                        </a:rPr>
                        <a:t>Unbilled revenue.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00668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b="0" i="0" u="none" strike="noStrike" kern="1200" noProof="0" dirty="0">
                          <a:solidFill>
                            <a:srgbClr val="381D96"/>
                          </a:solidFill>
                          <a:effectLst/>
                          <a:latin typeface="Manrope"/>
                        </a:rPr>
                        <a:t>Performance obligations identified under ASC 606 and IFRS 15 standards</a:t>
                      </a:r>
                      <a:endParaRPr lang="en-US" dirty="0"/>
                    </a:p>
                  </a:txBody>
                  <a:tcPr marL="79251" marR="79251" marT="39625" marB="39625" anchor="ctr">
                    <a:lnL w="0">
                      <a:noFill/>
                    </a:lnL>
                    <a:lnR w="28575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 dirty="0">
                        <a:latin typeface="Manrope"/>
                        <a:cs typeface="Segoe UI"/>
                      </a:endParaRPr>
                    </a:p>
                  </a:txBody>
                  <a:tcPr marL="79251" marR="79251" marT="39625" marB="39625">
                    <a:lnL w="28575">
                      <a:solidFill>
                        <a:schemeClr val="bg1"/>
                      </a:solidFill>
                    </a:lnL>
                    <a:lnR w="28575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 dirty="0">
                        <a:latin typeface="Manrope"/>
                        <a:cs typeface="Segoe UI"/>
                      </a:endParaRPr>
                    </a:p>
                  </a:txBody>
                  <a:tcPr marL="79251" marR="79251" marT="39625" marB="39625">
                    <a:lnL w="28575">
                      <a:solidFill>
                        <a:schemeClr val="bg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919605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212988-A2F9-0950-AEAA-5E146B70763F}"/>
              </a:ext>
            </a:extLst>
          </p:cNvPr>
          <p:cNvSpPr/>
          <p:nvPr/>
        </p:nvSpPr>
        <p:spPr>
          <a:xfrm>
            <a:off x="1285875" y="1938476"/>
            <a:ext cx="10113264" cy="22179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44">
            <a:extLst>
              <a:ext uri="{FF2B5EF4-FFF2-40B4-BE49-F238E27FC236}">
                <a16:creationId xmlns:a16="http://schemas.microsoft.com/office/drawing/2014/main" id="{0CB96D71-CB8C-4428-1B43-97018FEF3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243542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0B2F089-AAD2-228D-D16A-014555DFE5FF}"/>
              </a:ext>
            </a:extLst>
          </p:cNvPr>
          <p:cNvSpPr txBox="1">
            <a:spLocks/>
          </p:cNvSpPr>
          <p:nvPr/>
        </p:nvSpPr>
        <p:spPr>
          <a:xfrm>
            <a:off x="448056" y="368300"/>
            <a:ext cx="11850624" cy="71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D26E02"/>
                </a:solidFill>
                <a:latin typeface="Manrope Extra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214792"/>
                </a:solidFill>
              </a:rPr>
              <a:t>Revenue Deferral.</a:t>
            </a:r>
          </a:p>
        </p:txBody>
      </p:sp>
      <p:pic>
        <p:nvPicPr>
          <p:cNvPr id="11" name="Picture 42" descr="A logo with blue circles and dots&#10;&#10;Description automatically generated">
            <a:extLst>
              <a:ext uri="{FF2B5EF4-FFF2-40B4-BE49-F238E27FC236}">
                <a16:creationId xmlns:a16="http://schemas.microsoft.com/office/drawing/2014/main" id="{3762539D-97D2-8A81-AE63-A2A674521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7" b="28777"/>
          <a:stretch/>
        </p:blipFill>
        <p:spPr bwMode="auto">
          <a:xfrm>
            <a:off x="9137291" y="1394460"/>
            <a:ext cx="2186030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A0F34B-9D26-3C56-6CAC-04F4850FC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837" y="1356189"/>
            <a:ext cx="1514523" cy="5462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C757136-9F93-1742-1C16-C758C1BE579B}"/>
              </a:ext>
            </a:extLst>
          </p:cNvPr>
          <p:cNvSpPr/>
          <p:nvPr/>
        </p:nvSpPr>
        <p:spPr>
          <a:xfrm>
            <a:off x="1285875" y="2056797"/>
            <a:ext cx="10113264" cy="272918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44">
            <a:extLst>
              <a:ext uri="{FF2B5EF4-FFF2-40B4-BE49-F238E27FC236}">
                <a16:creationId xmlns:a16="http://schemas.microsoft.com/office/drawing/2014/main" id="{9DF4AB68-5C25-4242-6995-4D92A34D1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01454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4">
            <a:extLst>
              <a:ext uri="{FF2B5EF4-FFF2-40B4-BE49-F238E27FC236}">
                <a16:creationId xmlns:a16="http://schemas.microsoft.com/office/drawing/2014/main" id="{FDE8D689-1094-847F-D16C-B761FABB0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59366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4">
            <a:extLst>
              <a:ext uri="{FF2B5EF4-FFF2-40B4-BE49-F238E27FC236}">
                <a16:creationId xmlns:a16="http://schemas.microsoft.com/office/drawing/2014/main" id="{C15D0CE1-9D27-55D7-503E-90E05467A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17278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>
            <a:extLst>
              <a:ext uri="{FF2B5EF4-FFF2-40B4-BE49-F238E27FC236}">
                <a16:creationId xmlns:a16="http://schemas.microsoft.com/office/drawing/2014/main" id="{A131C75D-C688-3DDC-CF76-DD07B057B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301454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4">
            <a:extLst>
              <a:ext uri="{FF2B5EF4-FFF2-40B4-BE49-F238E27FC236}">
                <a16:creationId xmlns:a16="http://schemas.microsoft.com/office/drawing/2014/main" id="{F74DF355-9CE3-77E7-ABAE-5F837F5C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359366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C7B187-A855-B103-483E-4E086D20CDB9}"/>
              </a:ext>
            </a:extLst>
          </p:cNvPr>
          <p:cNvSpPr txBox="1"/>
          <p:nvPr/>
        </p:nvSpPr>
        <p:spPr>
          <a:xfrm>
            <a:off x="1356550" y="1989538"/>
            <a:ext cx="6150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effectLst/>
                <a:latin typeface="Manrope" pitchFamily="2" charset="0"/>
              </a:rPr>
              <a:t>Feature.</a:t>
            </a:r>
            <a:endParaRPr lang="en-IN" sz="140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21" name="Picture 44">
            <a:extLst>
              <a:ext uri="{FF2B5EF4-FFF2-40B4-BE49-F238E27FC236}">
                <a16:creationId xmlns:a16="http://schemas.microsoft.com/office/drawing/2014/main" id="{54E8B535-F8BD-410A-6118-92A15F02D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4176324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4">
            <a:extLst>
              <a:ext uri="{FF2B5EF4-FFF2-40B4-BE49-F238E27FC236}">
                <a16:creationId xmlns:a16="http://schemas.microsoft.com/office/drawing/2014/main" id="{8B28EE46-46D2-05ED-38A0-B27D1A87D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2435989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4">
            <a:extLst>
              <a:ext uri="{FF2B5EF4-FFF2-40B4-BE49-F238E27FC236}">
                <a16:creationId xmlns:a16="http://schemas.microsoft.com/office/drawing/2014/main" id="{89CA0702-F730-7ABB-54DB-CC602E7FE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709007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4">
            <a:extLst>
              <a:ext uri="{FF2B5EF4-FFF2-40B4-BE49-F238E27FC236}">
                <a16:creationId xmlns:a16="http://schemas.microsoft.com/office/drawing/2014/main" id="{CD7AAD1C-B009-B9B7-2097-62462E611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4712546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689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B3F48E-9488-0A53-3D35-2347E1A83A60}"/>
              </a:ext>
            </a:extLst>
          </p:cNvPr>
          <p:cNvSpPr/>
          <p:nvPr/>
        </p:nvSpPr>
        <p:spPr>
          <a:xfrm>
            <a:off x="9029700" y="1291590"/>
            <a:ext cx="2343150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D15B71-1EA6-BBB7-DDF0-80035DCF13B8}"/>
              </a:ext>
            </a:extLst>
          </p:cNvPr>
          <p:cNvSpPr/>
          <p:nvPr/>
        </p:nvSpPr>
        <p:spPr>
          <a:xfrm>
            <a:off x="6680686" y="1291590"/>
            <a:ext cx="2360444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C3FAE3-B83F-A312-4F4D-7B8AA6E5ED9A}"/>
              </a:ext>
            </a:extLst>
          </p:cNvPr>
          <p:cNvSpPr/>
          <p:nvPr/>
        </p:nvSpPr>
        <p:spPr>
          <a:xfrm>
            <a:off x="1285875" y="2020027"/>
            <a:ext cx="10109644" cy="3289392"/>
          </a:xfrm>
          <a:prstGeom prst="roundRect">
            <a:avLst>
              <a:gd name="adj" fmla="val 8754"/>
            </a:avLst>
          </a:prstGeom>
          <a:gradFill>
            <a:gsLst>
              <a:gs pos="1000">
                <a:srgbClr val="F1F4FD"/>
              </a:gs>
              <a:gs pos="100000">
                <a:srgbClr val="F1FDFD"/>
              </a:gs>
            </a:gsLst>
            <a:lin ang="2700000" scaled="1"/>
          </a:gradFill>
          <a:ln w="28575">
            <a:gradFill flip="none" rotWithShape="1"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9F49E-F290-283D-17E8-3CC9329A4A45}"/>
              </a:ext>
            </a:extLst>
          </p:cNvPr>
          <p:cNvGraphicFramePr>
            <a:graphicFrameLocks noGrp="1"/>
          </p:cNvGraphicFramePr>
          <p:nvPr/>
        </p:nvGraphicFramePr>
        <p:xfrm>
          <a:off x="1362041" y="2297314"/>
          <a:ext cx="10022654" cy="2923615"/>
        </p:xfrm>
        <a:graphic>
          <a:graphicData uri="http://schemas.openxmlformats.org/drawingml/2006/table">
            <a:tbl>
              <a:tblPr/>
              <a:tblGrid>
                <a:gridCol w="5336316">
                  <a:extLst>
                    <a:ext uri="{9D8B030D-6E8A-4147-A177-3AD203B41FA5}">
                      <a16:colId xmlns:a16="http://schemas.microsoft.com/office/drawing/2014/main" val="588290366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888229684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367377254"/>
                    </a:ext>
                  </a:extLst>
                </a:gridCol>
              </a:tblGrid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cs typeface="Segoe UI Semilight"/>
                        </a:rPr>
                        <a:t>Upload usage.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48172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Upload meter reading.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0403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Tier-pricing.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103178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Consumption commitments.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00668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Billing limits.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429215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17855E-3D00-541B-E75E-CDE9C47CB4F9}"/>
              </a:ext>
            </a:extLst>
          </p:cNvPr>
          <p:cNvSpPr/>
          <p:nvPr/>
        </p:nvSpPr>
        <p:spPr>
          <a:xfrm>
            <a:off x="1285875" y="1938476"/>
            <a:ext cx="10113264" cy="22179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44">
            <a:extLst>
              <a:ext uri="{FF2B5EF4-FFF2-40B4-BE49-F238E27FC236}">
                <a16:creationId xmlns:a16="http://schemas.microsoft.com/office/drawing/2014/main" id="{E782A1A8-FE2E-BE93-E5FB-7B119677A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243542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08CF683-AAD6-3038-AD8D-41F17C9829DC}"/>
              </a:ext>
            </a:extLst>
          </p:cNvPr>
          <p:cNvSpPr txBox="1">
            <a:spLocks/>
          </p:cNvSpPr>
          <p:nvPr/>
        </p:nvSpPr>
        <p:spPr>
          <a:xfrm>
            <a:off x="448056" y="368300"/>
            <a:ext cx="11850624" cy="71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D26E02"/>
                </a:solidFill>
                <a:latin typeface="Manrope Extra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214792"/>
                </a:solidFill>
              </a:rPr>
              <a:t>Usage billing.</a:t>
            </a:r>
          </a:p>
        </p:txBody>
      </p:sp>
      <p:pic>
        <p:nvPicPr>
          <p:cNvPr id="11" name="Picture 42" descr="A logo with blue circles and dots&#10;&#10;Description automatically generated">
            <a:extLst>
              <a:ext uri="{FF2B5EF4-FFF2-40B4-BE49-F238E27FC236}">
                <a16:creationId xmlns:a16="http://schemas.microsoft.com/office/drawing/2014/main" id="{428F1553-1E13-E23F-21B1-1F3464CDB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7" b="28777"/>
          <a:stretch/>
        </p:blipFill>
        <p:spPr bwMode="auto">
          <a:xfrm>
            <a:off x="9137291" y="1394460"/>
            <a:ext cx="2186030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51C82-FA9E-C5CF-8711-197DC3E20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837" y="1356189"/>
            <a:ext cx="1514523" cy="5462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7431B5-F898-D40E-9F6D-7429B495FF42}"/>
              </a:ext>
            </a:extLst>
          </p:cNvPr>
          <p:cNvSpPr/>
          <p:nvPr/>
        </p:nvSpPr>
        <p:spPr>
          <a:xfrm>
            <a:off x="1285875" y="2056797"/>
            <a:ext cx="10113264" cy="272918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44">
            <a:extLst>
              <a:ext uri="{FF2B5EF4-FFF2-40B4-BE49-F238E27FC236}">
                <a16:creationId xmlns:a16="http://schemas.microsoft.com/office/drawing/2014/main" id="{0DD125F6-1710-8818-1231-83BD39C14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01454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4">
            <a:extLst>
              <a:ext uri="{FF2B5EF4-FFF2-40B4-BE49-F238E27FC236}">
                <a16:creationId xmlns:a16="http://schemas.microsoft.com/office/drawing/2014/main" id="{FD099641-3D28-DE13-3778-E66FCD8D7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59366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4">
            <a:extLst>
              <a:ext uri="{FF2B5EF4-FFF2-40B4-BE49-F238E27FC236}">
                <a16:creationId xmlns:a16="http://schemas.microsoft.com/office/drawing/2014/main" id="{2DCEA504-0199-80B9-2A6B-5704B926B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17278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>
            <a:extLst>
              <a:ext uri="{FF2B5EF4-FFF2-40B4-BE49-F238E27FC236}">
                <a16:creationId xmlns:a16="http://schemas.microsoft.com/office/drawing/2014/main" id="{9D1F9DCD-0FD2-5CB7-C438-30210C79A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417278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4">
            <a:extLst>
              <a:ext uri="{FF2B5EF4-FFF2-40B4-BE49-F238E27FC236}">
                <a16:creationId xmlns:a16="http://schemas.microsoft.com/office/drawing/2014/main" id="{DCE7E75F-2966-77D9-4134-5AF25FD4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4755808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4">
            <a:extLst>
              <a:ext uri="{FF2B5EF4-FFF2-40B4-BE49-F238E27FC236}">
                <a16:creationId xmlns:a16="http://schemas.microsoft.com/office/drawing/2014/main" id="{9CF397B4-5362-6CEE-E961-9FABF91FE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359366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A4392B-CDEA-924A-5C7C-00C4E71B928C}"/>
              </a:ext>
            </a:extLst>
          </p:cNvPr>
          <p:cNvSpPr txBox="1"/>
          <p:nvPr/>
        </p:nvSpPr>
        <p:spPr>
          <a:xfrm>
            <a:off x="1356550" y="1989538"/>
            <a:ext cx="6150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effectLst/>
                <a:latin typeface="Manrope" pitchFamily="2" charset="0"/>
              </a:rPr>
              <a:t>Feature.</a:t>
            </a:r>
            <a:endParaRPr lang="en-IN" sz="140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21" name="Picture 44">
            <a:extLst>
              <a:ext uri="{FF2B5EF4-FFF2-40B4-BE49-F238E27FC236}">
                <a16:creationId xmlns:a16="http://schemas.microsoft.com/office/drawing/2014/main" id="{F665F61F-DBAF-8070-B1BB-E779551F1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35148" y="2431522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4">
            <a:extLst>
              <a:ext uri="{FF2B5EF4-FFF2-40B4-BE49-F238E27FC236}">
                <a16:creationId xmlns:a16="http://schemas.microsoft.com/office/drawing/2014/main" id="{865FC477-7313-7D45-2FC9-3ECC90A74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35148" y="3012593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4">
            <a:extLst>
              <a:ext uri="{FF2B5EF4-FFF2-40B4-BE49-F238E27FC236}">
                <a16:creationId xmlns:a16="http://schemas.microsoft.com/office/drawing/2014/main" id="{D6AD181D-1DA1-C6F8-1B16-58FF8166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75190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604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A0F1B9-25D0-D758-5BE7-F300956DBBFF}"/>
              </a:ext>
            </a:extLst>
          </p:cNvPr>
          <p:cNvSpPr/>
          <p:nvPr/>
        </p:nvSpPr>
        <p:spPr>
          <a:xfrm>
            <a:off x="9029700" y="1291590"/>
            <a:ext cx="2343150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802056-FDE4-0F7C-C1F4-4484432554D6}"/>
              </a:ext>
            </a:extLst>
          </p:cNvPr>
          <p:cNvSpPr/>
          <p:nvPr/>
        </p:nvSpPr>
        <p:spPr>
          <a:xfrm>
            <a:off x="6680686" y="1291590"/>
            <a:ext cx="2360444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1D6208-527F-E982-5324-5CEB3F30B384}"/>
              </a:ext>
            </a:extLst>
          </p:cNvPr>
          <p:cNvSpPr/>
          <p:nvPr/>
        </p:nvSpPr>
        <p:spPr>
          <a:xfrm>
            <a:off x="1285875" y="2020027"/>
            <a:ext cx="10109644" cy="3893093"/>
          </a:xfrm>
          <a:prstGeom prst="roundRect">
            <a:avLst>
              <a:gd name="adj" fmla="val 8754"/>
            </a:avLst>
          </a:prstGeom>
          <a:gradFill>
            <a:gsLst>
              <a:gs pos="1000">
                <a:srgbClr val="F1F4FD"/>
              </a:gs>
              <a:gs pos="100000">
                <a:srgbClr val="F1FDFD"/>
              </a:gs>
            </a:gsLst>
            <a:lin ang="2700000" scaled="1"/>
          </a:gradFill>
          <a:ln w="28575">
            <a:gradFill flip="none" rotWithShape="1"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B7D0CD-5654-8B23-AF40-203F64B7B4B7}"/>
              </a:ext>
            </a:extLst>
          </p:cNvPr>
          <p:cNvGraphicFramePr>
            <a:graphicFrameLocks noGrp="1"/>
          </p:cNvGraphicFramePr>
          <p:nvPr/>
        </p:nvGraphicFramePr>
        <p:xfrm>
          <a:off x="1362041" y="2297314"/>
          <a:ext cx="10022654" cy="3508338"/>
        </p:xfrm>
        <a:graphic>
          <a:graphicData uri="http://schemas.openxmlformats.org/drawingml/2006/table">
            <a:tbl>
              <a:tblPr/>
              <a:tblGrid>
                <a:gridCol w="5336316">
                  <a:extLst>
                    <a:ext uri="{9D8B030D-6E8A-4147-A177-3AD203B41FA5}">
                      <a16:colId xmlns:a16="http://schemas.microsoft.com/office/drawing/2014/main" val="588290366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888229684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367377254"/>
                    </a:ext>
                  </a:extLst>
                </a:gridCol>
              </a:tblGrid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cs typeface="Segoe UI Semilight"/>
                        </a:rPr>
                        <a:t>Allow customers to review their contracts from a portal.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48172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Allow customers to pay outstanding invoices.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0403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Allow customers to review payment history.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103178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Pre-authorized payments automation (Stripe, Go Cardless).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00668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Ability to update contracts including approval workflow.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429215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Support sale through the CSP partner channel and update the Microsoft partner center.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079435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A40228-16B3-064D-6C8B-A2561332D742}"/>
              </a:ext>
            </a:extLst>
          </p:cNvPr>
          <p:cNvSpPr/>
          <p:nvPr/>
        </p:nvSpPr>
        <p:spPr>
          <a:xfrm>
            <a:off x="1285875" y="1938476"/>
            <a:ext cx="10113264" cy="22179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44">
            <a:extLst>
              <a:ext uri="{FF2B5EF4-FFF2-40B4-BE49-F238E27FC236}">
                <a16:creationId xmlns:a16="http://schemas.microsoft.com/office/drawing/2014/main" id="{DA749282-1BB4-2393-FB3E-1DEC4A49A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243542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BFF033D-E027-DA72-DABF-3882F888E426}"/>
              </a:ext>
            </a:extLst>
          </p:cNvPr>
          <p:cNvSpPr txBox="1">
            <a:spLocks/>
          </p:cNvSpPr>
          <p:nvPr/>
        </p:nvSpPr>
        <p:spPr>
          <a:xfrm>
            <a:off x="448056" y="368300"/>
            <a:ext cx="11850624" cy="71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D26E02"/>
                </a:solidFill>
                <a:latin typeface="Manrope Extra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214792"/>
                </a:solidFill>
              </a:rPr>
              <a:t>Self-serve Portal.</a:t>
            </a:r>
          </a:p>
        </p:txBody>
      </p:sp>
      <p:pic>
        <p:nvPicPr>
          <p:cNvPr id="11" name="Picture 42" descr="A logo with blue circles and dots&#10;&#10;Description automatically generated">
            <a:extLst>
              <a:ext uri="{FF2B5EF4-FFF2-40B4-BE49-F238E27FC236}">
                <a16:creationId xmlns:a16="http://schemas.microsoft.com/office/drawing/2014/main" id="{59D09C44-97F5-9D98-7DD7-108326129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7" b="28777"/>
          <a:stretch/>
        </p:blipFill>
        <p:spPr bwMode="auto">
          <a:xfrm>
            <a:off x="9137291" y="1394460"/>
            <a:ext cx="2186030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7D48B3-2463-F95A-DC80-A280EEB75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837" y="1356189"/>
            <a:ext cx="1514523" cy="5462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855C9D-DC16-3911-CBA1-B96FF7864348}"/>
              </a:ext>
            </a:extLst>
          </p:cNvPr>
          <p:cNvSpPr/>
          <p:nvPr/>
        </p:nvSpPr>
        <p:spPr>
          <a:xfrm>
            <a:off x="1285875" y="2056797"/>
            <a:ext cx="10113264" cy="272918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44">
            <a:extLst>
              <a:ext uri="{FF2B5EF4-FFF2-40B4-BE49-F238E27FC236}">
                <a16:creationId xmlns:a16="http://schemas.microsoft.com/office/drawing/2014/main" id="{29488A50-612D-EFD6-4F7D-EF066DD0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01454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4">
            <a:extLst>
              <a:ext uri="{FF2B5EF4-FFF2-40B4-BE49-F238E27FC236}">
                <a16:creationId xmlns:a16="http://schemas.microsoft.com/office/drawing/2014/main" id="{5A949B36-01CF-BF8B-937E-B66481F8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59366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4">
            <a:extLst>
              <a:ext uri="{FF2B5EF4-FFF2-40B4-BE49-F238E27FC236}">
                <a16:creationId xmlns:a16="http://schemas.microsoft.com/office/drawing/2014/main" id="{22D6BD8B-AC59-F275-AFC1-83B83525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17278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>
            <a:extLst>
              <a:ext uri="{FF2B5EF4-FFF2-40B4-BE49-F238E27FC236}">
                <a16:creationId xmlns:a16="http://schemas.microsoft.com/office/drawing/2014/main" id="{0B4DEC59-2106-55F5-202D-577688D82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7" y="2431522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4">
            <a:extLst>
              <a:ext uri="{FF2B5EF4-FFF2-40B4-BE49-F238E27FC236}">
                <a16:creationId xmlns:a16="http://schemas.microsoft.com/office/drawing/2014/main" id="{37099D01-0A64-D21F-4295-A9B705ADD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301454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4">
            <a:extLst>
              <a:ext uri="{FF2B5EF4-FFF2-40B4-BE49-F238E27FC236}">
                <a16:creationId xmlns:a16="http://schemas.microsoft.com/office/drawing/2014/main" id="{E8F6104C-D796-1D35-FE2B-7CE82E448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359366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19667D-1903-FD8D-072A-55D906AD0606}"/>
              </a:ext>
            </a:extLst>
          </p:cNvPr>
          <p:cNvSpPr txBox="1"/>
          <p:nvPr/>
        </p:nvSpPr>
        <p:spPr>
          <a:xfrm>
            <a:off x="1356550" y="1989538"/>
            <a:ext cx="6150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effectLst/>
                <a:latin typeface="Manrope" pitchFamily="2" charset="0"/>
              </a:rPr>
              <a:t>Feature.</a:t>
            </a:r>
            <a:endParaRPr lang="en-IN" sz="140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21" name="Picture 44">
            <a:extLst>
              <a:ext uri="{FF2B5EF4-FFF2-40B4-BE49-F238E27FC236}">
                <a16:creationId xmlns:a16="http://schemas.microsoft.com/office/drawing/2014/main" id="{477FC75F-5441-EDB4-CE10-4E264C3AB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751904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4">
            <a:extLst>
              <a:ext uri="{FF2B5EF4-FFF2-40B4-BE49-F238E27FC236}">
                <a16:creationId xmlns:a16="http://schemas.microsoft.com/office/drawing/2014/main" id="{D92EEB9C-CC9F-56E1-D851-1FF97A74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5324922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4">
            <a:extLst>
              <a:ext uri="{FF2B5EF4-FFF2-40B4-BE49-F238E27FC236}">
                <a16:creationId xmlns:a16="http://schemas.microsoft.com/office/drawing/2014/main" id="{D418FBC7-AAB1-2FFC-5C16-E56E341C5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7" y="417278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4">
            <a:extLst>
              <a:ext uri="{FF2B5EF4-FFF2-40B4-BE49-F238E27FC236}">
                <a16:creationId xmlns:a16="http://schemas.microsoft.com/office/drawing/2014/main" id="{44E9102C-79AE-7880-E675-A9F488595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6" y="4745881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4">
            <a:extLst>
              <a:ext uri="{FF2B5EF4-FFF2-40B4-BE49-F238E27FC236}">
                <a16:creationId xmlns:a16="http://schemas.microsoft.com/office/drawing/2014/main" id="{9BCC4B99-F886-A913-CDC4-9CF6F9DC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5" y="5324922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474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28F72F-DBCA-852F-CD2E-DB9355045F53}"/>
              </a:ext>
            </a:extLst>
          </p:cNvPr>
          <p:cNvSpPr/>
          <p:nvPr/>
        </p:nvSpPr>
        <p:spPr>
          <a:xfrm>
            <a:off x="9029700" y="1291590"/>
            <a:ext cx="2343150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87027C-A314-08B7-A2D8-17581BE81504}"/>
              </a:ext>
            </a:extLst>
          </p:cNvPr>
          <p:cNvSpPr/>
          <p:nvPr/>
        </p:nvSpPr>
        <p:spPr>
          <a:xfrm>
            <a:off x="6680686" y="1291590"/>
            <a:ext cx="2360444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8B2F46-19F2-5916-83F5-D12A2669A5E2}"/>
              </a:ext>
            </a:extLst>
          </p:cNvPr>
          <p:cNvSpPr/>
          <p:nvPr/>
        </p:nvSpPr>
        <p:spPr>
          <a:xfrm>
            <a:off x="1285875" y="2020027"/>
            <a:ext cx="10109644" cy="3289392"/>
          </a:xfrm>
          <a:prstGeom prst="roundRect">
            <a:avLst>
              <a:gd name="adj" fmla="val 8754"/>
            </a:avLst>
          </a:prstGeom>
          <a:gradFill>
            <a:gsLst>
              <a:gs pos="1000">
                <a:srgbClr val="F1F4FD"/>
              </a:gs>
              <a:gs pos="100000">
                <a:srgbClr val="F1FDFD"/>
              </a:gs>
            </a:gsLst>
            <a:lin ang="2700000" scaled="1"/>
          </a:gradFill>
          <a:ln w="28575">
            <a:gradFill flip="none" rotWithShape="1"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678F8B-B086-B033-6580-2AA1F76296FE}"/>
              </a:ext>
            </a:extLst>
          </p:cNvPr>
          <p:cNvGraphicFramePr>
            <a:graphicFrameLocks noGrp="1"/>
          </p:cNvGraphicFramePr>
          <p:nvPr/>
        </p:nvGraphicFramePr>
        <p:xfrm>
          <a:off x="1362041" y="2297314"/>
          <a:ext cx="10022654" cy="2923615"/>
        </p:xfrm>
        <a:graphic>
          <a:graphicData uri="http://schemas.openxmlformats.org/drawingml/2006/table">
            <a:tbl>
              <a:tblPr/>
              <a:tblGrid>
                <a:gridCol w="5336316">
                  <a:extLst>
                    <a:ext uri="{9D8B030D-6E8A-4147-A177-3AD203B41FA5}">
                      <a16:colId xmlns:a16="http://schemas.microsoft.com/office/drawing/2014/main" val="588290366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888229684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367377254"/>
                    </a:ext>
                  </a:extLst>
                </a:gridCol>
              </a:tblGrid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cs typeface="Segoe UI Semilight"/>
                        </a:rPr>
                        <a:t>Create contract from CRM or 3rd party products via APIs.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48172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Update contracts from CRM or 3rd party products via APIs.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0403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Upload contract usage via APIs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103178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Terminate contracts from a CRM or 3rd party via APIs.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00668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Terminate contracts via APIs and create credit memos.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429215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F94312-983A-7B43-0CAA-10A88D0B58C7}"/>
              </a:ext>
            </a:extLst>
          </p:cNvPr>
          <p:cNvSpPr/>
          <p:nvPr/>
        </p:nvSpPr>
        <p:spPr>
          <a:xfrm>
            <a:off x="1285875" y="1938476"/>
            <a:ext cx="10113264" cy="22179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44">
            <a:extLst>
              <a:ext uri="{FF2B5EF4-FFF2-40B4-BE49-F238E27FC236}">
                <a16:creationId xmlns:a16="http://schemas.microsoft.com/office/drawing/2014/main" id="{85616BCD-8BCB-F764-5DC1-C00E65771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243542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6C287B8-CFC5-4906-AD4B-20DECB5FA904}"/>
              </a:ext>
            </a:extLst>
          </p:cNvPr>
          <p:cNvSpPr txBox="1">
            <a:spLocks/>
          </p:cNvSpPr>
          <p:nvPr/>
        </p:nvSpPr>
        <p:spPr>
          <a:xfrm>
            <a:off x="448056" y="368300"/>
            <a:ext cx="11850624" cy="71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D26E02"/>
                </a:solidFill>
                <a:latin typeface="Manrope Extra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214792"/>
                </a:solidFill>
              </a:rPr>
              <a:t>Integrations.</a:t>
            </a:r>
          </a:p>
        </p:txBody>
      </p:sp>
      <p:pic>
        <p:nvPicPr>
          <p:cNvPr id="11" name="Picture 42" descr="A logo with blue circles and dots&#10;&#10;Description automatically generated">
            <a:extLst>
              <a:ext uri="{FF2B5EF4-FFF2-40B4-BE49-F238E27FC236}">
                <a16:creationId xmlns:a16="http://schemas.microsoft.com/office/drawing/2014/main" id="{466B3D4A-CAEC-E2EA-99E2-0FF2A42CE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7" b="28777"/>
          <a:stretch/>
        </p:blipFill>
        <p:spPr bwMode="auto">
          <a:xfrm>
            <a:off x="9137291" y="1394460"/>
            <a:ext cx="2186030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446288-022A-05CA-0FB6-0DDA4E2F6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837" y="1356189"/>
            <a:ext cx="1514523" cy="5462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C191597-3DD9-9C52-7E45-32AFD3498186}"/>
              </a:ext>
            </a:extLst>
          </p:cNvPr>
          <p:cNvSpPr/>
          <p:nvPr/>
        </p:nvSpPr>
        <p:spPr>
          <a:xfrm>
            <a:off x="1285875" y="2056797"/>
            <a:ext cx="10113264" cy="272918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44">
            <a:extLst>
              <a:ext uri="{FF2B5EF4-FFF2-40B4-BE49-F238E27FC236}">
                <a16:creationId xmlns:a16="http://schemas.microsoft.com/office/drawing/2014/main" id="{1CC09E26-6A2C-0A7F-224A-8D30CE11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01454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4">
            <a:extLst>
              <a:ext uri="{FF2B5EF4-FFF2-40B4-BE49-F238E27FC236}">
                <a16:creationId xmlns:a16="http://schemas.microsoft.com/office/drawing/2014/main" id="{ADF14A77-8757-B5D9-3F21-7F9BBA212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59366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4">
            <a:extLst>
              <a:ext uri="{FF2B5EF4-FFF2-40B4-BE49-F238E27FC236}">
                <a16:creationId xmlns:a16="http://schemas.microsoft.com/office/drawing/2014/main" id="{0DF9C34E-4998-00B9-2139-70584E10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17278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>
            <a:extLst>
              <a:ext uri="{FF2B5EF4-FFF2-40B4-BE49-F238E27FC236}">
                <a16:creationId xmlns:a16="http://schemas.microsoft.com/office/drawing/2014/main" id="{B9B57860-A957-D7CD-D780-CE5FF9DED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4757869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4">
            <a:extLst>
              <a:ext uri="{FF2B5EF4-FFF2-40B4-BE49-F238E27FC236}">
                <a16:creationId xmlns:a16="http://schemas.microsoft.com/office/drawing/2014/main" id="{4EF1F97F-D8FB-21F7-B327-2F1BCA530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301454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4">
            <a:extLst>
              <a:ext uri="{FF2B5EF4-FFF2-40B4-BE49-F238E27FC236}">
                <a16:creationId xmlns:a16="http://schemas.microsoft.com/office/drawing/2014/main" id="{E2AA8E48-A1B1-0AB0-3CB2-2E46EA44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359366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1AD1E6-6768-DE91-5248-B3B27471AF4C}"/>
              </a:ext>
            </a:extLst>
          </p:cNvPr>
          <p:cNvSpPr txBox="1"/>
          <p:nvPr/>
        </p:nvSpPr>
        <p:spPr>
          <a:xfrm>
            <a:off x="1356550" y="1989538"/>
            <a:ext cx="6150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effectLst/>
                <a:latin typeface="Manrope" pitchFamily="2" charset="0"/>
              </a:rPr>
              <a:t>Feature.</a:t>
            </a:r>
            <a:endParaRPr lang="en-IN" sz="140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21" name="Picture 44">
            <a:extLst>
              <a:ext uri="{FF2B5EF4-FFF2-40B4-BE49-F238E27FC236}">
                <a16:creationId xmlns:a16="http://schemas.microsoft.com/office/drawing/2014/main" id="{1A57C6F6-CD6C-E7D3-566F-14D6E70E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35148" y="2431522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4">
            <a:extLst>
              <a:ext uri="{FF2B5EF4-FFF2-40B4-BE49-F238E27FC236}">
                <a16:creationId xmlns:a16="http://schemas.microsoft.com/office/drawing/2014/main" id="{08B52F4F-6DCE-B394-CCC3-104AB375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757869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4">
            <a:extLst>
              <a:ext uri="{FF2B5EF4-FFF2-40B4-BE49-F238E27FC236}">
                <a16:creationId xmlns:a16="http://schemas.microsoft.com/office/drawing/2014/main" id="{D21C6C92-4547-8A02-27B1-D6708BAA7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417278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27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5A066B-D0A7-1FD1-E831-65BB39901073}"/>
              </a:ext>
            </a:extLst>
          </p:cNvPr>
          <p:cNvSpPr/>
          <p:nvPr/>
        </p:nvSpPr>
        <p:spPr>
          <a:xfrm>
            <a:off x="9029700" y="1291590"/>
            <a:ext cx="2343150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9F0342-6FAC-EBEB-E738-DCDB529A6FBD}"/>
              </a:ext>
            </a:extLst>
          </p:cNvPr>
          <p:cNvSpPr/>
          <p:nvPr/>
        </p:nvSpPr>
        <p:spPr>
          <a:xfrm>
            <a:off x="6680686" y="1291590"/>
            <a:ext cx="2360444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5FC9AB-9835-0CC7-5E84-9909B2C00608}"/>
              </a:ext>
            </a:extLst>
          </p:cNvPr>
          <p:cNvSpPr/>
          <p:nvPr/>
        </p:nvSpPr>
        <p:spPr>
          <a:xfrm>
            <a:off x="1285875" y="2041193"/>
            <a:ext cx="10116699" cy="3804448"/>
          </a:xfrm>
          <a:prstGeom prst="roundRect">
            <a:avLst>
              <a:gd name="adj" fmla="val 8754"/>
            </a:avLst>
          </a:prstGeom>
          <a:gradFill>
            <a:gsLst>
              <a:gs pos="1000">
                <a:srgbClr val="F1F4FD"/>
              </a:gs>
              <a:gs pos="100000">
                <a:srgbClr val="F1FDFD"/>
              </a:gs>
            </a:gsLst>
            <a:lin ang="2700000" scaled="1"/>
          </a:gradFill>
          <a:ln w="28575">
            <a:gradFill flip="none" rotWithShape="1"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F243072-2FB5-5F26-5B16-A6FC46C44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880620"/>
              </p:ext>
            </p:extLst>
          </p:nvPr>
        </p:nvGraphicFramePr>
        <p:xfrm>
          <a:off x="1362041" y="2297314"/>
          <a:ext cx="10022654" cy="3508338"/>
        </p:xfrm>
        <a:graphic>
          <a:graphicData uri="http://schemas.openxmlformats.org/drawingml/2006/table">
            <a:tbl>
              <a:tblPr/>
              <a:tblGrid>
                <a:gridCol w="5336316">
                  <a:extLst>
                    <a:ext uri="{9D8B030D-6E8A-4147-A177-3AD203B41FA5}">
                      <a16:colId xmlns:a16="http://schemas.microsoft.com/office/drawing/2014/main" val="588290366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888229684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367377254"/>
                    </a:ext>
                  </a:extLst>
                </a:gridCol>
              </a:tblGrid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381D96"/>
                          </a:solidFill>
                          <a:effectLst/>
                          <a:latin typeface="Manrope"/>
                          <a:cs typeface="Segoe UI Semilight"/>
                        </a:rPr>
                        <a:t>Report on a bill-to and sell-to customer (partner / end user).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48172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/>
                          <a:ea typeface="+mn-ea"/>
                          <a:cs typeface="Segoe UI Semilight"/>
                        </a:rPr>
                        <a:t>Report on contract revenue (MRR, Profit Margin and more).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0403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/>
                          <a:ea typeface="+mn-ea"/>
                          <a:cs typeface="Segoe UI Semilight"/>
                        </a:rPr>
                        <a:t>Report on upcoming events (renewals, churn and more).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103178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/>
                          <a:ea typeface="+mn-ea"/>
                          <a:cs typeface="Segoe UI Semilight"/>
                        </a:rPr>
                        <a:t>Report on deferred and recognized revenue 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00668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/>
                          <a:ea typeface="+mn-ea"/>
                          <a:cs typeface="Segoe UI Semilight"/>
                        </a:rPr>
                        <a:t>Support audit trail functionality for contract/deferral change.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429215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b="0" i="0" u="none" strike="noStrike" kern="1200" noProof="0">
                          <a:solidFill>
                            <a:srgbClr val="381D96"/>
                          </a:solidFill>
                          <a:effectLst/>
                          <a:latin typeface="Manrope"/>
                        </a:rPr>
                        <a:t>Custom reports powered by Solver</a:t>
                      </a:r>
                    </a:p>
                  </a:txBody>
                  <a:tcPr marL="79251" marR="79251" marT="39625" marB="39625" anchor="ctr">
                    <a:lnL w="0">
                      <a:noFill/>
                    </a:lnL>
                    <a:lnR w="28575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/>
                        <a:cs typeface="Segoe UI"/>
                      </a:endParaRPr>
                    </a:p>
                  </a:txBody>
                  <a:tcPr marL="79251" marR="79251" marT="39625" marB="39625">
                    <a:lnL w="28575">
                      <a:solidFill>
                        <a:schemeClr val="bg1"/>
                      </a:solidFill>
                    </a:lnL>
                    <a:lnR w="28575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/>
                        <a:cs typeface="Segoe UI"/>
                      </a:endParaRPr>
                    </a:p>
                  </a:txBody>
                  <a:tcPr marL="79251" marR="79251" marT="39625" marB="39625">
                    <a:lnL w="28575">
                      <a:solidFill>
                        <a:schemeClr val="bg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993592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3AD17E-0C0F-4E84-D1BE-6B7A947BF0D4}"/>
              </a:ext>
            </a:extLst>
          </p:cNvPr>
          <p:cNvSpPr/>
          <p:nvPr/>
        </p:nvSpPr>
        <p:spPr>
          <a:xfrm>
            <a:off x="1285875" y="1938476"/>
            <a:ext cx="10113264" cy="22179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44">
            <a:extLst>
              <a:ext uri="{FF2B5EF4-FFF2-40B4-BE49-F238E27FC236}">
                <a16:creationId xmlns:a16="http://schemas.microsoft.com/office/drawing/2014/main" id="{32B43686-EAEB-DEA4-3B45-22287E149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243542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B532CEF-D856-2FA0-C4A2-B48F6DDAE625}"/>
              </a:ext>
            </a:extLst>
          </p:cNvPr>
          <p:cNvSpPr txBox="1">
            <a:spLocks/>
          </p:cNvSpPr>
          <p:nvPr/>
        </p:nvSpPr>
        <p:spPr>
          <a:xfrm>
            <a:off x="448056" y="368300"/>
            <a:ext cx="11850624" cy="71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D26E02"/>
                </a:solidFill>
                <a:latin typeface="Manrope Extra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214792"/>
                </a:solidFill>
              </a:rPr>
              <a:t>Reporting.</a:t>
            </a:r>
          </a:p>
        </p:txBody>
      </p:sp>
      <p:pic>
        <p:nvPicPr>
          <p:cNvPr id="11" name="Picture 42" descr="A logo with blue circles and dots&#10;&#10;Description automatically generated">
            <a:extLst>
              <a:ext uri="{FF2B5EF4-FFF2-40B4-BE49-F238E27FC236}">
                <a16:creationId xmlns:a16="http://schemas.microsoft.com/office/drawing/2014/main" id="{BC05E603-44B4-04E6-55CB-527D81903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7" b="28777"/>
          <a:stretch/>
        </p:blipFill>
        <p:spPr bwMode="auto">
          <a:xfrm>
            <a:off x="9137291" y="1394460"/>
            <a:ext cx="2186030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CC927C-F2CA-B576-8807-B2B46D061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837" y="1356189"/>
            <a:ext cx="1514523" cy="5462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BA4A81-8BDE-AC85-81E0-96E878DD85AE}"/>
              </a:ext>
            </a:extLst>
          </p:cNvPr>
          <p:cNvSpPr/>
          <p:nvPr/>
        </p:nvSpPr>
        <p:spPr>
          <a:xfrm>
            <a:off x="1285875" y="2056797"/>
            <a:ext cx="10113264" cy="272918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44">
            <a:extLst>
              <a:ext uri="{FF2B5EF4-FFF2-40B4-BE49-F238E27FC236}">
                <a16:creationId xmlns:a16="http://schemas.microsoft.com/office/drawing/2014/main" id="{0E7E9C3A-B478-934D-D44C-84EEA42E4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01454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4">
            <a:extLst>
              <a:ext uri="{FF2B5EF4-FFF2-40B4-BE49-F238E27FC236}">
                <a16:creationId xmlns:a16="http://schemas.microsoft.com/office/drawing/2014/main" id="{C4181690-8B06-0FC8-4984-CC3DEB31E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59366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4">
            <a:extLst>
              <a:ext uri="{FF2B5EF4-FFF2-40B4-BE49-F238E27FC236}">
                <a16:creationId xmlns:a16="http://schemas.microsoft.com/office/drawing/2014/main" id="{3256B1A3-A274-2A4A-497B-DE449B84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17278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4">
            <a:extLst>
              <a:ext uri="{FF2B5EF4-FFF2-40B4-BE49-F238E27FC236}">
                <a16:creationId xmlns:a16="http://schemas.microsoft.com/office/drawing/2014/main" id="{6F04EC21-B9FF-738A-A8D6-E211EB28D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359366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439B08-6A33-B5E7-83C5-F4E0BC393A93}"/>
              </a:ext>
            </a:extLst>
          </p:cNvPr>
          <p:cNvSpPr txBox="1"/>
          <p:nvPr/>
        </p:nvSpPr>
        <p:spPr>
          <a:xfrm>
            <a:off x="1356550" y="1989538"/>
            <a:ext cx="6150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effectLst/>
                <a:latin typeface="Manrope" pitchFamily="2" charset="0"/>
              </a:rPr>
              <a:t>Feature.</a:t>
            </a:r>
            <a:endParaRPr lang="en-IN" sz="140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20" name="Picture 44">
            <a:extLst>
              <a:ext uri="{FF2B5EF4-FFF2-40B4-BE49-F238E27FC236}">
                <a16:creationId xmlns:a16="http://schemas.microsoft.com/office/drawing/2014/main" id="{08290A69-64E4-1831-B32A-0308159A0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751904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4">
            <a:extLst>
              <a:ext uri="{FF2B5EF4-FFF2-40B4-BE49-F238E27FC236}">
                <a16:creationId xmlns:a16="http://schemas.microsoft.com/office/drawing/2014/main" id="{951B0843-80AE-7361-9DBE-F64F16D85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243542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4">
            <a:extLst>
              <a:ext uri="{FF2B5EF4-FFF2-40B4-BE49-F238E27FC236}">
                <a16:creationId xmlns:a16="http://schemas.microsoft.com/office/drawing/2014/main" id="{2B172077-5C16-B10A-FDAB-D1251EC60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42203" y="4751904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4">
            <a:extLst>
              <a:ext uri="{FF2B5EF4-FFF2-40B4-BE49-F238E27FC236}">
                <a16:creationId xmlns:a16="http://schemas.microsoft.com/office/drawing/2014/main" id="{89E124B4-6134-11B7-7793-A345EC85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45166" y="3042767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4">
            <a:extLst>
              <a:ext uri="{FF2B5EF4-FFF2-40B4-BE49-F238E27FC236}">
                <a16:creationId xmlns:a16="http://schemas.microsoft.com/office/drawing/2014/main" id="{76531494-D8C3-C51B-3776-3690C8E9A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45166" y="417278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4">
            <a:extLst>
              <a:ext uri="{FF2B5EF4-FFF2-40B4-BE49-F238E27FC236}">
                <a16:creationId xmlns:a16="http://schemas.microsoft.com/office/drawing/2014/main" id="{A81FC8A3-9326-E8E2-6BDB-4BBC97C7E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5295182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4" descr="A blue and black x in a circle&#10;&#10;AI-generated content may be incorrect.">
            <a:extLst>
              <a:ext uri="{FF2B5EF4-FFF2-40B4-BE49-F238E27FC236}">
                <a16:creationId xmlns:a16="http://schemas.microsoft.com/office/drawing/2014/main" id="{83693059-5B9D-09F9-AF0D-3DCDBD48E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7" y="5295182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049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59D64C78-4947-481C-B77E-1215F0CF7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9098" y="2661920"/>
            <a:ext cx="4610273" cy="1594924"/>
          </a:xfrm>
          <a:gradFill>
            <a:gsLst>
              <a:gs pos="100000">
                <a:srgbClr val="E8EEFC">
                  <a:alpha val="20000"/>
                </a:srgbClr>
              </a:gs>
              <a:gs pos="0">
                <a:srgbClr val="E7F9FB">
                  <a:alpha val="20000"/>
                </a:srgbClr>
              </a:gs>
            </a:gsLst>
            <a:lin ang="2700000" scaled="0"/>
          </a:gradFill>
        </p:spPr>
        <p:txBody>
          <a:bodyPr>
            <a:noAutofit/>
          </a:bodyPr>
          <a:lstStyle/>
          <a:p>
            <a:pPr algn="l"/>
            <a:r>
              <a:rPr lang="en-US" sz="4800">
                <a:gradFill flip="none" rotWithShape="1">
                  <a:gsLst>
                    <a:gs pos="18000">
                      <a:srgbClr val="214792"/>
                    </a:gs>
                    <a:gs pos="100000">
                      <a:srgbClr val="6D8BED"/>
                    </a:gs>
                  </a:gsLst>
                  <a:lin ang="2700000" scaled="0"/>
                  <a:tileRect/>
                </a:gradFill>
              </a:rPr>
              <a:t>Binary SBS vs Chargebee.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BE557F-9C8C-F56E-2BDD-5117EAED4502}"/>
              </a:ext>
            </a:extLst>
          </p:cNvPr>
          <p:cNvSpPr/>
          <p:nvPr/>
        </p:nvSpPr>
        <p:spPr bwMode="auto">
          <a:xfrm>
            <a:off x="6961178" y="4409907"/>
            <a:ext cx="4844741" cy="24929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51028" fontAlgn="base">
              <a:lnSpc>
                <a:spcPct val="90000"/>
              </a:lnSpc>
              <a:spcBef>
                <a:spcPct val="0"/>
              </a:spcBef>
              <a:spcAft>
                <a:spcPts val="612"/>
              </a:spcAft>
              <a:defRPr/>
            </a:pPr>
            <a:r>
              <a:rPr lang="en-US" b="1">
                <a:solidFill>
                  <a:schemeClr val="accent1"/>
                </a:solidFill>
                <a:latin typeface="Manrope" pitchFamily="2" charset="0"/>
                <a:cs typeface="Segoe UI"/>
              </a:rPr>
              <a:t>Competitive Analysis.</a:t>
            </a:r>
          </a:p>
        </p:txBody>
      </p:sp>
      <p:pic>
        <p:nvPicPr>
          <p:cNvPr id="6" name="Picture 5" descr="A person and person looking at a file">
            <a:extLst>
              <a:ext uri="{FF2B5EF4-FFF2-40B4-BE49-F238E27FC236}">
                <a16:creationId xmlns:a16="http://schemas.microsoft.com/office/drawing/2014/main" id="{12E7227A-1A1C-BFC9-0118-2E61BC312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b="3704"/>
          <a:stretch/>
        </p:blipFill>
        <p:spPr>
          <a:xfrm>
            <a:off x="0" y="526096"/>
            <a:ext cx="6687563" cy="58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7 4.07407E-6 L -2.08333E-7 0.0261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7EA830-2F62-3E4D-F3EE-1159AD754704}"/>
              </a:ext>
            </a:extLst>
          </p:cNvPr>
          <p:cNvCxnSpPr>
            <a:cxnSpLocks/>
          </p:cNvCxnSpPr>
          <p:nvPr/>
        </p:nvCxnSpPr>
        <p:spPr>
          <a:xfrm>
            <a:off x="6010894" y="3632682"/>
            <a:ext cx="0" cy="2629726"/>
          </a:xfrm>
          <a:prstGeom prst="line">
            <a:avLst/>
          </a:prstGeom>
          <a:noFill/>
          <a:ln w="25400" cap="rnd" cmpd="sng" algn="ctr">
            <a:gradFill>
              <a:gsLst>
                <a:gs pos="100000">
                  <a:srgbClr val="6D8BED"/>
                </a:gs>
                <a:gs pos="0">
                  <a:srgbClr val="214792"/>
                </a:gs>
              </a:gsLst>
              <a:lin ang="2700000" scaled="0"/>
            </a:gradFill>
            <a:prstDash val="sysDash"/>
            <a:headEnd type="none" w="med" len="med"/>
            <a:tailEnd type="arrow" w="lg" len="sm"/>
          </a:ln>
          <a:effectLst/>
        </p:spPr>
      </p:cxnSp>
      <p:sp>
        <p:nvSpPr>
          <p:cNvPr id="4" name="Rounded Rectangle 155">
            <a:extLst>
              <a:ext uri="{FF2B5EF4-FFF2-40B4-BE49-F238E27FC236}">
                <a16:creationId xmlns:a16="http://schemas.microsoft.com/office/drawing/2014/main" id="{99E342B1-1971-F77B-4313-B749ADADF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2804160" y="3443619"/>
            <a:ext cx="6604000" cy="2818789"/>
          </a:xfrm>
          <a:prstGeom prst="roundRect">
            <a:avLst>
              <a:gd name="adj" fmla="val 4737"/>
            </a:avLst>
          </a:prstGeom>
          <a:noFill/>
          <a:ln w="25400" cap="rnd" cmpd="sng" algn="ctr">
            <a:gradFill>
              <a:gsLst>
                <a:gs pos="100000">
                  <a:srgbClr val="6D8BED"/>
                </a:gs>
                <a:gs pos="0">
                  <a:srgbClr val="214792"/>
                </a:gs>
              </a:gsLst>
              <a:lin ang="2700000" scaled="0"/>
            </a:gradFill>
            <a:prstDash val="sysDash"/>
            <a:headEnd type="none" w="med" len="med"/>
            <a:tailEnd type="arrow" w="lg" len="sm"/>
          </a:ln>
          <a:effectLst/>
        </p:spPr>
        <p:txBody>
          <a:bodyPr rot="0" spcFirstLastPara="0" vertOverflow="overflow" horzOverflow="overflow" vert="horz" wrap="square" lIns="91440" tIns="143407" rIns="179259" bIns="1434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marR="0" lvl="0" indent="-171450" defTabSz="913927" eaLnBrk="1" fontAlgn="base" latinLnBrk="0" hangingPunct="1">
              <a:lnSpc>
                <a:spcPts val="152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95888" algn="l"/>
              </a:tabLst>
              <a:defRPr/>
            </a:pPr>
            <a:endParaRPr kumimoji="0" lang="en-US" sz="110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anrope SemiBold" pitchFamily="2" charset="0"/>
              <a:cs typeface="Segoe UI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76F8F8E2-9215-21CB-430A-D698D1254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2469792" y="3240092"/>
            <a:ext cx="7252415" cy="732816"/>
          </a:xfrm>
          <a:prstGeom prst="roundRect">
            <a:avLst>
              <a:gd name="adj" fmla="val 11654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 w="12700" cap="rnd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ExtraBold" pitchFamily="2" charset="0"/>
              <a:cs typeface="Segoe Sans Text" pitchFamily="2" charset="0"/>
            </a:endParaRPr>
          </a:p>
        </p:txBody>
      </p:sp>
      <p:sp>
        <p:nvSpPr>
          <p:cNvPr id="6" name="Rounded Rectangle 155">
            <a:extLst>
              <a:ext uri="{FF2B5EF4-FFF2-40B4-BE49-F238E27FC236}">
                <a16:creationId xmlns:a16="http://schemas.microsoft.com/office/drawing/2014/main" id="{66916873-5DFD-3DD0-BCDA-DA2DCBA5A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395984" y="4319025"/>
            <a:ext cx="3619498" cy="2250456"/>
          </a:xfrm>
          <a:prstGeom prst="roundRect">
            <a:avLst>
              <a:gd name="adj" fmla="val 4737"/>
            </a:avLst>
          </a:prstGeom>
          <a:solidFill>
            <a:schemeClr val="bg1"/>
          </a:solidFill>
          <a:ln w="25400" cap="rnd" cmpd="sng" algn="ctr">
            <a:gradFill>
              <a:gsLst>
                <a:gs pos="100000">
                  <a:srgbClr val="6D8BED"/>
                </a:gs>
                <a:gs pos="0">
                  <a:srgbClr val="6AE6ED"/>
                </a:gs>
              </a:gsLst>
              <a:lin ang="2700000" scaled="0"/>
            </a:gradFill>
            <a:prstDash val="solid"/>
            <a:headEnd type="none" w="med" len="med"/>
            <a:tailEnd type="arrow" w="lg" len="sm"/>
          </a:ln>
          <a:effectLst/>
        </p:spPr>
        <p:txBody>
          <a:bodyPr rot="0" spcFirstLastPara="0" vertOverflow="overflow" horzOverflow="overflow" vert="horz" wrap="square" lIns="91440" tIns="143407" rIns="179259" bIns="1434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defTabSz="913927" fontAlgn="base">
              <a:lnSpc>
                <a:spcPts val="152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195888" algn="l"/>
              </a:tabLst>
            </a:pPr>
            <a:endParaRPr lang="en-US" sz="1100" kern="0">
              <a:solidFill>
                <a:schemeClr val="tx2"/>
              </a:solidFill>
              <a:latin typeface="Manrope SemiBold" pitchFamily="2" charset="0"/>
              <a:cs typeface="Segoe UI" pitchFamily="34" charset="0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CDBA7DAA-A595-BE4E-EB2B-2A063CF8C8AC}"/>
              </a:ext>
            </a:extLst>
          </p:cNvPr>
          <p:cNvSpPr txBox="1">
            <a:spLocks/>
          </p:cNvSpPr>
          <p:nvPr/>
        </p:nvSpPr>
        <p:spPr>
          <a:xfrm>
            <a:off x="3262681" y="3443621"/>
            <a:ext cx="5666636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sz="2000">
                <a:solidFill>
                  <a:schemeClr val="bg1"/>
                </a:solidFill>
                <a:latin typeface="Manrope SemiBold" pitchFamily="2" charset="0"/>
                <a:cs typeface="Segoe UI Semibold"/>
              </a:rPr>
              <a:t>How does Binary Stream Compete.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4F8AE-06EB-60BA-8823-EC804F6C4619}"/>
              </a:ext>
            </a:extLst>
          </p:cNvPr>
          <p:cNvSpPr txBox="1"/>
          <p:nvPr/>
        </p:nvSpPr>
        <p:spPr>
          <a:xfrm>
            <a:off x="666753" y="4446672"/>
            <a:ext cx="2176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1A3661"/>
                </a:solidFill>
                <a:latin typeface="Segoe UI"/>
                <a:cs typeface="Segoe UI"/>
              </a:rPr>
              <a:t>Microsoft Integration</a:t>
            </a:r>
            <a:r>
              <a:rPr lang="en-US" sz="1400" b="1">
                <a:solidFill>
                  <a:srgbClr val="004778"/>
                </a:solidFill>
                <a:latin typeface="Manrope" pitchFamily="2" charset="0"/>
                <a:cs typeface="Segoe Sans Text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D8B3A-BF4C-FF86-065E-BC48CA163B95}"/>
              </a:ext>
            </a:extLst>
          </p:cNvPr>
          <p:cNvSpPr txBox="1"/>
          <p:nvPr/>
        </p:nvSpPr>
        <p:spPr>
          <a:xfrm>
            <a:off x="666753" y="4795741"/>
            <a:ext cx="305409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50" b="0">
                <a:solidFill>
                  <a:schemeClr val="tx2"/>
                </a:solidFill>
                <a:latin typeface="Manrope" pitchFamily="2" charset="0"/>
                <a:cs typeface="Segoe UI" panose="020B0502040204020203" pitchFamily="34" charset="0"/>
              </a:rPr>
              <a:t>Chargebee lacks direct integration with Business Central &amp; Microsoft CSP Portal whereas SBS is embedded within BC. This provides seamless, end-to-end management of the entire order-to-cash process, eliminating the need for system reconciliation, removing data silos, ensuring centralized data within BC, a unified user interface, and reducing security and compliance risk.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D66511-7CF9-4A1E-51AF-487B8D4FFFFC}"/>
              </a:ext>
            </a:extLst>
          </p:cNvPr>
          <p:cNvSpPr txBox="1">
            <a:spLocks/>
          </p:cNvSpPr>
          <p:nvPr/>
        </p:nvSpPr>
        <p:spPr>
          <a:xfrm>
            <a:off x="586740" y="501058"/>
            <a:ext cx="12174220" cy="5539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​"/>
              <a:defRPr sz="4400" b="1" i="0" kern="1200">
                <a:solidFill>
                  <a:srgbClr val="1B75BC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3600" b="0">
                <a:solidFill>
                  <a:srgbClr val="214792"/>
                </a:solidFill>
                <a:latin typeface="Manrope ExtraBold" pitchFamily="2" charset="0"/>
                <a:cs typeface="Segoe UI Semibold" panose="020B0702040204020203" pitchFamily="34" charset="0"/>
              </a:rPr>
              <a:t>Competitive Analysis Chargebee.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B31963-DF0F-8646-C051-03551B56925E}"/>
              </a:ext>
            </a:extLst>
          </p:cNvPr>
          <p:cNvSpPr txBox="1"/>
          <p:nvPr/>
        </p:nvSpPr>
        <p:spPr>
          <a:xfrm>
            <a:off x="586740" y="1313302"/>
            <a:ext cx="11044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32472" fontAlgn="base">
              <a:spcBef>
                <a:spcPct val="0"/>
              </a:spcBef>
              <a:spcAft>
                <a:spcPts val="900"/>
              </a:spcAft>
              <a:defRPr/>
            </a:pPr>
            <a:r>
              <a:rPr lang="en-US" sz="1600" b="1" u="sng">
                <a:solidFill>
                  <a:schemeClr val="accent1"/>
                </a:solidFill>
                <a:latin typeface="Manrope" pitchFamily="2" charset="0"/>
                <a:cs typeface="Segoe UI" panose="020B0502040204020203" pitchFamily="34" charset="0"/>
              </a:rPr>
              <a:t>Top 3 Advantages of Chargebee.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AEA11F-C5BA-D593-9F5F-E242D127BDB2}"/>
              </a:ext>
            </a:extLst>
          </p:cNvPr>
          <p:cNvSpPr txBox="1"/>
          <p:nvPr/>
        </p:nvSpPr>
        <p:spPr>
          <a:xfrm>
            <a:off x="586741" y="1738867"/>
            <a:ext cx="957326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defTabSz="932472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A3660"/>
                </a:solidFill>
                <a:latin typeface="Manrope" pitchFamily="2" charset="0"/>
                <a:cs typeface="Segoe UI" panose="020B0502040204020203" pitchFamily="34" charset="0"/>
              </a:rPr>
              <a:t>Excels in complex subscription models, recurring billing, one-time charges, and usage-based pricing. Advanced revenue recognition, suitable for SaaS, education, and e-commerce businesses.</a:t>
            </a:r>
          </a:p>
          <a:p>
            <a:pPr marL="171450" lvl="0" indent="-171450" defTabSz="932472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A3660"/>
                </a:solidFill>
                <a:latin typeface="Manrope" pitchFamily="2" charset="0"/>
                <a:cs typeface="Segoe UI" panose="020B0502040204020203" pitchFamily="34" charset="0"/>
              </a:rPr>
              <a:t>Supports wide variety of payment gateways, credit cards, ACH, and international payment for global operations.</a:t>
            </a:r>
          </a:p>
          <a:p>
            <a:pPr marL="171450" lvl="0" indent="-171450" defTabSz="932472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A3660"/>
                </a:solidFill>
                <a:latin typeface="Manrope" pitchFamily="2" charset="0"/>
                <a:cs typeface="Segoe UI" panose="020B0502040204020203" pitchFamily="34" charset="0"/>
              </a:rPr>
              <a:t>Customer self-serve portal to manage subscriptions, billing, and invoices without involving customer support.</a:t>
            </a:r>
          </a:p>
        </p:txBody>
      </p:sp>
      <p:sp>
        <p:nvSpPr>
          <p:cNvPr id="20" name="Rounded Rectangle 155">
            <a:extLst>
              <a:ext uri="{FF2B5EF4-FFF2-40B4-BE49-F238E27FC236}">
                <a16:creationId xmlns:a16="http://schemas.microsoft.com/office/drawing/2014/main" id="{B68DDB07-E76E-8C10-716E-A6DAA7078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4286251" y="4319025"/>
            <a:ext cx="3619498" cy="2250456"/>
          </a:xfrm>
          <a:prstGeom prst="roundRect">
            <a:avLst>
              <a:gd name="adj" fmla="val 4737"/>
            </a:avLst>
          </a:prstGeom>
          <a:solidFill>
            <a:schemeClr val="bg1"/>
          </a:solidFill>
          <a:ln w="25400" cap="rnd" cmpd="sng" algn="ctr">
            <a:gradFill>
              <a:gsLst>
                <a:gs pos="100000">
                  <a:srgbClr val="6D8BED"/>
                </a:gs>
                <a:gs pos="0">
                  <a:srgbClr val="6AE6ED"/>
                </a:gs>
              </a:gsLst>
              <a:lin ang="2700000" scaled="0"/>
            </a:gradFill>
            <a:prstDash val="solid"/>
            <a:headEnd type="none" w="med" len="med"/>
            <a:tailEnd type="arrow" w="lg" len="sm"/>
          </a:ln>
          <a:effectLst/>
        </p:spPr>
        <p:txBody>
          <a:bodyPr rot="0" spcFirstLastPara="0" vertOverflow="overflow" horzOverflow="overflow" vert="horz" wrap="square" lIns="91440" tIns="143407" rIns="179259" bIns="1434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defTabSz="913927" fontAlgn="base">
              <a:lnSpc>
                <a:spcPts val="152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195888" algn="l"/>
              </a:tabLst>
            </a:pPr>
            <a:endParaRPr lang="en-US" sz="1100" kern="0">
              <a:solidFill>
                <a:schemeClr val="tx2"/>
              </a:solidFill>
              <a:latin typeface="Manrope SemiBold" pitchFamily="2" charset="0"/>
              <a:cs typeface="Segoe UI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48ADCE-3664-A3B3-35FD-9B3C3E88D881}"/>
              </a:ext>
            </a:extLst>
          </p:cNvPr>
          <p:cNvSpPr txBox="1"/>
          <p:nvPr/>
        </p:nvSpPr>
        <p:spPr>
          <a:xfrm>
            <a:off x="4557020" y="4446672"/>
            <a:ext cx="2718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1A3661"/>
                </a:solidFill>
                <a:latin typeface="Segoe UI"/>
                <a:cs typeface="Segoe UI"/>
              </a:rPr>
              <a:t>Lower Cost of Ownership</a:t>
            </a:r>
            <a:r>
              <a:rPr lang="en-US" sz="1400" b="1">
                <a:solidFill>
                  <a:srgbClr val="004778"/>
                </a:solidFill>
                <a:latin typeface="Manrope" pitchFamily="2" charset="0"/>
                <a:cs typeface="Segoe Sans Text" pitchFamily="2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2AC916-6D7D-2541-8278-BB66F4B71EC2}"/>
              </a:ext>
            </a:extLst>
          </p:cNvPr>
          <p:cNvSpPr txBox="1"/>
          <p:nvPr/>
        </p:nvSpPr>
        <p:spPr>
          <a:xfrm>
            <a:off x="4557020" y="4795741"/>
            <a:ext cx="30540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50" b="0">
                <a:solidFill>
                  <a:schemeClr val="tx2"/>
                </a:solidFill>
                <a:latin typeface="Manrope" pitchFamily="2" charset="0"/>
                <a:cs typeface="Segoe UI" panose="020B0502040204020203" pitchFamily="34" charset="0"/>
              </a:rPr>
              <a:t>Chargeebee has steeper learning curve and requires more time to configure. Pricing starts at $599/month, and additional charge for ERP integration, invoice consolidation, manual discounts, report builder, contract terms and more than 3 currencies. Whereas SBS offers more cost effective and scalable pricing.</a:t>
            </a:r>
          </a:p>
        </p:txBody>
      </p:sp>
      <p:sp>
        <p:nvSpPr>
          <p:cNvPr id="23" name="Rounded Rectangle 155">
            <a:extLst>
              <a:ext uri="{FF2B5EF4-FFF2-40B4-BE49-F238E27FC236}">
                <a16:creationId xmlns:a16="http://schemas.microsoft.com/office/drawing/2014/main" id="{2AA9716B-267F-D6E8-9492-E394E66A1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8176518" y="4319025"/>
            <a:ext cx="3619498" cy="2250456"/>
          </a:xfrm>
          <a:prstGeom prst="roundRect">
            <a:avLst>
              <a:gd name="adj" fmla="val 4737"/>
            </a:avLst>
          </a:prstGeom>
          <a:solidFill>
            <a:schemeClr val="bg1"/>
          </a:solidFill>
          <a:ln w="25400" cap="rnd" cmpd="sng" algn="ctr">
            <a:gradFill>
              <a:gsLst>
                <a:gs pos="100000">
                  <a:srgbClr val="6D8BED"/>
                </a:gs>
                <a:gs pos="0">
                  <a:srgbClr val="6AE6ED"/>
                </a:gs>
              </a:gsLst>
              <a:lin ang="2700000" scaled="0"/>
            </a:gradFill>
            <a:prstDash val="solid"/>
            <a:headEnd type="none" w="med" len="med"/>
            <a:tailEnd type="arrow" w="lg" len="sm"/>
          </a:ln>
          <a:effectLst/>
        </p:spPr>
        <p:txBody>
          <a:bodyPr rot="0" spcFirstLastPara="0" vertOverflow="overflow" horzOverflow="overflow" vert="horz" wrap="square" lIns="91440" tIns="143407" rIns="179259" bIns="1434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defTabSz="913927" fontAlgn="base">
              <a:lnSpc>
                <a:spcPts val="152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195888" algn="l"/>
              </a:tabLst>
            </a:pPr>
            <a:endParaRPr lang="en-US" sz="1100" kern="0">
              <a:solidFill>
                <a:schemeClr val="tx2"/>
              </a:solidFill>
              <a:latin typeface="Manrope SemiBold" pitchFamily="2" charset="0"/>
              <a:cs typeface="Segoe UI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6E60D9-E7F2-38D8-D01F-CB4FDF45138B}"/>
              </a:ext>
            </a:extLst>
          </p:cNvPr>
          <p:cNvSpPr txBox="1"/>
          <p:nvPr/>
        </p:nvSpPr>
        <p:spPr>
          <a:xfrm>
            <a:off x="8447287" y="4446672"/>
            <a:ext cx="2685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1A3661"/>
                </a:solidFill>
                <a:latin typeface="Segoe UI"/>
                <a:cs typeface="Segoe UI"/>
              </a:rPr>
              <a:t>Advanced Solver Reporting</a:t>
            </a:r>
            <a:r>
              <a:rPr lang="en-US" sz="1400" b="1">
                <a:solidFill>
                  <a:srgbClr val="004778"/>
                </a:solidFill>
                <a:latin typeface="Manrope" pitchFamily="2" charset="0"/>
                <a:cs typeface="Segoe Sans Text" pitchFamily="2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8AA24-6449-706B-6F6B-3C645FBBEE6F}"/>
              </a:ext>
            </a:extLst>
          </p:cNvPr>
          <p:cNvSpPr txBox="1"/>
          <p:nvPr/>
        </p:nvSpPr>
        <p:spPr>
          <a:xfrm>
            <a:off x="8447287" y="4795741"/>
            <a:ext cx="305409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50" b="0">
                <a:solidFill>
                  <a:schemeClr val="tx2"/>
                </a:solidFill>
                <a:latin typeface="Manrope" pitchFamily="2" charset="0"/>
                <a:cs typeface="Segoe UI" panose="020B0502040204020203" pitchFamily="34" charset="0"/>
              </a:rPr>
              <a:t>Both solutions offer subscription analytics and reporting, but Binary Stream Advanced Reporting module allows detailed financial planning, deeper visibility into subscription revenue and AR performance.</a:t>
            </a:r>
          </a:p>
        </p:txBody>
      </p:sp>
      <p:sp>
        <p:nvSpPr>
          <p:cNvPr id="26" name="Rounded Rectangle 38">
            <a:extLst>
              <a:ext uri="{FF2B5EF4-FFF2-40B4-BE49-F238E27FC236}">
                <a16:creationId xmlns:a16="http://schemas.microsoft.com/office/drawing/2014/main" id="{D8DD3549-E536-EFA7-4C73-75A9BB85F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85845" y="1240142"/>
            <a:ext cx="11240630" cy="1744299"/>
          </a:xfrm>
          <a:prstGeom prst="roundRect">
            <a:avLst>
              <a:gd name="adj" fmla="val 3641"/>
            </a:avLst>
          </a:prstGeom>
          <a:noFill/>
          <a:ln w="19050" cap="rnd">
            <a:gradFill flip="none" rotWithShape="1">
              <a:gsLst>
                <a:gs pos="0">
                  <a:srgbClr val="214792"/>
                </a:gs>
                <a:gs pos="100000">
                  <a:srgbClr val="6D8BED"/>
                </a:gs>
              </a:gsLst>
              <a:lin ang="18900000" scaled="1"/>
              <a:tileRect/>
            </a:gradFill>
            <a:headEnd type="arrow" w="lg" len="sm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18288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640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gradFill>
                <a:gsLst>
                  <a:gs pos="74138">
                    <a:srgbClr val="FFFFFF"/>
                  </a:gs>
                  <a:gs pos="55000">
                    <a:srgbClr val="FFFFFF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Segoe Sans Text Semibold" pitchFamily="2" charset="0"/>
              <a:ea typeface="+mn-ea"/>
              <a:cs typeface="Segoe Sans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785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04D5F-FFF3-6AAD-734F-DC6D56DB0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looking at a computer&#10;&#10;AI-generated content may be incorrect.">
            <a:extLst>
              <a:ext uri="{FF2B5EF4-FFF2-40B4-BE49-F238E27FC236}">
                <a16:creationId xmlns:a16="http://schemas.microsoft.com/office/drawing/2014/main" id="{11555647-884F-841C-40CA-4091768D9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4" t="-1478"/>
          <a:stretch/>
        </p:blipFill>
        <p:spPr>
          <a:xfrm>
            <a:off x="-1" y="436880"/>
            <a:ext cx="6687563" cy="6128205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33C99175-61D8-6C77-3EC5-E773585FE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9098" y="2682240"/>
            <a:ext cx="4610273" cy="1574604"/>
          </a:xfrm>
          <a:gradFill>
            <a:gsLst>
              <a:gs pos="100000">
                <a:srgbClr val="E8EEFC">
                  <a:alpha val="20000"/>
                </a:srgbClr>
              </a:gs>
              <a:gs pos="0">
                <a:srgbClr val="E7F9FB">
                  <a:alpha val="20000"/>
                </a:srgbClr>
              </a:gs>
            </a:gsLst>
            <a:lin ang="2700000" scaled="0"/>
          </a:gradFill>
        </p:spPr>
        <p:txBody>
          <a:bodyPr>
            <a:noAutofit/>
          </a:bodyPr>
          <a:lstStyle/>
          <a:p>
            <a:pPr algn="l"/>
            <a:r>
              <a:rPr lang="en-US" sz="4800">
                <a:gradFill flip="none" rotWithShape="1">
                  <a:gsLst>
                    <a:gs pos="18000">
                      <a:srgbClr val="214792"/>
                    </a:gs>
                    <a:gs pos="100000">
                      <a:srgbClr val="6D8BED"/>
                    </a:gs>
                  </a:gsLst>
                  <a:lin ang="2700000" scaled="0"/>
                  <a:tileRect/>
                </a:gradFill>
              </a:rPr>
              <a:t>Binary SBS vs </a:t>
            </a:r>
            <a:r>
              <a:rPr lang="en-US" sz="4800" err="1">
                <a:gradFill flip="none" rotWithShape="1">
                  <a:gsLst>
                    <a:gs pos="18000">
                      <a:srgbClr val="214792"/>
                    </a:gs>
                    <a:gs pos="100000">
                      <a:srgbClr val="6D8BED"/>
                    </a:gs>
                  </a:gsLst>
                  <a:lin ang="2700000" scaled="0"/>
                  <a:tileRect/>
                </a:gradFill>
              </a:rPr>
              <a:t>Recurly</a:t>
            </a:r>
            <a:r>
              <a:rPr lang="en-US" sz="4800">
                <a:gradFill flip="none" rotWithShape="1">
                  <a:gsLst>
                    <a:gs pos="18000">
                      <a:srgbClr val="214792"/>
                    </a:gs>
                    <a:gs pos="100000">
                      <a:srgbClr val="6D8BED"/>
                    </a:gs>
                  </a:gsLst>
                  <a:lin ang="2700000" scaled="0"/>
                  <a:tileRect/>
                </a:gra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DD4A9-24D0-7457-D464-41850A90E757}"/>
              </a:ext>
            </a:extLst>
          </p:cNvPr>
          <p:cNvSpPr/>
          <p:nvPr/>
        </p:nvSpPr>
        <p:spPr bwMode="auto">
          <a:xfrm>
            <a:off x="6961178" y="4409907"/>
            <a:ext cx="4844741" cy="24929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51028" fontAlgn="base">
              <a:lnSpc>
                <a:spcPct val="90000"/>
              </a:lnSpc>
              <a:spcBef>
                <a:spcPct val="0"/>
              </a:spcBef>
              <a:spcAft>
                <a:spcPts val="612"/>
              </a:spcAft>
              <a:defRPr/>
            </a:pPr>
            <a:r>
              <a:rPr lang="en-US" b="1">
                <a:solidFill>
                  <a:schemeClr val="accent1"/>
                </a:solidFill>
                <a:latin typeface="Manrope" pitchFamily="2" charset="0"/>
                <a:cs typeface="Segoe UI"/>
              </a:rPr>
              <a:t>Competitive Analysis.</a:t>
            </a:r>
          </a:p>
        </p:txBody>
      </p:sp>
    </p:spTree>
    <p:extLst>
      <p:ext uri="{BB962C8B-B14F-4D97-AF65-F5344CB8AC3E}">
        <p14:creationId xmlns:p14="http://schemas.microsoft.com/office/powerpoint/2010/main" val="258134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7 4.07407E-6 L -2.08333E-7 0.0261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02A7F-CB3F-58C3-F38D-690980F78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C6DBB3-E2B8-50D6-431B-401B5248749F}"/>
              </a:ext>
            </a:extLst>
          </p:cNvPr>
          <p:cNvCxnSpPr>
            <a:cxnSpLocks/>
          </p:cNvCxnSpPr>
          <p:nvPr/>
        </p:nvCxnSpPr>
        <p:spPr>
          <a:xfrm>
            <a:off x="6010894" y="3632682"/>
            <a:ext cx="0" cy="2629726"/>
          </a:xfrm>
          <a:prstGeom prst="line">
            <a:avLst/>
          </a:prstGeom>
          <a:noFill/>
          <a:ln w="25400" cap="rnd" cmpd="sng" algn="ctr">
            <a:gradFill>
              <a:gsLst>
                <a:gs pos="100000">
                  <a:srgbClr val="6D8BED"/>
                </a:gs>
                <a:gs pos="0">
                  <a:srgbClr val="214792"/>
                </a:gs>
              </a:gsLst>
              <a:lin ang="2700000" scaled="0"/>
            </a:gradFill>
            <a:prstDash val="sysDash"/>
            <a:headEnd type="none" w="med" len="med"/>
            <a:tailEnd type="arrow" w="lg" len="sm"/>
          </a:ln>
          <a:effectLst/>
        </p:spPr>
      </p:cxnSp>
      <p:sp>
        <p:nvSpPr>
          <p:cNvPr id="4" name="Rounded Rectangle 155">
            <a:extLst>
              <a:ext uri="{FF2B5EF4-FFF2-40B4-BE49-F238E27FC236}">
                <a16:creationId xmlns:a16="http://schemas.microsoft.com/office/drawing/2014/main" id="{EC7E4A8D-B8E6-F3A0-D653-0A6D6A806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2804160" y="3443619"/>
            <a:ext cx="6604000" cy="2818789"/>
          </a:xfrm>
          <a:prstGeom prst="roundRect">
            <a:avLst>
              <a:gd name="adj" fmla="val 4737"/>
            </a:avLst>
          </a:prstGeom>
          <a:noFill/>
          <a:ln w="25400" cap="rnd" cmpd="sng" algn="ctr">
            <a:gradFill>
              <a:gsLst>
                <a:gs pos="100000">
                  <a:srgbClr val="6D8BED"/>
                </a:gs>
                <a:gs pos="0">
                  <a:srgbClr val="214792"/>
                </a:gs>
              </a:gsLst>
              <a:lin ang="2700000" scaled="0"/>
            </a:gradFill>
            <a:prstDash val="sysDash"/>
            <a:headEnd type="none" w="med" len="med"/>
            <a:tailEnd type="arrow" w="lg" len="sm"/>
          </a:ln>
          <a:effectLst/>
        </p:spPr>
        <p:txBody>
          <a:bodyPr rot="0" spcFirstLastPara="0" vertOverflow="overflow" horzOverflow="overflow" vert="horz" wrap="square" lIns="91440" tIns="143407" rIns="179259" bIns="1434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marR="0" lvl="0" indent="-171450" defTabSz="913927" eaLnBrk="1" fontAlgn="base" latinLnBrk="0" hangingPunct="1">
              <a:lnSpc>
                <a:spcPts val="152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95888" algn="l"/>
              </a:tabLst>
              <a:defRPr/>
            </a:pPr>
            <a:endParaRPr kumimoji="0" lang="en-US" sz="110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anrope SemiBold" pitchFamily="2" charset="0"/>
              <a:cs typeface="Segoe UI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027ACDD8-0BA3-E32D-FFCC-81C7EF8A0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2469792" y="3240092"/>
            <a:ext cx="7252415" cy="732816"/>
          </a:xfrm>
          <a:prstGeom prst="roundRect">
            <a:avLst>
              <a:gd name="adj" fmla="val 11654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 w="12700" cap="rnd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ExtraBold" pitchFamily="2" charset="0"/>
              <a:cs typeface="Segoe Sans Text" pitchFamily="2" charset="0"/>
            </a:endParaRPr>
          </a:p>
        </p:txBody>
      </p:sp>
      <p:sp>
        <p:nvSpPr>
          <p:cNvPr id="6" name="Rounded Rectangle 155">
            <a:extLst>
              <a:ext uri="{FF2B5EF4-FFF2-40B4-BE49-F238E27FC236}">
                <a16:creationId xmlns:a16="http://schemas.microsoft.com/office/drawing/2014/main" id="{F52BC6F9-199B-8ACC-0015-0D79FB7AC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395984" y="4319025"/>
            <a:ext cx="3619498" cy="2250456"/>
          </a:xfrm>
          <a:prstGeom prst="roundRect">
            <a:avLst>
              <a:gd name="adj" fmla="val 4737"/>
            </a:avLst>
          </a:prstGeom>
          <a:solidFill>
            <a:schemeClr val="bg1"/>
          </a:solidFill>
          <a:ln w="25400" cap="rnd" cmpd="sng" algn="ctr">
            <a:gradFill>
              <a:gsLst>
                <a:gs pos="100000">
                  <a:srgbClr val="6D8BED"/>
                </a:gs>
                <a:gs pos="0">
                  <a:srgbClr val="6AE6ED"/>
                </a:gs>
              </a:gsLst>
              <a:lin ang="2700000" scaled="0"/>
            </a:gradFill>
            <a:prstDash val="solid"/>
            <a:headEnd type="none" w="med" len="med"/>
            <a:tailEnd type="arrow" w="lg" len="sm"/>
          </a:ln>
          <a:effectLst/>
        </p:spPr>
        <p:txBody>
          <a:bodyPr rot="0" spcFirstLastPara="0" vertOverflow="overflow" horzOverflow="overflow" vert="horz" wrap="square" lIns="91440" tIns="143407" rIns="179259" bIns="1434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defTabSz="913927" fontAlgn="base">
              <a:lnSpc>
                <a:spcPts val="152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195888" algn="l"/>
              </a:tabLst>
            </a:pPr>
            <a:endParaRPr lang="en-US" sz="1100" kern="0">
              <a:solidFill>
                <a:schemeClr val="tx2"/>
              </a:solidFill>
              <a:latin typeface="Manrope SemiBold" pitchFamily="2" charset="0"/>
              <a:cs typeface="Segoe UI" pitchFamily="34" charset="0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D6327E3C-1A60-61F0-A806-47F13F1309E0}"/>
              </a:ext>
            </a:extLst>
          </p:cNvPr>
          <p:cNvSpPr txBox="1">
            <a:spLocks/>
          </p:cNvSpPr>
          <p:nvPr/>
        </p:nvSpPr>
        <p:spPr>
          <a:xfrm>
            <a:off x="3262681" y="3443621"/>
            <a:ext cx="5666636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sz="2000">
                <a:solidFill>
                  <a:schemeClr val="bg1"/>
                </a:solidFill>
                <a:latin typeface="Manrope SemiBold" pitchFamily="2" charset="0"/>
                <a:cs typeface="Segoe UI Semibold"/>
              </a:rPr>
              <a:t>How does Binary Stream Compete.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BF20E0-BE82-FB92-E285-0C6D655DD707}"/>
              </a:ext>
            </a:extLst>
          </p:cNvPr>
          <p:cNvSpPr txBox="1"/>
          <p:nvPr/>
        </p:nvSpPr>
        <p:spPr>
          <a:xfrm>
            <a:off x="666753" y="4446672"/>
            <a:ext cx="2176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1A3661"/>
                </a:solidFill>
                <a:latin typeface="Segoe UI"/>
                <a:cs typeface="Segoe UI"/>
              </a:rPr>
              <a:t>Microsoft Integration</a:t>
            </a:r>
            <a:r>
              <a:rPr lang="en-US" sz="1400" b="1">
                <a:solidFill>
                  <a:srgbClr val="004778"/>
                </a:solidFill>
                <a:latin typeface="Manrope" pitchFamily="2" charset="0"/>
                <a:cs typeface="Segoe Sans Text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EBC74D-7DF7-05E0-8748-DEDD636AF5F5}"/>
              </a:ext>
            </a:extLst>
          </p:cNvPr>
          <p:cNvSpPr txBox="1"/>
          <p:nvPr/>
        </p:nvSpPr>
        <p:spPr>
          <a:xfrm>
            <a:off x="666753" y="4795741"/>
            <a:ext cx="30540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50" b="0">
                <a:solidFill>
                  <a:schemeClr val="tx2"/>
                </a:solidFill>
                <a:latin typeface="Manrope" pitchFamily="2" charset="0"/>
                <a:cs typeface="Segoe UI" panose="020B0502040204020203" pitchFamily="34" charset="0"/>
              </a:rPr>
              <a:t>Unlike </a:t>
            </a:r>
            <a:r>
              <a:rPr lang="en-US" sz="1050" b="0" err="1">
                <a:solidFill>
                  <a:schemeClr val="tx2"/>
                </a:solidFill>
                <a:latin typeface="Manrope" pitchFamily="2" charset="0"/>
                <a:cs typeface="Segoe UI" panose="020B0502040204020203" pitchFamily="34" charset="0"/>
              </a:rPr>
              <a:t>Recurly</a:t>
            </a:r>
            <a:r>
              <a:rPr lang="en-US" sz="1050" b="0">
                <a:solidFill>
                  <a:schemeClr val="tx2"/>
                </a:solidFill>
                <a:latin typeface="Manrope" pitchFamily="2" charset="0"/>
                <a:cs typeface="Segoe UI" panose="020B0502040204020203" pitchFamily="34" charset="0"/>
              </a:rPr>
              <a:t>, SBS is embedded within BC, allowing seamless end-to-end management of the entire order-to-cash process. With SBS, there is no need for system reconciliation, ensuring centralized data within Business Central, a consistent user interface, and reduced security and compliance risk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B99D0CF-5F3E-1C57-0778-FE9A9916F580}"/>
              </a:ext>
            </a:extLst>
          </p:cNvPr>
          <p:cNvSpPr txBox="1">
            <a:spLocks/>
          </p:cNvSpPr>
          <p:nvPr/>
        </p:nvSpPr>
        <p:spPr>
          <a:xfrm>
            <a:off x="586740" y="501058"/>
            <a:ext cx="12174220" cy="5539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​"/>
              <a:defRPr sz="4400" b="1" i="0" kern="1200">
                <a:solidFill>
                  <a:srgbClr val="1B75BC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3600" b="0">
                <a:solidFill>
                  <a:srgbClr val="214792"/>
                </a:solidFill>
                <a:latin typeface="Manrope ExtraBold" pitchFamily="2" charset="0"/>
                <a:cs typeface="Segoe UI Semibold" panose="020B0702040204020203" pitchFamily="34" charset="0"/>
              </a:rPr>
              <a:t>Competitive Analysis (</a:t>
            </a:r>
            <a:r>
              <a:rPr lang="en-US" sz="3600" b="0" err="1">
                <a:solidFill>
                  <a:srgbClr val="214792"/>
                </a:solidFill>
                <a:latin typeface="Manrope ExtraBold" pitchFamily="2" charset="0"/>
                <a:cs typeface="Segoe UI Semibold" panose="020B0702040204020203" pitchFamily="34" charset="0"/>
              </a:rPr>
              <a:t>Recurly</a:t>
            </a:r>
            <a:r>
              <a:rPr lang="en-US" sz="3600" b="0">
                <a:solidFill>
                  <a:srgbClr val="214792"/>
                </a:solidFill>
                <a:latin typeface="Manrope ExtraBold" pitchFamily="2" charset="0"/>
                <a:cs typeface="Segoe UI Semibold" panose="020B0702040204020203" pitchFamily="34" charset="0"/>
              </a:rPr>
              <a:t>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E42FA-330E-C72F-A2C2-0B64FEC0E2FA}"/>
              </a:ext>
            </a:extLst>
          </p:cNvPr>
          <p:cNvSpPr txBox="1"/>
          <p:nvPr/>
        </p:nvSpPr>
        <p:spPr>
          <a:xfrm>
            <a:off x="586740" y="1313302"/>
            <a:ext cx="11044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32472" fontAlgn="base">
              <a:spcBef>
                <a:spcPct val="0"/>
              </a:spcBef>
              <a:spcAft>
                <a:spcPts val="900"/>
              </a:spcAft>
              <a:defRPr/>
            </a:pPr>
            <a:r>
              <a:rPr lang="en-US" sz="1600" b="1" u="sng">
                <a:solidFill>
                  <a:schemeClr val="accent1"/>
                </a:solidFill>
                <a:latin typeface="Manrope" pitchFamily="2" charset="0"/>
                <a:cs typeface="Segoe UI" panose="020B0502040204020203" pitchFamily="34" charset="0"/>
              </a:rPr>
              <a:t>Top 3 Advantages of </a:t>
            </a:r>
            <a:r>
              <a:rPr lang="en-US" sz="1600" b="1" u="sng" err="1">
                <a:solidFill>
                  <a:schemeClr val="accent1"/>
                </a:solidFill>
                <a:latin typeface="Manrope" pitchFamily="2" charset="0"/>
                <a:cs typeface="Segoe UI" panose="020B0502040204020203" pitchFamily="34" charset="0"/>
              </a:rPr>
              <a:t>Recurly</a:t>
            </a:r>
            <a:r>
              <a:rPr lang="en-US" sz="1600" b="1" u="sng">
                <a:solidFill>
                  <a:schemeClr val="accent1"/>
                </a:solidFill>
                <a:latin typeface="Manrope" pitchFamily="2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2F44DB-B823-C833-C347-30C53FFE9066}"/>
              </a:ext>
            </a:extLst>
          </p:cNvPr>
          <p:cNvSpPr txBox="1"/>
          <p:nvPr/>
        </p:nvSpPr>
        <p:spPr>
          <a:xfrm>
            <a:off x="586741" y="1738867"/>
            <a:ext cx="957326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defTabSz="932472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A3660"/>
                </a:solidFill>
                <a:latin typeface="Manrope" pitchFamily="2" charset="0"/>
                <a:cs typeface="Segoe UI" panose="020B0502040204020203" pitchFamily="34" charset="0"/>
              </a:rPr>
              <a:t>Recurring billing system for managing different billing frequencies, pricing models, and coupons and free trials.</a:t>
            </a:r>
          </a:p>
          <a:p>
            <a:pPr marL="171450" lvl="0" indent="-171450" defTabSz="932472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A3660"/>
                </a:solidFill>
                <a:latin typeface="Manrope" pitchFamily="2" charset="0"/>
                <a:cs typeface="Segoe UI" panose="020B0502040204020203" pitchFamily="34" charset="0"/>
              </a:rPr>
              <a:t>Wide variety of payment gateways (Stripe, Braintree, PayPal, credit &amp; debit cards, digital wallets).</a:t>
            </a:r>
          </a:p>
          <a:p>
            <a:pPr marL="171450" lvl="0" indent="-171450" defTabSz="932472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A3660"/>
                </a:solidFill>
                <a:latin typeface="Manrope" pitchFamily="2" charset="0"/>
                <a:cs typeface="Segoe UI" panose="020B0502040204020203" pitchFamily="34" charset="0"/>
              </a:rPr>
              <a:t>Integrations with Salesforce, QuickBooks, Xero, HubSpot and more, suitable for companies with complex tech stack.</a:t>
            </a:r>
          </a:p>
        </p:txBody>
      </p:sp>
      <p:sp>
        <p:nvSpPr>
          <p:cNvPr id="20" name="Rounded Rectangle 155">
            <a:extLst>
              <a:ext uri="{FF2B5EF4-FFF2-40B4-BE49-F238E27FC236}">
                <a16:creationId xmlns:a16="http://schemas.microsoft.com/office/drawing/2014/main" id="{0AEB9393-7621-5772-C4FE-CD6D098DA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4286251" y="4319025"/>
            <a:ext cx="3619498" cy="2250456"/>
          </a:xfrm>
          <a:prstGeom prst="roundRect">
            <a:avLst>
              <a:gd name="adj" fmla="val 4737"/>
            </a:avLst>
          </a:prstGeom>
          <a:solidFill>
            <a:schemeClr val="bg1"/>
          </a:solidFill>
          <a:ln w="25400" cap="rnd" cmpd="sng" algn="ctr">
            <a:gradFill>
              <a:gsLst>
                <a:gs pos="100000">
                  <a:srgbClr val="6D8BED"/>
                </a:gs>
                <a:gs pos="0">
                  <a:srgbClr val="6AE6ED"/>
                </a:gs>
              </a:gsLst>
              <a:lin ang="2700000" scaled="0"/>
            </a:gradFill>
            <a:prstDash val="solid"/>
            <a:headEnd type="none" w="med" len="med"/>
            <a:tailEnd type="arrow" w="lg" len="sm"/>
          </a:ln>
          <a:effectLst/>
        </p:spPr>
        <p:txBody>
          <a:bodyPr rot="0" spcFirstLastPara="0" vertOverflow="overflow" horzOverflow="overflow" vert="horz" wrap="square" lIns="91440" tIns="143407" rIns="179259" bIns="1434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defTabSz="913927" fontAlgn="base">
              <a:lnSpc>
                <a:spcPts val="152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195888" algn="l"/>
              </a:tabLst>
            </a:pPr>
            <a:endParaRPr lang="en-US" sz="1100" kern="0">
              <a:solidFill>
                <a:schemeClr val="tx2"/>
              </a:solidFill>
              <a:latin typeface="Manrope SemiBold" pitchFamily="2" charset="0"/>
              <a:cs typeface="Segoe UI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E1A9EE-3501-2D3A-7E3D-D42482B69E96}"/>
              </a:ext>
            </a:extLst>
          </p:cNvPr>
          <p:cNvSpPr txBox="1"/>
          <p:nvPr/>
        </p:nvSpPr>
        <p:spPr>
          <a:xfrm>
            <a:off x="4557020" y="4446672"/>
            <a:ext cx="2718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1A3661"/>
                </a:solidFill>
                <a:latin typeface="Segoe UI"/>
                <a:cs typeface="Segoe UI"/>
              </a:rPr>
              <a:t>Scalable &amp; Cost Effective</a:t>
            </a:r>
            <a:r>
              <a:rPr lang="en-US" sz="1400" b="1">
                <a:solidFill>
                  <a:srgbClr val="004778"/>
                </a:solidFill>
                <a:latin typeface="Manrope" pitchFamily="2" charset="0"/>
                <a:cs typeface="Segoe Sans Text" pitchFamily="2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7C4D33-89D3-AB27-8661-878877ADC19C}"/>
              </a:ext>
            </a:extLst>
          </p:cNvPr>
          <p:cNvSpPr txBox="1"/>
          <p:nvPr/>
        </p:nvSpPr>
        <p:spPr>
          <a:xfrm>
            <a:off x="4557020" y="4795741"/>
            <a:ext cx="3054091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50" b="0">
                <a:solidFill>
                  <a:schemeClr val="tx2"/>
                </a:solidFill>
                <a:latin typeface="Manrope" pitchFamily="2" charset="0"/>
                <a:cs typeface="Segoe UI" panose="020B0502040204020203" pitchFamily="34" charset="0"/>
              </a:rPr>
              <a:t>Lower total cost of ownership as </a:t>
            </a:r>
            <a:r>
              <a:rPr lang="en-US" sz="1050" b="0" err="1">
                <a:solidFill>
                  <a:schemeClr val="tx2"/>
                </a:solidFill>
                <a:latin typeface="Manrope" pitchFamily="2" charset="0"/>
                <a:cs typeface="Segoe UI" panose="020B0502040204020203" pitchFamily="34" charset="0"/>
              </a:rPr>
              <a:t>Recurly</a:t>
            </a:r>
            <a:r>
              <a:rPr lang="en-US" sz="1050" b="0">
                <a:solidFill>
                  <a:schemeClr val="tx2"/>
                </a:solidFill>
                <a:latin typeface="Manrope" pitchFamily="2" charset="0"/>
                <a:cs typeface="Segoe UI" panose="020B0502040204020203" pitchFamily="34" charset="0"/>
              </a:rPr>
              <a:t> starts at $290 and charges more for language support, ACH, account activity import/export, customer fields, invoice receipt and intelligent retry.</a:t>
            </a:r>
          </a:p>
        </p:txBody>
      </p:sp>
      <p:sp>
        <p:nvSpPr>
          <p:cNvPr id="23" name="Rounded Rectangle 155">
            <a:extLst>
              <a:ext uri="{FF2B5EF4-FFF2-40B4-BE49-F238E27FC236}">
                <a16:creationId xmlns:a16="http://schemas.microsoft.com/office/drawing/2014/main" id="{13DCA022-23A9-9074-4008-01E0CA9E8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8176518" y="4319025"/>
            <a:ext cx="3619498" cy="2250456"/>
          </a:xfrm>
          <a:prstGeom prst="roundRect">
            <a:avLst>
              <a:gd name="adj" fmla="val 4737"/>
            </a:avLst>
          </a:prstGeom>
          <a:solidFill>
            <a:schemeClr val="bg1"/>
          </a:solidFill>
          <a:ln w="25400" cap="rnd" cmpd="sng" algn="ctr">
            <a:gradFill>
              <a:gsLst>
                <a:gs pos="100000">
                  <a:srgbClr val="6D8BED"/>
                </a:gs>
                <a:gs pos="0">
                  <a:srgbClr val="6AE6ED"/>
                </a:gs>
              </a:gsLst>
              <a:lin ang="2700000" scaled="0"/>
            </a:gradFill>
            <a:prstDash val="solid"/>
            <a:headEnd type="none" w="med" len="med"/>
            <a:tailEnd type="arrow" w="lg" len="sm"/>
          </a:ln>
          <a:effectLst/>
        </p:spPr>
        <p:txBody>
          <a:bodyPr rot="0" spcFirstLastPara="0" vertOverflow="overflow" horzOverflow="overflow" vert="horz" wrap="square" lIns="91440" tIns="143407" rIns="179259" bIns="1434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defTabSz="913927" fontAlgn="base">
              <a:lnSpc>
                <a:spcPts val="152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195888" algn="l"/>
              </a:tabLst>
            </a:pPr>
            <a:endParaRPr lang="en-US" sz="1100" kern="0">
              <a:solidFill>
                <a:schemeClr val="tx2"/>
              </a:solidFill>
              <a:latin typeface="Manrope SemiBold" pitchFamily="2" charset="0"/>
              <a:cs typeface="Segoe UI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C7C819-DE68-C13E-D8C2-7A6775A7AA8F}"/>
              </a:ext>
            </a:extLst>
          </p:cNvPr>
          <p:cNvSpPr txBox="1"/>
          <p:nvPr/>
        </p:nvSpPr>
        <p:spPr>
          <a:xfrm>
            <a:off x="8447287" y="4446672"/>
            <a:ext cx="2685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1A3661"/>
                </a:solidFill>
                <a:latin typeface="Segoe UI"/>
                <a:cs typeface="Segoe UI"/>
              </a:rPr>
              <a:t>End-to-end solution</a:t>
            </a:r>
            <a:r>
              <a:rPr lang="en-US" sz="1400" b="1">
                <a:solidFill>
                  <a:srgbClr val="004778"/>
                </a:solidFill>
                <a:latin typeface="Manrope" pitchFamily="2" charset="0"/>
                <a:cs typeface="Segoe Sans Text" pitchFamily="2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928AE4-E61A-5827-72FC-8F8FBCCD83C0}"/>
              </a:ext>
            </a:extLst>
          </p:cNvPr>
          <p:cNvSpPr txBox="1"/>
          <p:nvPr/>
        </p:nvSpPr>
        <p:spPr>
          <a:xfrm>
            <a:off x="8447287" y="4795741"/>
            <a:ext cx="3054091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50" b="0">
                <a:solidFill>
                  <a:schemeClr val="tx2"/>
                </a:solidFill>
                <a:latin typeface="Manrope" pitchFamily="2" charset="0"/>
                <a:cs typeface="Segoe UI" panose="020B0502040204020203" pitchFamily="34" charset="0"/>
              </a:rPr>
              <a:t>More extensive solution than </a:t>
            </a:r>
            <a:r>
              <a:rPr lang="en-US" sz="1050" b="0" err="1">
                <a:solidFill>
                  <a:schemeClr val="tx2"/>
                </a:solidFill>
                <a:latin typeface="Manrope" pitchFamily="2" charset="0"/>
                <a:cs typeface="Segoe UI" panose="020B0502040204020203" pitchFamily="34" charset="0"/>
              </a:rPr>
              <a:t>Recurly</a:t>
            </a:r>
            <a:r>
              <a:rPr lang="en-US" sz="1050" b="0">
                <a:solidFill>
                  <a:schemeClr val="tx2"/>
                </a:solidFill>
                <a:latin typeface="Manrope" pitchFamily="2" charset="0"/>
                <a:cs typeface="Segoe UI" panose="020B0502040204020203" pitchFamily="34" charset="0"/>
              </a:rPr>
              <a:t>, covering subscription billing, AR &amp; Collections management, and Advanced Reporting module for financial planning &amp; analysis.</a:t>
            </a:r>
          </a:p>
        </p:txBody>
      </p:sp>
      <p:sp>
        <p:nvSpPr>
          <p:cNvPr id="26" name="Rounded Rectangle 38">
            <a:extLst>
              <a:ext uri="{FF2B5EF4-FFF2-40B4-BE49-F238E27FC236}">
                <a16:creationId xmlns:a16="http://schemas.microsoft.com/office/drawing/2014/main" id="{178E2978-C9F2-2FDF-8125-99F6A9930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85845" y="1240142"/>
            <a:ext cx="11240630" cy="1744299"/>
          </a:xfrm>
          <a:prstGeom prst="roundRect">
            <a:avLst>
              <a:gd name="adj" fmla="val 3641"/>
            </a:avLst>
          </a:prstGeom>
          <a:noFill/>
          <a:ln w="19050" cap="rnd">
            <a:gradFill flip="none" rotWithShape="1">
              <a:gsLst>
                <a:gs pos="0">
                  <a:srgbClr val="214792"/>
                </a:gs>
                <a:gs pos="100000">
                  <a:srgbClr val="6D8BED"/>
                </a:gs>
              </a:gsLst>
              <a:lin ang="18900000" scaled="1"/>
              <a:tileRect/>
            </a:gradFill>
            <a:headEnd type="arrow" w="lg" len="sm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18288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640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gradFill>
                <a:gsLst>
                  <a:gs pos="74138">
                    <a:srgbClr val="FFFFFF"/>
                  </a:gs>
                  <a:gs pos="55000">
                    <a:srgbClr val="FFFFFF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Segoe Sans Text Semibold" pitchFamily="2" charset="0"/>
              <a:ea typeface="+mn-ea"/>
              <a:cs typeface="Segoe Sans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938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8EEFC">
                <a:alpha val="20000"/>
              </a:srgbClr>
            </a:gs>
            <a:gs pos="0">
              <a:srgbClr val="E7F9FB">
                <a:alpha val="20000"/>
              </a:srgbClr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3B0D50-FCB3-FAA2-AD95-6116FBED2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C5C1222-5CCE-9178-66B8-6AF1D28EB8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D8BED">
                  <a:alpha val="20000"/>
                </a:srgbClr>
              </a:gs>
              <a:gs pos="100000">
                <a:srgbClr val="6AE6ED">
                  <a:alpha val="2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106E20-3432-119E-5602-B21DE0F70A29}"/>
              </a:ext>
            </a:extLst>
          </p:cNvPr>
          <p:cNvGrpSpPr/>
          <p:nvPr/>
        </p:nvGrpSpPr>
        <p:grpSpPr>
          <a:xfrm>
            <a:off x="0" y="1233889"/>
            <a:ext cx="6934200" cy="4671610"/>
            <a:chOff x="749300" y="2029813"/>
            <a:chExt cx="4940300" cy="3328309"/>
          </a:xfrm>
        </p:grpSpPr>
        <p:pic>
          <p:nvPicPr>
            <p:cNvPr id="10" name="Picture 9" descr="People sitting on blue chairs">
              <a:extLst>
                <a:ext uri="{FF2B5EF4-FFF2-40B4-BE49-F238E27FC236}">
                  <a16:creationId xmlns:a16="http://schemas.microsoft.com/office/drawing/2014/main" id="{227234ED-7442-9577-9B8B-4607A3B51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00" b="-334"/>
            <a:stretch/>
          </p:blipFill>
          <p:spPr>
            <a:xfrm>
              <a:off x="749300" y="3759200"/>
              <a:ext cx="4940300" cy="1598922"/>
            </a:xfrm>
            <a:prstGeom prst="roundRect">
              <a:avLst>
                <a:gd name="adj" fmla="val 11776"/>
              </a:avLst>
            </a:prstGeom>
          </p:spPr>
        </p:pic>
        <p:pic>
          <p:nvPicPr>
            <p:cNvPr id="8" name="Picture 7" descr="People sitting on blue chairs">
              <a:extLst>
                <a:ext uri="{FF2B5EF4-FFF2-40B4-BE49-F238E27FC236}">
                  <a16:creationId xmlns:a16="http://schemas.microsoft.com/office/drawing/2014/main" id="{8FA427F9-AA41-9D38-13AB-EC2C76E40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10" r="-249" b="14759"/>
            <a:stretch/>
          </p:blipFill>
          <p:spPr>
            <a:xfrm>
              <a:off x="749300" y="2029813"/>
              <a:ext cx="4937789" cy="2821587"/>
            </a:xfrm>
            <a:prstGeom prst="roundRect">
              <a:avLst>
                <a:gd name="adj" fmla="val 32006"/>
              </a:avLst>
            </a:prstGeom>
          </p:spPr>
        </p:pic>
        <p:pic>
          <p:nvPicPr>
            <p:cNvPr id="7" name="Picture 6" descr="People sitting on blue chairs">
              <a:extLst>
                <a:ext uri="{FF2B5EF4-FFF2-40B4-BE49-F238E27FC236}">
                  <a16:creationId xmlns:a16="http://schemas.microsoft.com/office/drawing/2014/main" id="{07EE8C80-6A4F-E0C2-0E9F-F071A9BAB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" r="17194"/>
            <a:stretch/>
          </p:blipFill>
          <p:spPr>
            <a:xfrm>
              <a:off x="749301" y="2039255"/>
              <a:ext cx="4102099" cy="3293468"/>
            </a:xfrm>
            <a:prstGeom prst="roundRect">
              <a:avLst>
                <a:gd name="adj" fmla="val 0"/>
              </a:avLst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C13EC40-3016-2C49-B6F8-473396B81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9007" y="1723981"/>
            <a:ext cx="1591170" cy="159230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953A08D-AFC8-3E04-0A19-64C8274E0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9007" y="4862946"/>
            <a:ext cx="4239491" cy="941030"/>
          </a:xfrm>
          <a:gradFill>
            <a:gsLst>
              <a:gs pos="100000">
                <a:srgbClr val="E8EEFC">
                  <a:alpha val="20000"/>
                </a:srgbClr>
              </a:gs>
              <a:gs pos="0">
                <a:srgbClr val="E7F9FB">
                  <a:alpha val="20000"/>
                </a:srgbClr>
              </a:gs>
            </a:gsLst>
            <a:lin ang="2700000" scaled="0"/>
          </a:gradFill>
        </p:spPr>
        <p:txBody>
          <a:bodyPr>
            <a:noAutofit/>
          </a:bodyPr>
          <a:lstStyle/>
          <a:p>
            <a:pPr algn="l"/>
            <a:r>
              <a:rPr lang="en-US" sz="4800">
                <a:gradFill flip="none" rotWithShape="1">
                  <a:gsLst>
                    <a:gs pos="18000">
                      <a:srgbClr val="214792"/>
                    </a:gs>
                    <a:gs pos="100000">
                      <a:srgbClr val="6D8BED"/>
                    </a:gs>
                  </a:gsLst>
                  <a:lin ang="2700000" scaled="0"/>
                  <a:tileRect/>
                </a:gradFill>
              </a:rPr>
              <a:t>Subscription Billing.</a:t>
            </a:r>
          </a:p>
        </p:txBody>
      </p:sp>
      <p:grpSp>
        <p:nvGrpSpPr>
          <p:cNvPr id="25" name="Graphic 1032">
            <a:extLst>
              <a:ext uri="{FF2B5EF4-FFF2-40B4-BE49-F238E27FC236}">
                <a16:creationId xmlns:a16="http://schemas.microsoft.com/office/drawing/2014/main" id="{FBA2FBD4-E57F-8B4B-A4D8-6179F2C68228}"/>
              </a:ext>
            </a:extLst>
          </p:cNvPr>
          <p:cNvGrpSpPr/>
          <p:nvPr/>
        </p:nvGrpSpPr>
        <p:grpSpPr>
          <a:xfrm>
            <a:off x="9835081" y="1966036"/>
            <a:ext cx="1155552" cy="1108195"/>
            <a:chOff x="6141719" y="1912620"/>
            <a:chExt cx="914401" cy="9144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24B3983-B0F9-E417-4D1E-83530F987F9C}"/>
                </a:ext>
              </a:extLst>
            </p:cNvPr>
            <p:cNvSpPr/>
            <p:nvPr/>
          </p:nvSpPr>
          <p:spPr>
            <a:xfrm>
              <a:off x="6141720" y="1912620"/>
              <a:ext cx="914400" cy="914400"/>
            </a:xfrm>
            <a:custGeom>
              <a:avLst/>
              <a:gdLst>
                <a:gd name="connsiteX0" fmla="*/ 914400 w 914400"/>
                <a:gd name="connsiteY0" fmla="*/ 457200 h 914400"/>
                <a:gd name="connsiteX1" fmla="*/ 457200 w 914400"/>
                <a:gd name="connsiteY1" fmla="*/ 914400 h 914400"/>
                <a:gd name="connsiteX2" fmla="*/ 0 w 914400"/>
                <a:gd name="connsiteY2" fmla="*/ 457200 h 914400"/>
                <a:gd name="connsiteX3" fmla="*/ 457200 w 914400"/>
                <a:gd name="connsiteY3" fmla="*/ 0 h 914400"/>
                <a:gd name="connsiteX4" fmla="*/ 914400 w 914400"/>
                <a:gd name="connsiteY4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" h="914400">
                  <a:moveTo>
                    <a:pt x="914400" y="457200"/>
                  </a:moveTo>
                  <a:cubicBezTo>
                    <a:pt x="914400" y="709705"/>
                    <a:pt x="709705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ubicBezTo>
                    <a:pt x="709705" y="0"/>
                    <a:pt x="914400" y="204695"/>
                    <a:pt x="914400" y="457200"/>
                  </a:cubicBezTo>
                  <a:close/>
                </a:path>
              </a:pathLst>
            </a:custGeom>
            <a:gradFill>
              <a:gsLst>
                <a:gs pos="0">
                  <a:srgbClr val="009CA8"/>
                </a:gs>
                <a:gs pos="50000">
                  <a:srgbClr val="008C96"/>
                </a:gs>
                <a:gs pos="100000">
                  <a:srgbClr val="007D85"/>
                </a:gs>
              </a:gsLst>
              <a:lin ang="334373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EAB7D2-FBB4-EADF-802E-394A103B5194}"/>
                </a:ext>
              </a:extLst>
            </p:cNvPr>
            <p:cNvSpPr/>
            <p:nvPr/>
          </p:nvSpPr>
          <p:spPr>
            <a:xfrm>
              <a:off x="6513195" y="1912620"/>
              <a:ext cx="171450" cy="219075"/>
            </a:xfrm>
            <a:custGeom>
              <a:avLst/>
              <a:gdLst>
                <a:gd name="connsiteX0" fmla="*/ 123825 w 171450"/>
                <a:gd name="connsiteY0" fmla="*/ 162539 h 219075"/>
                <a:gd name="connsiteX1" fmla="*/ 171450 w 171450"/>
                <a:gd name="connsiteY1" fmla="*/ 85725 h 219075"/>
                <a:gd name="connsiteX2" fmla="*/ 85725 w 171450"/>
                <a:gd name="connsiteY2" fmla="*/ 0 h 219075"/>
                <a:gd name="connsiteX3" fmla="*/ 0 w 171450"/>
                <a:gd name="connsiteY3" fmla="*/ 85725 h 219075"/>
                <a:gd name="connsiteX4" fmla="*/ 47625 w 171450"/>
                <a:gd name="connsiteY4" fmla="*/ 162539 h 219075"/>
                <a:gd name="connsiteX5" fmla="*/ 47625 w 171450"/>
                <a:gd name="connsiteY5" fmla="*/ 219075 h 219075"/>
                <a:gd name="connsiteX6" fmla="*/ 123825 w 171450"/>
                <a:gd name="connsiteY6" fmla="*/ 219075 h 219075"/>
                <a:gd name="connsiteX7" fmla="*/ 123825 w 171450"/>
                <a:gd name="connsiteY7" fmla="*/ 162539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219075">
                  <a:moveTo>
                    <a:pt x="123825" y="162539"/>
                  </a:moveTo>
                  <a:cubicBezTo>
                    <a:pt x="152051" y="148512"/>
                    <a:pt x="171450" y="119383"/>
                    <a:pt x="171450" y="85725"/>
                  </a:cubicBezTo>
                  <a:cubicBezTo>
                    <a:pt x="171450" y="38380"/>
                    <a:pt x="133070" y="0"/>
                    <a:pt x="85725" y="0"/>
                  </a:cubicBezTo>
                  <a:cubicBezTo>
                    <a:pt x="38380" y="0"/>
                    <a:pt x="0" y="38380"/>
                    <a:pt x="0" y="85725"/>
                  </a:cubicBezTo>
                  <a:cubicBezTo>
                    <a:pt x="0" y="119383"/>
                    <a:pt x="19398" y="148512"/>
                    <a:pt x="47625" y="162539"/>
                  </a:cubicBezTo>
                  <a:lnTo>
                    <a:pt x="47625" y="219075"/>
                  </a:lnTo>
                  <a:lnTo>
                    <a:pt x="123825" y="219075"/>
                  </a:lnTo>
                  <a:lnTo>
                    <a:pt x="123825" y="162539"/>
                  </a:lnTo>
                  <a:close/>
                </a:path>
              </a:pathLst>
            </a:custGeom>
            <a:solidFill>
              <a:srgbClr val="9DF3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20224DD-8EC7-F90D-7546-D802C00E05D6}"/>
                </a:ext>
              </a:extLst>
            </p:cNvPr>
            <p:cNvSpPr/>
            <p:nvPr/>
          </p:nvSpPr>
          <p:spPr>
            <a:xfrm>
              <a:off x="6513195" y="2607945"/>
              <a:ext cx="171450" cy="219075"/>
            </a:xfrm>
            <a:custGeom>
              <a:avLst/>
              <a:gdLst>
                <a:gd name="connsiteX0" fmla="*/ 47625 w 171450"/>
                <a:gd name="connsiteY0" fmla="*/ 56536 h 219075"/>
                <a:gd name="connsiteX1" fmla="*/ 0 w 171450"/>
                <a:gd name="connsiteY1" fmla="*/ 133350 h 219075"/>
                <a:gd name="connsiteX2" fmla="*/ 85725 w 171450"/>
                <a:gd name="connsiteY2" fmla="*/ 219075 h 219075"/>
                <a:gd name="connsiteX3" fmla="*/ 171450 w 171450"/>
                <a:gd name="connsiteY3" fmla="*/ 133350 h 219075"/>
                <a:gd name="connsiteX4" fmla="*/ 123825 w 171450"/>
                <a:gd name="connsiteY4" fmla="*/ 56536 h 219075"/>
                <a:gd name="connsiteX5" fmla="*/ 123825 w 171450"/>
                <a:gd name="connsiteY5" fmla="*/ 0 h 219075"/>
                <a:gd name="connsiteX6" fmla="*/ 47625 w 171450"/>
                <a:gd name="connsiteY6" fmla="*/ 0 h 219075"/>
                <a:gd name="connsiteX7" fmla="*/ 47625 w 171450"/>
                <a:gd name="connsiteY7" fmla="*/ 5653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219075">
                  <a:moveTo>
                    <a:pt x="47625" y="56536"/>
                  </a:moveTo>
                  <a:cubicBezTo>
                    <a:pt x="19399" y="70563"/>
                    <a:pt x="0" y="99692"/>
                    <a:pt x="0" y="133350"/>
                  </a:cubicBezTo>
                  <a:cubicBezTo>
                    <a:pt x="0" y="180695"/>
                    <a:pt x="38380" y="219075"/>
                    <a:pt x="85725" y="219075"/>
                  </a:cubicBezTo>
                  <a:cubicBezTo>
                    <a:pt x="133070" y="219075"/>
                    <a:pt x="171450" y="180695"/>
                    <a:pt x="171450" y="133350"/>
                  </a:cubicBezTo>
                  <a:cubicBezTo>
                    <a:pt x="171450" y="99692"/>
                    <a:pt x="152051" y="70563"/>
                    <a:pt x="123825" y="56536"/>
                  </a:cubicBezTo>
                  <a:lnTo>
                    <a:pt x="123825" y="0"/>
                  </a:lnTo>
                  <a:lnTo>
                    <a:pt x="47625" y="0"/>
                  </a:lnTo>
                  <a:lnTo>
                    <a:pt x="47625" y="56536"/>
                  </a:lnTo>
                  <a:close/>
                </a:path>
              </a:pathLst>
            </a:custGeom>
            <a:solidFill>
              <a:srgbClr val="82EB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4A31047-5193-7220-16F8-1527A5E83030}"/>
                </a:ext>
              </a:extLst>
            </p:cNvPr>
            <p:cNvSpPr/>
            <p:nvPr/>
          </p:nvSpPr>
          <p:spPr>
            <a:xfrm>
              <a:off x="6141719" y="2284095"/>
              <a:ext cx="219075" cy="171450"/>
            </a:xfrm>
            <a:custGeom>
              <a:avLst/>
              <a:gdLst>
                <a:gd name="connsiteX0" fmla="*/ 162539 w 219075"/>
                <a:gd name="connsiteY0" fmla="*/ 47625 h 171450"/>
                <a:gd name="connsiteX1" fmla="*/ 85725 w 219075"/>
                <a:gd name="connsiteY1" fmla="*/ 0 h 171450"/>
                <a:gd name="connsiteX2" fmla="*/ 0 w 219075"/>
                <a:gd name="connsiteY2" fmla="*/ 85725 h 171450"/>
                <a:gd name="connsiteX3" fmla="*/ 85725 w 219075"/>
                <a:gd name="connsiteY3" fmla="*/ 171450 h 171450"/>
                <a:gd name="connsiteX4" fmla="*/ 162539 w 219075"/>
                <a:gd name="connsiteY4" fmla="*/ 123825 h 171450"/>
                <a:gd name="connsiteX5" fmla="*/ 219075 w 219075"/>
                <a:gd name="connsiteY5" fmla="*/ 123825 h 171450"/>
                <a:gd name="connsiteX6" fmla="*/ 219075 w 219075"/>
                <a:gd name="connsiteY6" fmla="*/ 47625 h 171450"/>
                <a:gd name="connsiteX7" fmla="*/ 162539 w 219075"/>
                <a:gd name="connsiteY7" fmla="*/ 476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075" h="171450">
                  <a:moveTo>
                    <a:pt x="162539" y="47625"/>
                  </a:moveTo>
                  <a:cubicBezTo>
                    <a:pt x="148512" y="19399"/>
                    <a:pt x="119384" y="0"/>
                    <a:pt x="85725" y="0"/>
                  </a:cubicBezTo>
                  <a:cubicBezTo>
                    <a:pt x="38380" y="0"/>
                    <a:pt x="0" y="38380"/>
                    <a:pt x="0" y="85725"/>
                  </a:cubicBezTo>
                  <a:cubicBezTo>
                    <a:pt x="0" y="133070"/>
                    <a:pt x="38380" y="171450"/>
                    <a:pt x="85725" y="171450"/>
                  </a:cubicBezTo>
                  <a:cubicBezTo>
                    <a:pt x="119384" y="171450"/>
                    <a:pt x="148512" y="152051"/>
                    <a:pt x="162539" y="123825"/>
                  </a:cubicBezTo>
                  <a:lnTo>
                    <a:pt x="219075" y="123825"/>
                  </a:lnTo>
                  <a:lnTo>
                    <a:pt x="219075" y="47625"/>
                  </a:lnTo>
                  <a:lnTo>
                    <a:pt x="162539" y="47625"/>
                  </a:lnTo>
                  <a:close/>
                </a:path>
              </a:pathLst>
            </a:custGeom>
            <a:solidFill>
              <a:srgbClr val="9DF3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1032">
              <a:extLst>
                <a:ext uri="{FF2B5EF4-FFF2-40B4-BE49-F238E27FC236}">
                  <a16:creationId xmlns:a16="http://schemas.microsoft.com/office/drawing/2014/main" id="{CF85BE6A-F7FD-A5C0-AE9A-91207E38BE4A}"/>
                </a:ext>
              </a:extLst>
            </p:cNvPr>
            <p:cNvGrpSpPr/>
            <p:nvPr/>
          </p:nvGrpSpPr>
          <p:grpSpPr>
            <a:xfrm>
              <a:off x="6351270" y="2141220"/>
              <a:ext cx="704850" cy="495300"/>
              <a:chOff x="6351270" y="2141220"/>
              <a:chExt cx="704850" cy="495300"/>
            </a:xfrm>
            <a:solidFill>
              <a:srgbClr val="000000">
                <a:alpha val="32000"/>
              </a:srgbClr>
            </a:solidFill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7E20451-0BDE-38CE-D14D-35C4B7F91B5D}"/>
                  </a:ext>
                </a:extLst>
              </p:cNvPr>
              <p:cNvSpPr/>
              <p:nvPr/>
            </p:nvSpPr>
            <p:spPr>
              <a:xfrm>
                <a:off x="6351270" y="2141220"/>
                <a:ext cx="495300" cy="495300"/>
              </a:xfrm>
              <a:custGeom>
                <a:avLst/>
                <a:gdLst>
                  <a:gd name="connsiteX0" fmla="*/ 495300 w 495300"/>
                  <a:gd name="connsiteY0" fmla="*/ 247650 h 495300"/>
                  <a:gd name="connsiteX1" fmla="*/ 247650 w 495300"/>
                  <a:gd name="connsiteY1" fmla="*/ 495300 h 495300"/>
                  <a:gd name="connsiteX2" fmla="*/ 0 w 495300"/>
                  <a:gd name="connsiteY2" fmla="*/ 247650 h 495300"/>
                  <a:gd name="connsiteX3" fmla="*/ 247650 w 495300"/>
                  <a:gd name="connsiteY3" fmla="*/ 0 h 495300"/>
                  <a:gd name="connsiteX4" fmla="*/ 495300 w 495300"/>
                  <a:gd name="connsiteY4" fmla="*/ 24765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300" h="495300">
                    <a:moveTo>
                      <a:pt x="495300" y="247650"/>
                    </a:moveTo>
                    <a:cubicBezTo>
                      <a:pt x="495300" y="384423"/>
                      <a:pt x="384423" y="495300"/>
                      <a:pt x="247650" y="495300"/>
                    </a:cubicBezTo>
                    <a:cubicBezTo>
                      <a:pt x="110877" y="495300"/>
                      <a:pt x="0" y="384423"/>
                      <a:pt x="0" y="247650"/>
                    </a:cubicBezTo>
                    <a:cubicBezTo>
                      <a:pt x="0" y="110877"/>
                      <a:pt x="110877" y="0"/>
                      <a:pt x="247650" y="0"/>
                    </a:cubicBezTo>
                    <a:cubicBezTo>
                      <a:pt x="384423" y="0"/>
                      <a:pt x="495300" y="110877"/>
                      <a:pt x="495300" y="247650"/>
                    </a:cubicBezTo>
                    <a:close/>
                  </a:path>
                </a:pathLst>
              </a:custGeom>
              <a:solidFill>
                <a:srgbClr val="000000">
                  <a:alpha val="32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8AA47F6-14D4-2F4C-9046-2DBC9F85A220}"/>
                  </a:ext>
                </a:extLst>
              </p:cNvPr>
              <p:cNvSpPr/>
              <p:nvPr/>
            </p:nvSpPr>
            <p:spPr>
              <a:xfrm>
                <a:off x="6484620" y="2274570"/>
                <a:ext cx="419100" cy="228600"/>
              </a:xfrm>
              <a:custGeom>
                <a:avLst/>
                <a:gdLst>
                  <a:gd name="connsiteX0" fmla="*/ 222096 w 419100"/>
                  <a:gd name="connsiteY0" fmla="*/ 152400 h 228600"/>
                  <a:gd name="connsiteX1" fmla="*/ 114300 w 419100"/>
                  <a:gd name="connsiteY1" fmla="*/ 228600 h 228600"/>
                  <a:gd name="connsiteX2" fmla="*/ 0 w 419100"/>
                  <a:gd name="connsiteY2" fmla="*/ 114300 h 228600"/>
                  <a:gd name="connsiteX3" fmla="*/ 114300 w 419100"/>
                  <a:gd name="connsiteY3" fmla="*/ 0 h 228600"/>
                  <a:gd name="connsiteX4" fmla="*/ 222096 w 419100"/>
                  <a:gd name="connsiteY4" fmla="*/ 76200 h 228600"/>
                  <a:gd name="connsiteX5" fmla="*/ 419100 w 419100"/>
                  <a:gd name="connsiteY5" fmla="*/ 76200 h 228600"/>
                  <a:gd name="connsiteX6" fmla="*/ 419100 w 419100"/>
                  <a:gd name="connsiteY6" fmla="*/ 152400 h 228600"/>
                  <a:gd name="connsiteX7" fmla="*/ 222096 w 419100"/>
                  <a:gd name="connsiteY7" fmla="*/ 1524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9100" h="228600">
                    <a:moveTo>
                      <a:pt x="222096" y="152400"/>
                    </a:moveTo>
                    <a:cubicBezTo>
                      <a:pt x="206405" y="196794"/>
                      <a:pt x="164067" y="228600"/>
                      <a:pt x="114300" y="228600"/>
                    </a:cubicBezTo>
                    <a:cubicBezTo>
                      <a:pt x="51174" y="228600"/>
                      <a:pt x="0" y="177426"/>
                      <a:pt x="0" y="114300"/>
                    </a:cubicBezTo>
                    <a:cubicBezTo>
                      <a:pt x="0" y="51174"/>
                      <a:pt x="51174" y="0"/>
                      <a:pt x="114300" y="0"/>
                    </a:cubicBezTo>
                    <a:cubicBezTo>
                      <a:pt x="164067" y="0"/>
                      <a:pt x="206405" y="31807"/>
                      <a:pt x="222096" y="76200"/>
                    </a:cubicBezTo>
                    <a:lnTo>
                      <a:pt x="419100" y="76200"/>
                    </a:lnTo>
                    <a:lnTo>
                      <a:pt x="419100" y="152400"/>
                    </a:lnTo>
                    <a:lnTo>
                      <a:pt x="222096" y="152400"/>
                    </a:lnTo>
                    <a:close/>
                  </a:path>
                </a:pathLst>
              </a:custGeom>
              <a:solidFill>
                <a:srgbClr val="000000">
                  <a:alpha val="32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E6A92DD-2BF1-FFDC-03E2-A0E7B17384B8}"/>
                  </a:ext>
                </a:extLst>
              </p:cNvPr>
              <p:cNvSpPr/>
              <p:nvPr/>
            </p:nvSpPr>
            <p:spPr>
              <a:xfrm>
                <a:off x="6884670" y="2303145"/>
                <a:ext cx="171450" cy="171450"/>
              </a:xfrm>
              <a:custGeom>
                <a:avLst/>
                <a:gdLst>
                  <a:gd name="connsiteX0" fmla="*/ 85725 w 171450"/>
                  <a:gd name="connsiteY0" fmla="*/ 171450 h 171450"/>
                  <a:gd name="connsiteX1" fmla="*/ 0 w 171450"/>
                  <a:gd name="connsiteY1" fmla="*/ 85725 h 171450"/>
                  <a:gd name="connsiteX2" fmla="*/ 85725 w 171450"/>
                  <a:gd name="connsiteY2" fmla="*/ 0 h 171450"/>
                  <a:gd name="connsiteX3" fmla="*/ 171450 w 171450"/>
                  <a:gd name="connsiteY3" fmla="*/ 85725 h 171450"/>
                  <a:gd name="connsiteX4" fmla="*/ 85725 w 171450"/>
                  <a:gd name="connsiteY4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171450">
                    <a:moveTo>
                      <a:pt x="85725" y="171450"/>
                    </a:moveTo>
                    <a:cubicBezTo>
                      <a:pt x="38380" y="171450"/>
                      <a:pt x="0" y="133070"/>
                      <a:pt x="0" y="85725"/>
                    </a:cubicBezTo>
                    <a:cubicBezTo>
                      <a:pt x="0" y="38381"/>
                      <a:pt x="38380" y="0"/>
                      <a:pt x="85725" y="0"/>
                    </a:cubicBezTo>
                    <a:cubicBezTo>
                      <a:pt x="133070" y="0"/>
                      <a:pt x="171450" y="38381"/>
                      <a:pt x="171450" y="85725"/>
                    </a:cubicBezTo>
                    <a:cubicBezTo>
                      <a:pt x="171450" y="133070"/>
                      <a:pt x="133070" y="171450"/>
                      <a:pt x="85725" y="171450"/>
                    </a:cubicBezTo>
                    <a:close/>
                  </a:path>
                </a:pathLst>
              </a:custGeom>
              <a:solidFill>
                <a:srgbClr val="000000">
                  <a:alpha val="32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" name="Graphic 1032">
              <a:extLst>
                <a:ext uri="{FF2B5EF4-FFF2-40B4-BE49-F238E27FC236}">
                  <a16:creationId xmlns:a16="http://schemas.microsoft.com/office/drawing/2014/main" id="{3FDBE213-7781-DB5B-70DD-17C9966EA461}"/>
                </a:ext>
              </a:extLst>
            </p:cNvPr>
            <p:cNvGrpSpPr/>
            <p:nvPr/>
          </p:nvGrpSpPr>
          <p:grpSpPr>
            <a:xfrm>
              <a:off x="6351270" y="2125789"/>
              <a:ext cx="704850" cy="495299"/>
              <a:chOff x="6351270" y="2125789"/>
              <a:chExt cx="704850" cy="495299"/>
            </a:xfrm>
            <a:solidFill>
              <a:srgbClr val="000000">
                <a:alpha val="24000"/>
              </a:srgbClr>
            </a:solidFill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C04B62D-F6DE-5078-C923-85963826907A}"/>
                  </a:ext>
                </a:extLst>
              </p:cNvPr>
              <p:cNvSpPr/>
              <p:nvPr/>
            </p:nvSpPr>
            <p:spPr>
              <a:xfrm>
                <a:off x="6351270" y="2125789"/>
                <a:ext cx="495300" cy="495299"/>
              </a:xfrm>
              <a:custGeom>
                <a:avLst/>
                <a:gdLst>
                  <a:gd name="connsiteX0" fmla="*/ 495300 w 495300"/>
                  <a:gd name="connsiteY0" fmla="*/ 247650 h 495299"/>
                  <a:gd name="connsiteX1" fmla="*/ 247650 w 495300"/>
                  <a:gd name="connsiteY1" fmla="*/ 495300 h 495299"/>
                  <a:gd name="connsiteX2" fmla="*/ 0 w 495300"/>
                  <a:gd name="connsiteY2" fmla="*/ 247650 h 495299"/>
                  <a:gd name="connsiteX3" fmla="*/ 247650 w 495300"/>
                  <a:gd name="connsiteY3" fmla="*/ 0 h 495299"/>
                  <a:gd name="connsiteX4" fmla="*/ 495300 w 495300"/>
                  <a:gd name="connsiteY4" fmla="*/ 247650 h 495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300" h="495299">
                    <a:moveTo>
                      <a:pt x="495300" y="247650"/>
                    </a:moveTo>
                    <a:cubicBezTo>
                      <a:pt x="495300" y="384423"/>
                      <a:pt x="384423" y="495300"/>
                      <a:pt x="247650" y="495300"/>
                    </a:cubicBezTo>
                    <a:cubicBezTo>
                      <a:pt x="110877" y="495300"/>
                      <a:pt x="0" y="384423"/>
                      <a:pt x="0" y="247650"/>
                    </a:cubicBezTo>
                    <a:cubicBezTo>
                      <a:pt x="0" y="110877"/>
                      <a:pt x="110877" y="0"/>
                      <a:pt x="247650" y="0"/>
                    </a:cubicBezTo>
                    <a:cubicBezTo>
                      <a:pt x="384423" y="0"/>
                      <a:pt x="495300" y="110877"/>
                      <a:pt x="495300" y="247650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A50994F-884E-9C27-21ED-2E3C154DD590}"/>
                  </a:ext>
                </a:extLst>
              </p:cNvPr>
              <p:cNvSpPr/>
              <p:nvPr/>
            </p:nvSpPr>
            <p:spPr>
              <a:xfrm>
                <a:off x="6484620" y="2259140"/>
                <a:ext cx="419100" cy="228600"/>
              </a:xfrm>
              <a:custGeom>
                <a:avLst/>
                <a:gdLst>
                  <a:gd name="connsiteX0" fmla="*/ 222096 w 419100"/>
                  <a:gd name="connsiteY0" fmla="*/ 152400 h 228600"/>
                  <a:gd name="connsiteX1" fmla="*/ 114300 w 419100"/>
                  <a:gd name="connsiteY1" fmla="*/ 228600 h 228600"/>
                  <a:gd name="connsiteX2" fmla="*/ 0 w 419100"/>
                  <a:gd name="connsiteY2" fmla="*/ 114300 h 228600"/>
                  <a:gd name="connsiteX3" fmla="*/ 114300 w 419100"/>
                  <a:gd name="connsiteY3" fmla="*/ 0 h 228600"/>
                  <a:gd name="connsiteX4" fmla="*/ 222096 w 419100"/>
                  <a:gd name="connsiteY4" fmla="*/ 76200 h 228600"/>
                  <a:gd name="connsiteX5" fmla="*/ 419100 w 419100"/>
                  <a:gd name="connsiteY5" fmla="*/ 76200 h 228600"/>
                  <a:gd name="connsiteX6" fmla="*/ 419100 w 419100"/>
                  <a:gd name="connsiteY6" fmla="*/ 152400 h 228600"/>
                  <a:gd name="connsiteX7" fmla="*/ 222096 w 419100"/>
                  <a:gd name="connsiteY7" fmla="*/ 1524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9100" h="228600">
                    <a:moveTo>
                      <a:pt x="222096" y="152400"/>
                    </a:moveTo>
                    <a:cubicBezTo>
                      <a:pt x="206405" y="196794"/>
                      <a:pt x="164067" y="228600"/>
                      <a:pt x="114300" y="228600"/>
                    </a:cubicBezTo>
                    <a:cubicBezTo>
                      <a:pt x="51174" y="228600"/>
                      <a:pt x="0" y="177426"/>
                      <a:pt x="0" y="114300"/>
                    </a:cubicBezTo>
                    <a:cubicBezTo>
                      <a:pt x="0" y="51174"/>
                      <a:pt x="51174" y="0"/>
                      <a:pt x="114300" y="0"/>
                    </a:cubicBezTo>
                    <a:cubicBezTo>
                      <a:pt x="164067" y="0"/>
                      <a:pt x="206405" y="31807"/>
                      <a:pt x="222096" y="76200"/>
                    </a:cubicBezTo>
                    <a:lnTo>
                      <a:pt x="419100" y="76200"/>
                    </a:lnTo>
                    <a:lnTo>
                      <a:pt x="419100" y="152400"/>
                    </a:lnTo>
                    <a:lnTo>
                      <a:pt x="222096" y="152400"/>
                    </a:ln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D5259BE-7A60-36DA-2D0F-5863710E99DF}"/>
                  </a:ext>
                </a:extLst>
              </p:cNvPr>
              <p:cNvSpPr/>
              <p:nvPr/>
            </p:nvSpPr>
            <p:spPr>
              <a:xfrm>
                <a:off x="6884670" y="2287715"/>
                <a:ext cx="171450" cy="171450"/>
              </a:xfrm>
              <a:custGeom>
                <a:avLst/>
                <a:gdLst>
                  <a:gd name="connsiteX0" fmla="*/ 85725 w 171450"/>
                  <a:gd name="connsiteY0" fmla="*/ 171450 h 171450"/>
                  <a:gd name="connsiteX1" fmla="*/ 0 w 171450"/>
                  <a:gd name="connsiteY1" fmla="*/ 85725 h 171450"/>
                  <a:gd name="connsiteX2" fmla="*/ 85725 w 171450"/>
                  <a:gd name="connsiteY2" fmla="*/ 0 h 171450"/>
                  <a:gd name="connsiteX3" fmla="*/ 171450 w 171450"/>
                  <a:gd name="connsiteY3" fmla="*/ 85725 h 171450"/>
                  <a:gd name="connsiteX4" fmla="*/ 85725 w 171450"/>
                  <a:gd name="connsiteY4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171450">
                    <a:moveTo>
                      <a:pt x="85725" y="171450"/>
                    </a:moveTo>
                    <a:cubicBezTo>
                      <a:pt x="38380" y="171450"/>
                      <a:pt x="0" y="133070"/>
                      <a:pt x="0" y="85725"/>
                    </a:cubicBezTo>
                    <a:cubicBezTo>
                      <a:pt x="0" y="38381"/>
                      <a:pt x="38380" y="0"/>
                      <a:pt x="85725" y="0"/>
                    </a:cubicBezTo>
                    <a:cubicBezTo>
                      <a:pt x="133070" y="0"/>
                      <a:pt x="171450" y="38381"/>
                      <a:pt x="171450" y="85725"/>
                    </a:cubicBezTo>
                    <a:cubicBezTo>
                      <a:pt x="171450" y="133070"/>
                      <a:pt x="133070" y="171450"/>
                      <a:pt x="85725" y="171450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DA679CB-B44D-286A-0F71-2C3643610CDE}"/>
                </a:ext>
              </a:extLst>
            </p:cNvPr>
            <p:cNvSpPr/>
            <p:nvPr/>
          </p:nvSpPr>
          <p:spPr>
            <a:xfrm>
              <a:off x="6351270" y="2122170"/>
              <a:ext cx="495300" cy="495300"/>
            </a:xfrm>
            <a:custGeom>
              <a:avLst/>
              <a:gdLst>
                <a:gd name="connsiteX0" fmla="*/ 495300 w 495300"/>
                <a:gd name="connsiteY0" fmla="*/ 247650 h 495300"/>
                <a:gd name="connsiteX1" fmla="*/ 247650 w 495300"/>
                <a:gd name="connsiteY1" fmla="*/ 495300 h 495300"/>
                <a:gd name="connsiteX2" fmla="*/ 0 w 495300"/>
                <a:gd name="connsiteY2" fmla="*/ 247650 h 495300"/>
                <a:gd name="connsiteX3" fmla="*/ 247650 w 495300"/>
                <a:gd name="connsiteY3" fmla="*/ 0 h 495300"/>
                <a:gd name="connsiteX4" fmla="*/ 495300 w 495300"/>
                <a:gd name="connsiteY4" fmla="*/ 24765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495300">
                  <a:moveTo>
                    <a:pt x="495300" y="247650"/>
                  </a:moveTo>
                  <a:cubicBezTo>
                    <a:pt x="495300" y="384423"/>
                    <a:pt x="384423" y="495300"/>
                    <a:pt x="247650" y="495300"/>
                  </a:cubicBezTo>
                  <a:cubicBezTo>
                    <a:pt x="110877" y="495300"/>
                    <a:pt x="0" y="384423"/>
                    <a:pt x="0" y="247650"/>
                  </a:cubicBezTo>
                  <a:cubicBezTo>
                    <a:pt x="0" y="110877"/>
                    <a:pt x="110877" y="0"/>
                    <a:pt x="247650" y="0"/>
                  </a:cubicBezTo>
                  <a:cubicBezTo>
                    <a:pt x="384423" y="0"/>
                    <a:pt x="495300" y="110877"/>
                    <a:pt x="495300" y="247650"/>
                  </a:cubicBezTo>
                  <a:close/>
                </a:path>
              </a:pathLst>
            </a:custGeom>
            <a:gradFill>
              <a:gsLst>
                <a:gs pos="0">
                  <a:srgbClr val="36E3EE"/>
                </a:gs>
                <a:gs pos="50000">
                  <a:srgbClr val="1BCAD6"/>
                </a:gs>
                <a:gs pos="100000">
                  <a:srgbClr val="00B1BE"/>
                </a:gs>
              </a:gsLst>
              <a:lin ang="3536435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9218464-507F-224D-A99E-46A73830BBED}"/>
                </a:ext>
              </a:extLst>
            </p:cNvPr>
            <p:cNvSpPr/>
            <p:nvPr/>
          </p:nvSpPr>
          <p:spPr>
            <a:xfrm>
              <a:off x="6484614" y="2255520"/>
              <a:ext cx="419100" cy="228600"/>
            </a:xfrm>
            <a:custGeom>
              <a:avLst/>
              <a:gdLst>
                <a:gd name="connsiteX0" fmla="*/ 222096 w 419100"/>
                <a:gd name="connsiteY0" fmla="*/ 152400 h 228600"/>
                <a:gd name="connsiteX1" fmla="*/ 114300 w 419100"/>
                <a:gd name="connsiteY1" fmla="*/ 228600 h 228600"/>
                <a:gd name="connsiteX2" fmla="*/ 0 w 419100"/>
                <a:gd name="connsiteY2" fmla="*/ 114300 h 228600"/>
                <a:gd name="connsiteX3" fmla="*/ 114300 w 419100"/>
                <a:gd name="connsiteY3" fmla="*/ 0 h 228600"/>
                <a:gd name="connsiteX4" fmla="*/ 222096 w 419100"/>
                <a:gd name="connsiteY4" fmla="*/ 76200 h 228600"/>
                <a:gd name="connsiteX5" fmla="*/ 419100 w 419100"/>
                <a:gd name="connsiteY5" fmla="*/ 76200 h 228600"/>
                <a:gd name="connsiteX6" fmla="*/ 419100 w 419100"/>
                <a:gd name="connsiteY6" fmla="*/ 152400 h 228600"/>
                <a:gd name="connsiteX7" fmla="*/ 222096 w 419100"/>
                <a:gd name="connsiteY7" fmla="*/ 1524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100" h="228600">
                  <a:moveTo>
                    <a:pt x="222096" y="152400"/>
                  </a:moveTo>
                  <a:cubicBezTo>
                    <a:pt x="206405" y="196794"/>
                    <a:pt x="164067" y="228600"/>
                    <a:pt x="114300" y="228600"/>
                  </a:cubicBezTo>
                  <a:cubicBezTo>
                    <a:pt x="51174" y="228600"/>
                    <a:pt x="0" y="177426"/>
                    <a:pt x="0" y="114300"/>
                  </a:cubicBezTo>
                  <a:cubicBezTo>
                    <a:pt x="0" y="51174"/>
                    <a:pt x="51174" y="0"/>
                    <a:pt x="114300" y="0"/>
                  </a:cubicBezTo>
                  <a:cubicBezTo>
                    <a:pt x="164067" y="0"/>
                    <a:pt x="206405" y="31807"/>
                    <a:pt x="222096" y="76200"/>
                  </a:cubicBezTo>
                  <a:lnTo>
                    <a:pt x="419100" y="76200"/>
                  </a:lnTo>
                  <a:lnTo>
                    <a:pt x="419100" y="152400"/>
                  </a:lnTo>
                  <a:lnTo>
                    <a:pt x="222096" y="152400"/>
                  </a:lnTo>
                  <a:close/>
                </a:path>
              </a:pathLst>
            </a:custGeom>
            <a:gradFill>
              <a:gsLst>
                <a:gs pos="0">
                  <a:srgbClr val="D2F6F9"/>
                </a:gs>
                <a:gs pos="100000">
                  <a:srgbClr val="82EBF1"/>
                </a:gs>
                <a:gs pos="100000">
                  <a:srgbClr val="82EBF1"/>
                </a:gs>
              </a:gsLst>
              <a:lin ang="251364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A9C3C54-E7D0-AC1C-753E-F367590A77AB}"/>
                </a:ext>
              </a:extLst>
            </p:cNvPr>
            <p:cNvSpPr/>
            <p:nvPr/>
          </p:nvSpPr>
          <p:spPr>
            <a:xfrm>
              <a:off x="6884670" y="2284095"/>
              <a:ext cx="171450" cy="171450"/>
            </a:xfrm>
            <a:custGeom>
              <a:avLst/>
              <a:gdLst>
                <a:gd name="connsiteX0" fmla="*/ 85725 w 171450"/>
                <a:gd name="connsiteY0" fmla="*/ 171450 h 171450"/>
                <a:gd name="connsiteX1" fmla="*/ 0 w 171450"/>
                <a:gd name="connsiteY1" fmla="*/ 85725 h 171450"/>
                <a:gd name="connsiteX2" fmla="*/ 85725 w 171450"/>
                <a:gd name="connsiteY2" fmla="*/ 0 h 171450"/>
                <a:gd name="connsiteX3" fmla="*/ 171450 w 171450"/>
                <a:gd name="connsiteY3" fmla="*/ 85725 h 171450"/>
                <a:gd name="connsiteX4" fmla="*/ 85725 w 171450"/>
                <a:gd name="connsiteY4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85725" y="171450"/>
                  </a:move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1"/>
                    <a:pt x="38380" y="0"/>
                    <a:pt x="85725" y="0"/>
                  </a:cubicBezTo>
                  <a:cubicBezTo>
                    <a:pt x="133070" y="0"/>
                    <a:pt x="171450" y="38381"/>
                    <a:pt x="171450" y="85725"/>
                  </a:cubicBezTo>
                  <a:cubicBezTo>
                    <a:pt x="171450" y="133070"/>
                    <a:pt x="133070" y="171450"/>
                    <a:pt x="85725" y="171450"/>
                  </a:cubicBezTo>
                  <a:close/>
                </a:path>
              </a:pathLst>
            </a:custGeom>
            <a:gradFill>
              <a:gsLst>
                <a:gs pos="0">
                  <a:srgbClr val="9AEEF3"/>
                </a:gs>
                <a:gs pos="50000">
                  <a:srgbClr val="8EECF2"/>
                </a:gs>
                <a:gs pos="100000">
                  <a:srgbClr val="82EBF1"/>
                </a:gs>
              </a:gsLst>
              <a:lin ang="11973498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EE9DEE1-47D4-8B12-9C2F-D85139CA11CC}"/>
              </a:ext>
            </a:extLst>
          </p:cNvPr>
          <p:cNvSpPr txBox="1"/>
          <p:nvPr/>
        </p:nvSpPr>
        <p:spPr>
          <a:xfrm>
            <a:off x="9835081" y="3198167"/>
            <a:ext cx="147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021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Dynamics 365 </a:t>
            </a:r>
          </a:p>
          <a:p>
            <a:r>
              <a:rPr lang="en-US" sz="1200" b="1">
                <a:solidFill>
                  <a:srgbClr val="0021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Central</a:t>
            </a:r>
          </a:p>
        </p:txBody>
      </p:sp>
    </p:spTree>
    <p:extLst>
      <p:ext uri="{BB962C8B-B14F-4D97-AF65-F5344CB8AC3E}">
        <p14:creationId xmlns:p14="http://schemas.microsoft.com/office/powerpoint/2010/main" val="3874058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DE56D-4DC7-6405-8C14-95443AD2A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46E6C0-57F0-D49D-06DE-37CDC05A15C0}"/>
              </a:ext>
            </a:extLst>
          </p:cNvPr>
          <p:cNvSpPr/>
          <p:nvPr/>
        </p:nvSpPr>
        <p:spPr>
          <a:xfrm>
            <a:off x="714413" y="2514601"/>
            <a:ext cx="10763175" cy="3606800"/>
          </a:xfrm>
          <a:prstGeom prst="roundRect">
            <a:avLst>
              <a:gd name="adj" fmla="val 8754"/>
            </a:avLst>
          </a:prstGeom>
          <a:gradFill>
            <a:gsLst>
              <a:gs pos="1000">
                <a:srgbClr val="F1F4FD"/>
              </a:gs>
              <a:gs pos="100000">
                <a:srgbClr val="F1FDFD"/>
              </a:gs>
            </a:gsLst>
            <a:lin ang="2700000" scaled="1"/>
          </a:gradFill>
          <a:ln w="38100">
            <a:gradFill flip="none" rotWithShape="1">
              <a:gsLst>
                <a:gs pos="100000">
                  <a:srgbClr val="214792"/>
                </a:gs>
                <a:gs pos="0">
                  <a:srgbClr val="6D8BED"/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anrope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4DB3EDE-F1F1-9235-EC39-F5318843DAD9}"/>
              </a:ext>
            </a:extLst>
          </p:cNvPr>
          <p:cNvSpPr txBox="1">
            <a:spLocks/>
          </p:cNvSpPr>
          <p:nvPr/>
        </p:nvSpPr>
        <p:spPr>
          <a:xfrm>
            <a:off x="448056" y="400050"/>
            <a:ext cx="11480708" cy="71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D26E02"/>
                </a:solidFill>
                <a:latin typeface="Manrope Extra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>
                <a:solidFill>
                  <a:srgbClr val="214792"/>
                </a:solidFill>
              </a:rPr>
              <a:t>Real results from real customers.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A99764-5DF7-6D59-7385-48A625E30D09}"/>
              </a:ext>
            </a:extLst>
          </p:cNvPr>
          <p:cNvGrpSpPr/>
          <p:nvPr/>
        </p:nvGrpSpPr>
        <p:grpSpPr>
          <a:xfrm>
            <a:off x="1154324" y="3213100"/>
            <a:ext cx="9883353" cy="2222500"/>
            <a:chOff x="1013246" y="3213100"/>
            <a:chExt cx="9883353" cy="22225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71C9E9D-7E64-39F1-C67F-B05291D775C4}"/>
                </a:ext>
              </a:extLst>
            </p:cNvPr>
            <p:cNvGrpSpPr/>
            <p:nvPr/>
          </p:nvGrpSpPr>
          <p:grpSpPr>
            <a:xfrm>
              <a:off x="3371850" y="3213100"/>
              <a:ext cx="5448300" cy="2222500"/>
              <a:chOff x="3340100" y="2882900"/>
              <a:chExt cx="5448300" cy="2222500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57CD588-8B65-C6CE-A630-83DAA889CB1D}"/>
                  </a:ext>
                </a:extLst>
              </p:cNvPr>
              <p:cNvCxnSpPr/>
              <p:nvPr/>
            </p:nvCxnSpPr>
            <p:spPr>
              <a:xfrm>
                <a:off x="3340100" y="2882900"/>
                <a:ext cx="0" cy="2222500"/>
              </a:xfrm>
              <a:prstGeom prst="line">
                <a:avLst/>
              </a:prstGeom>
              <a:ln>
                <a:gradFill flip="none" rotWithShape="1">
                  <a:gsLst>
                    <a:gs pos="100000">
                      <a:srgbClr val="6D8BED"/>
                    </a:gs>
                    <a:gs pos="0">
                      <a:srgbClr val="82EAF0"/>
                    </a:gs>
                  </a:gsLst>
                  <a:lin ang="13500000" scaled="1"/>
                  <a:tileRect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A8084A6-F2CE-8BC5-8FB7-8E3227CAAA60}"/>
                  </a:ext>
                </a:extLst>
              </p:cNvPr>
              <p:cNvCxnSpPr/>
              <p:nvPr/>
            </p:nvCxnSpPr>
            <p:spPr>
              <a:xfrm>
                <a:off x="6064250" y="2882900"/>
                <a:ext cx="0" cy="2222500"/>
              </a:xfrm>
              <a:prstGeom prst="line">
                <a:avLst/>
              </a:prstGeom>
              <a:ln>
                <a:gradFill flip="none" rotWithShape="1">
                  <a:gsLst>
                    <a:gs pos="100000">
                      <a:srgbClr val="6D8BED"/>
                    </a:gs>
                    <a:gs pos="0">
                      <a:srgbClr val="82EAF0"/>
                    </a:gs>
                  </a:gsLst>
                  <a:lin ang="13500000" scaled="1"/>
                  <a:tileRect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F3C34C8-A2AE-F99A-23FB-1C822D6F43E1}"/>
                  </a:ext>
                </a:extLst>
              </p:cNvPr>
              <p:cNvCxnSpPr/>
              <p:nvPr/>
            </p:nvCxnSpPr>
            <p:spPr>
              <a:xfrm>
                <a:off x="8788400" y="2882900"/>
                <a:ext cx="0" cy="2222500"/>
              </a:xfrm>
              <a:prstGeom prst="line">
                <a:avLst/>
              </a:prstGeom>
              <a:ln>
                <a:gradFill flip="none" rotWithShape="1">
                  <a:gsLst>
                    <a:gs pos="100000">
                      <a:srgbClr val="6D8BED"/>
                    </a:gs>
                    <a:gs pos="0">
                      <a:srgbClr val="82EAF0"/>
                    </a:gs>
                  </a:gsLst>
                  <a:lin ang="13500000" scaled="1"/>
                  <a:tileRect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2">
              <a:extLst>
                <a:ext uri="{FF2B5EF4-FFF2-40B4-BE49-F238E27FC236}">
                  <a16:creationId xmlns:a16="http://schemas.microsoft.com/office/drawing/2014/main" id="{81FA6FB8-4470-0FF0-5D8A-37E1EF85AEEB}"/>
                </a:ext>
              </a:extLst>
            </p:cNvPr>
            <p:cNvSpPr txBox="1"/>
            <p:nvPr/>
          </p:nvSpPr>
          <p:spPr>
            <a:xfrm>
              <a:off x="1013246" y="4154969"/>
              <a:ext cx="192424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b="1" i="0">
                  <a:solidFill>
                    <a:srgbClr val="004778"/>
                  </a:solidFill>
                  <a:effectLst/>
                  <a:latin typeface="Manrope" pitchFamily="2" charset="0"/>
                </a:rPr>
                <a:t>annual cost savings.</a:t>
              </a:r>
            </a:p>
          </p:txBody>
        </p:sp>
        <p:sp>
          <p:nvSpPr>
            <p:cNvPr id="61" name="TextBox 3">
              <a:extLst>
                <a:ext uri="{FF2B5EF4-FFF2-40B4-BE49-F238E27FC236}">
                  <a16:creationId xmlns:a16="http://schemas.microsoft.com/office/drawing/2014/main" id="{4FF5FD71-1C64-1EF8-5095-E6C7FB5DBC0B}"/>
                </a:ext>
              </a:extLst>
            </p:cNvPr>
            <p:cNvSpPr txBox="1"/>
            <p:nvPr/>
          </p:nvSpPr>
          <p:spPr>
            <a:xfrm>
              <a:off x="1013247" y="3360925"/>
              <a:ext cx="1924252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6D8BED"/>
                      </a:gs>
                      <a:gs pos="100000">
                        <a:srgbClr val="21479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Manrope" pitchFamily="2" charset="0"/>
                  <a:cs typeface="Segoe UI" pitchFamily="34" charset="0"/>
                </a:rPr>
                <a:t>$120K</a:t>
              </a:r>
            </a:p>
          </p:txBody>
        </p:sp>
        <p:sp>
          <p:nvSpPr>
            <p:cNvPr id="65" name="TextBox 8">
              <a:extLst>
                <a:ext uri="{FF2B5EF4-FFF2-40B4-BE49-F238E27FC236}">
                  <a16:creationId xmlns:a16="http://schemas.microsoft.com/office/drawing/2014/main" id="{C579452B-C98B-6384-62AB-AA2B1250E2BE}"/>
                </a:ext>
              </a:extLst>
            </p:cNvPr>
            <p:cNvSpPr txBox="1"/>
            <p:nvPr/>
          </p:nvSpPr>
          <p:spPr>
            <a:xfrm>
              <a:off x="3783108" y="4154969"/>
              <a:ext cx="194459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b="1" i="0">
                  <a:solidFill>
                    <a:srgbClr val="004778"/>
                  </a:solidFill>
                  <a:effectLst/>
                  <a:latin typeface="Manrope" pitchFamily="2" charset="0"/>
                </a:rPr>
                <a:t>workload reduction.</a:t>
              </a:r>
            </a:p>
          </p:txBody>
        </p:sp>
        <p:sp>
          <p:nvSpPr>
            <p:cNvPr id="66" name="TextBox 9">
              <a:extLst>
                <a:ext uri="{FF2B5EF4-FFF2-40B4-BE49-F238E27FC236}">
                  <a16:creationId xmlns:a16="http://schemas.microsoft.com/office/drawing/2014/main" id="{6C090676-F143-3511-769B-92096B8741AE}"/>
                </a:ext>
              </a:extLst>
            </p:cNvPr>
            <p:cNvSpPr txBox="1"/>
            <p:nvPr/>
          </p:nvSpPr>
          <p:spPr>
            <a:xfrm>
              <a:off x="3783109" y="3360925"/>
              <a:ext cx="1757771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6D8BED"/>
                      </a:gs>
                      <a:gs pos="100000">
                        <a:srgbClr val="21479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Manrope" pitchFamily="2" charset="0"/>
                  <a:cs typeface="Segoe UI" pitchFamily="34" charset="0"/>
                </a:rPr>
                <a:t>50%</a:t>
              </a:r>
            </a:p>
          </p:txBody>
        </p:sp>
        <p:sp>
          <p:nvSpPr>
            <p:cNvPr id="68" name="TextBox 14">
              <a:extLst>
                <a:ext uri="{FF2B5EF4-FFF2-40B4-BE49-F238E27FC236}">
                  <a16:creationId xmlns:a16="http://schemas.microsoft.com/office/drawing/2014/main" id="{8E651597-29B4-870F-483E-4E5C780CDCB1}"/>
                </a:ext>
              </a:extLst>
            </p:cNvPr>
            <p:cNvSpPr txBox="1"/>
            <p:nvPr/>
          </p:nvSpPr>
          <p:spPr>
            <a:xfrm>
              <a:off x="6552970" y="4154969"/>
              <a:ext cx="2121130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b="1" i="0">
                  <a:solidFill>
                    <a:srgbClr val="004778"/>
                  </a:solidFill>
                  <a:effectLst/>
                  <a:latin typeface="Manrope" pitchFamily="2" charset="0"/>
                </a:rPr>
                <a:t>deferral accounts in one implementation.</a:t>
              </a:r>
            </a:p>
          </p:txBody>
        </p:sp>
        <p:sp>
          <p:nvSpPr>
            <p:cNvPr id="69" name="TextBox 15">
              <a:extLst>
                <a:ext uri="{FF2B5EF4-FFF2-40B4-BE49-F238E27FC236}">
                  <a16:creationId xmlns:a16="http://schemas.microsoft.com/office/drawing/2014/main" id="{3ACBC846-0ED7-43B6-8EB9-25E322691930}"/>
                </a:ext>
              </a:extLst>
            </p:cNvPr>
            <p:cNvSpPr txBox="1"/>
            <p:nvPr/>
          </p:nvSpPr>
          <p:spPr>
            <a:xfrm>
              <a:off x="6552971" y="3360925"/>
              <a:ext cx="1757771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6D8BED"/>
                      </a:gs>
                      <a:gs pos="100000">
                        <a:srgbClr val="21479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Manrope" pitchFamily="2" charset="0"/>
                  <a:cs typeface="Segoe UI" pitchFamily="34" charset="0"/>
                </a:rPr>
                <a:t>10K</a:t>
              </a:r>
            </a:p>
          </p:txBody>
        </p:sp>
        <p:sp>
          <p:nvSpPr>
            <p:cNvPr id="71" name="TextBox 20">
              <a:extLst>
                <a:ext uri="{FF2B5EF4-FFF2-40B4-BE49-F238E27FC236}">
                  <a16:creationId xmlns:a16="http://schemas.microsoft.com/office/drawing/2014/main" id="{44A86A27-1472-03EB-7D95-4F97EEB73365}"/>
                </a:ext>
              </a:extLst>
            </p:cNvPr>
            <p:cNvSpPr txBox="1"/>
            <p:nvPr/>
          </p:nvSpPr>
          <p:spPr>
            <a:xfrm>
              <a:off x="9135940" y="4154969"/>
              <a:ext cx="17606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2000" b="1" i="0">
                  <a:solidFill>
                    <a:srgbClr val="004778"/>
                  </a:solidFill>
                  <a:effectLst/>
                  <a:latin typeface="Manrope" pitchFamily="2" charset="0"/>
                </a:rPr>
                <a:t>days saved annually.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4778"/>
                </a:solidFill>
                <a:effectLst/>
                <a:uLnTx/>
                <a:uFillTx/>
                <a:latin typeface="Manrope" pitchFamily="2" charset="0"/>
              </a:endParaRPr>
            </a:p>
          </p:txBody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540CA31B-9D2F-ED58-F6D9-955DDCDAA332}"/>
                </a:ext>
              </a:extLst>
            </p:cNvPr>
            <p:cNvSpPr txBox="1"/>
            <p:nvPr/>
          </p:nvSpPr>
          <p:spPr>
            <a:xfrm>
              <a:off x="9135941" y="3360925"/>
              <a:ext cx="1757771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6D8BED"/>
                      </a:gs>
                      <a:gs pos="100000">
                        <a:srgbClr val="21479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Manrope" pitchFamily="2" charset="0"/>
                  <a:cs typeface="Segoe UI" pitchFamily="34" charset="0"/>
                </a:rPr>
                <a:t>80+</a:t>
              </a:r>
            </a:p>
          </p:txBody>
        </p:sp>
      </p:grpSp>
      <p:sp>
        <p:nvSpPr>
          <p:cNvPr id="74" name="Content Placeholder 3">
            <a:extLst>
              <a:ext uri="{FF2B5EF4-FFF2-40B4-BE49-F238E27FC236}">
                <a16:creationId xmlns:a16="http://schemas.microsoft.com/office/drawing/2014/main" id="{48D1450F-E846-A7BA-F85D-A48B23A32222}"/>
              </a:ext>
            </a:extLst>
          </p:cNvPr>
          <p:cNvSpPr txBox="1">
            <a:spLocks/>
          </p:cNvSpPr>
          <p:nvPr/>
        </p:nvSpPr>
        <p:spPr>
          <a:xfrm>
            <a:off x="448056" y="1216025"/>
            <a:ext cx="11707587" cy="103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400" b="0" i="0">
                <a:solidFill>
                  <a:srgbClr val="00214F"/>
                </a:solidFill>
                <a:effectLst/>
                <a:latin typeface="Manrope" pitchFamily="2" charset="0"/>
              </a:rPr>
              <a:t>From automated billing and collections to revenue recognition and real-time reporting, simplify your recurring revenue operations, and streamline your compliance saving you valuable time and money. Don’t just take our word for it, see what our customers have achieved. </a:t>
            </a:r>
            <a:endParaRPr lang="en-US" sz="1400">
              <a:solidFill>
                <a:srgbClr val="00214F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57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B2CD-5BAA-76E6-AAF7-69F329F15E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>
                <a:latin typeface="Manrope ExtraBold"/>
              </a:rPr>
              <a:t>Wrap Up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9C15C2-4ED1-EEE3-4A92-3EABAFF044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CA">
                <a:latin typeface="Manrope SemiBold"/>
              </a:rPr>
              <a:t>Have an amazing start to 2025!</a:t>
            </a:r>
          </a:p>
          <a:p>
            <a:endParaRPr lang="en-CA"/>
          </a:p>
          <a:p>
            <a:r>
              <a:rPr lang="en-CA">
                <a:latin typeface="Manrope SemiBold"/>
              </a:rPr>
              <a:t>Connect with your account manager or email </a:t>
            </a:r>
            <a:r>
              <a:rPr lang="en-CA">
                <a:latin typeface="Manrope SemiBold"/>
                <a:hlinkClick r:id="rId2"/>
              </a:rPr>
              <a:t>sales@binarystream.com</a:t>
            </a:r>
            <a:r>
              <a:rPr lang="en-CA">
                <a:latin typeface="Manrope SemiBold"/>
              </a:rPr>
              <a:t> to continue the conversation.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554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6BAE6-E289-1DC9-D8C7-8FAE72CB6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8E5BF79C-CB2E-2462-1EF9-0D45510CA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920" y="3717689"/>
            <a:ext cx="8950171" cy="1808751"/>
          </a:xfrm>
          <a:gradFill>
            <a:gsLst>
              <a:gs pos="100000">
                <a:srgbClr val="E8EEFC">
                  <a:alpha val="20000"/>
                </a:srgbClr>
              </a:gs>
              <a:gs pos="0">
                <a:srgbClr val="E7F9FB">
                  <a:alpha val="20000"/>
                </a:srgbClr>
              </a:gs>
            </a:gsLst>
            <a:lin ang="2700000" scaled="0"/>
          </a:gradFill>
        </p:spPr>
        <p:txBody>
          <a:bodyPr>
            <a:noAutofit/>
          </a:bodyPr>
          <a:lstStyle/>
          <a:p>
            <a:pPr algn="l"/>
            <a:r>
              <a:rPr lang="en-US" sz="4800">
                <a:gradFill flip="none" rotWithShape="1">
                  <a:gsLst>
                    <a:gs pos="18000">
                      <a:srgbClr val="214792"/>
                    </a:gs>
                    <a:gs pos="100000">
                      <a:srgbClr val="6D8BED"/>
                    </a:gs>
                  </a:gsLst>
                  <a:lin ang="2700000" scaled="0"/>
                  <a:tileRect/>
                </a:gradFill>
              </a:rPr>
              <a:t>Embedded vs Standalone </a:t>
            </a:r>
            <a:br>
              <a:rPr lang="en-US" sz="4800">
                <a:gradFill flip="none" rotWithShape="1">
                  <a:gsLst>
                    <a:gs pos="18000">
                      <a:srgbClr val="214792"/>
                    </a:gs>
                    <a:gs pos="100000">
                      <a:srgbClr val="6D8BED"/>
                    </a:gs>
                  </a:gsLst>
                  <a:lin ang="2700000" scaled="0"/>
                  <a:tileRect/>
                </a:gradFill>
              </a:rPr>
            </a:br>
            <a:r>
              <a:rPr lang="en-US" sz="4800">
                <a:gradFill flip="none" rotWithShape="1">
                  <a:gsLst>
                    <a:gs pos="18000">
                      <a:srgbClr val="214792"/>
                    </a:gs>
                    <a:gs pos="100000">
                      <a:srgbClr val="6D8BED"/>
                    </a:gs>
                  </a:gsLst>
                  <a:lin ang="2700000" scaled="0"/>
                  <a:tileRect/>
                </a:gradFill>
              </a:rPr>
              <a:t>Subscription Solutions.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264493-332D-D39B-3AFC-375534C316C2}"/>
              </a:ext>
            </a:extLst>
          </p:cNvPr>
          <p:cNvSpPr/>
          <p:nvPr/>
        </p:nvSpPr>
        <p:spPr bwMode="auto">
          <a:xfrm>
            <a:off x="487680" y="5639267"/>
            <a:ext cx="4844741" cy="24929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51028" fontAlgn="base">
              <a:lnSpc>
                <a:spcPct val="90000"/>
              </a:lnSpc>
              <a:spcBef>
                <a:spcPct val="0"/>
              </a:spcBef>
              <a:spcAft>
                <a:spcPts val="612"/>
              </a:spcAft>
              <a:defRPr/>
            </a:pPr>
            <a:r>
              <a:rPr lang="en-US" b="1">
                <a:solidFill>
                  <a:schemeClr val="accent1"/>
                </a:solidFill>
                <a:latin typeface="Manrope" pitchFamily="2" charset="0"/>
                <a:cs typeface="Segoe UI"/>
              </a:rPr>
              <a:t>Use case.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5D3DAB-DF2A-FE64-DCEA-865577585767}"/>
              </a:ext>
            </a:extLst>
          </p:cNvPr>
          <p:cNvSpPr/>
          <p:nvPr/>
        </p:nvSpPr>
        <p:spPr>
          <a:xfrm>
            <a:off x="7691293" y="1348168"/>
            <a:ext cx="4015409" cy="2769704"/>
          </a:xfrm>
          <a:prstGeom prst="roundRect">
            <a:avLst/>
          </a:prstGeom>
          <a:gradFill>
            <a:gsLst>
              <a:gs pos="0">
                <a:srgbClr val="6D8BED"/>
              </a:gs>
              <a:gs pos="100000">
                <a:srgbClr val="21479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DE396A-1209-F15E-02F0-94826B589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" b="5562"/>
          <a:stretch/>
        </p:blipFill>
        <p:spPr>
          <a:xfrm>
            <a:off x="6456108" y="460901"/>
            <a:ext cx="4937789" cy="32934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7 4.07407E-6 L -2.08333E-7 0.0261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7275A9-D61A-4598-B018-126DD02E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Subscription Features Added to BC.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02281D-2540-044C-836B-9908C21716EC}"/>
              </a:ext>
            </a:extLst>
          </p:cNvPr>
          <p:cNvGrpSpPr/>
          <p:nvPr/>
        </p:nvGrpSpPr>
        <p:grpSpPr>
          <a:xfrm>
            <a:off x="844367" y="1997893"/>
            <a:ext cx="2302693" cy="3699485"/>
            <a:chOff x="691967" y="1997893"/>
            <a:chExt cx="2302693" cy="369948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5E42C4B-0896-1029-47DD-982F8469F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698860" y="1997893"/>
              <a:ext cx="2288906" cy="2288906"/>
            </a:xfrm>
            <a:prstGeom prst="ellipse">
              <a:avLst/>
            </a:prstGeom>
            <a:gradFill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5400000" scaled="1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IN" sz="1200">
                <a:solidFill>
                  <a:srgbClr val="FFFFFF"/>
                </a:solidFill>
                <a:latin typeface="Segoe UI Semibold"/>
                <a:cs typeface="Segoe UI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767C6DA-306C-4D99-8AD4-7F60B6B80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069" r="1462" b="6251"/>
            <a:stretch/>
          </p:blipFill>
          <p:spPr>
            <a:xfrm>
              <a:off x="774409" y="2073442"/>
              <a:ext cx="2137808" cy="2137808"/>
            </a:xfrm>
            <a:prstGeom prst="flowChartConnector">
              <a:avLst/>
            </a:prstGeom>
            <a:gradFill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5400000" scaled="1"/>
            </a:gradFill>
            <a:ln w="31750">
              <a:gradFill>
                <a:gsLst>
                  <a:gs pos="0">
                    <a:srgbClr val="6D8BED"/>
                  </a:gs>
                  <a:gs pos="100000">
                    <a:srgbClr val="214792"/>
                  </a:gs>
                </a:gsLst>
                <a:lin ang="5400000" scaled="1"/>
              </a:gradFill>
              <a:headEnd type="none" w="med" len="med"/>
              <a:tailEnd type="none" w="med" len="med"/>
            </a:ln>
            <a:effectLst/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EDAD19D-CC1C-432B-A9DE-4AAB097A0097}"/>
                </a:ext>
              </a:extLst>
            </p:cNvPr>
            <p:cNvSpPr txBox="1"/>
            <p:nvPr/>
          </p:nvSpPr>
          <p:spPr>
            <a:xfrm>
              <a:off x="691967" y="4866381"/>
              <a:ext cx="2302693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 fontAlgn="base">
                <a:spcAft>
                  <a:spcPts val="600"/>
                </a:spcAft>
              </a:pPr>
              <a:r>
                <a:rPr lang="en-US" sz="1800" i="0" u="none" strike="noStrike" kern="1200">
                  <a:solidFill>
                    <a:srgbClr val="1A3661"/>
                  </a:solidFill>
                  <a:effectLst/>
                  <a:latin typeface="Manrope SemiBold" pitchFamily="2" charset="0"/>
                  <a:cs typeface="Segoe UI" panose="020B0502040204020203" pitchFamily="34" charset="0"/>
                </a:rPr>
                <a:t>Management </a:t>
              </a:r>
              <a:r>
                <a:rPr lang="en-US" sz="1800" b="0" i="0" u="none" strike="noStrike" kern="1200">
                  <a:solidFill>
                    <a:srgbClr val="1A3661"/>
                  </a:solidFill>
                  <a:effectLst/>
                  <a:latin typeface="Manrope SemiBold" pitchFamily="2" charset="0"/>
                  <a:cs typeface="Segoe UI" panose="020B0502040204020203" pitchFamily="34" charset="0"/>
                </a:rPr>
                <a:t>of </a:t>
              </a:r>
              <a:r>
                <a:rPr lang="en-US" sz="1800">
                  <a:solidFill>
                    <a:srgbClr val="1A3661"/>
                  </a:solidFill>
                  <a:latin typeface="Manrope SemiBold" pitchFamily="2" charset="0"/>
                  <a:cs typeface="Segoe UI" panose="020B0502040204020203" pitchFamily="34" charset="0"/>
                </a:rPr>
                <a:t>S</a:t>
              </a:r>
              <a:r>
                <a:rPr lang="en-US" sz="1800" b="0" i="0" u="none" strike="noStrike" kern="1200">
                  <a:solidFill>
                    <a:srgbClr val="1A3661"/>
                  </a:solidFill>
                  <a:effectLst/>
                  <a:latin typeface="Manrope SemiBold" pitchFamily="2" charset="0"/>
                  <a:cs typeface="Segoe UI" panose="020B0502040204020203" pitchFamily="34" charset="0"/>
                </a:rPr>
                <a:t>ervice </a:t>
              </a:r>
              <a:r>
                <a:rPr lang="en-US" sz="1800">
                  <a:solidFill>
                    <a:srgbClr val="1A3661"/>
                  </a:solidFill>
                  <a:latin typeface="Manrope SemiBold" pitchFamily="2" charset="0"/>
                  <a:cs typeface="Segoe UI" panose="020B0502040204020203" pitchFamily="34" charset="0"/>
                </a:rPr>
                <a:t>C</a:t>
              </a:r>
              <a:r>
                <a:rPr lang="en-US" sz="1800" b="0" i="0" u="none" strike="noStrike" kern="1200">
                  <a:solidFill>
                    <a:srgbClr val="1A3661"/>
                  </a:solidFill>
                  <a:effectLst/>
                  <a:latin typeface="Manrope SemiBold" pitchFamily="2" charset="0"/>
                  <a:cs typeface="Segoe UI" panose="020B0502040204020203" pitchFamily="34" charset="0"/>
                </a:rPr>
                <a:t>ommitments.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015E1D-C9F5-4634-932E-42991A4DB969}"/>
              </a:ext>
            </a:extLst>
          </p:cNvPr>
          <p:cNvGrpSpPr/>
          <p:nvPr/>
        </p:nvGrpSpPr>
        <p:grpSpPr>
          <a:xfrm>
            <a:off x="3624142" y="1997893"/>
            <a:ext cx="2288906" cy="3699485"/>
            <a:chOff x="3489764" y="1997893"/>
            <a:chExt cx="2288906" cy="369948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8B5C80D-9C5B-0F67-6018-09298B053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764" y="1997893"/>
              <a:ext cx="2288906" cy="2288906"/>
            </a:xfrm>
            <a:prstGeom prst="ellipse">
              <a:avLst/>
            </a:prstGeom>
            <a:gradFill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5400000" scaled="1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IN" sz="1600" err="1">
                <a:solidFill>
                  <a:srgbClr val="FFFFFF"/>
                </a:solidFill>
                <a:latin typeface="Segoe UI Semibold"/>
                <a:cs typeface="Segoe UI" pitchFamily="34" charset="0"/>
              </a:endParaRPr>
            </a:p>
          </p:txBody>
        </p:sp>
        <p:pic>
          <p:nvPicPr>
            <p:cNvPr id="44" name="Picture 43" descr="Businessperson on a computer">
              <a:extLst>
                <a:ext uri="{FF2B5EF4-FFF2-40B4-BE49-F238E27FC236}">
                  <a16:creationId xmlns:a16="http://schemas.microsoft.com/office/drawing/2014/main" id="{B957029A-97CA-4C7A-B6B9-5BB206545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>
              <a:off x="3565313" y="2073442"/>
              <a:ext cx="2137808" cy="2137808"/>
            </a:xfrm>
            <a:prstGeom prst="flowChartConnector">
              <a:avLst/>
            </a:prstGeom>
            <a:gradFill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5400000" scaled="1"/>
            </a:gradFill>
            <a:ln w="31750">
              <a:gradFill>
                <a:gsLst>
                  <a:gs pos="0">
                    <a:srgbClr val="6D8BED"/>
                  </a:gs>
                  <a:gs pos="100000">
                    <a:srgbClr val="214792"/>
                  </a:gs>
                </a:gsLst>
                <a:lin ang="5400000" scaled="1"/>
              </a:gradFill>
              <a:headEnd type="none" w="med" len="med"/>
              <a:tailEnd type="none" w="med" len="med"/>
            </a:ln>
            <a:effectLst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F8BEDC-DD06-4426-A486-82F4CFAA1C2A}"/>
                </a:ext>
              </a:extLst>
            </p:cNvPr>
            <p:cNvSpPr txBox="1">
              <a:spLocks/>
            </p:cNvSpPr>
            <p:nvPr/>
          </p:nvSpPr>
          <p:spPr>
            <a:xfrm>
              <a:off x="3549585" y="4866381"/>
              <a:ext cx="2169264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spcAft>
                  <a:spcPts val="600"/>
                </a:spcAft>
              </a:pPr>
              <a:r>
                <a:rPr lang="en-US" sz="1800" i="0" u="none" strike="noStrike" kern="1200">
                  <a:solidFill>
                    <a:srgbClr val="1A3661"/>
                  </a:solidFill>
                  <a:effectLst/>
                  <a:latin typeface="Manrope SemiBold" pitchFamily="2" charset="0"/>
                  <a:cs typeface="Segoe UI" panose="020B0502040204020203" pitchFamily="34" charset="0"/>
                </a:rPr>
                <a:t>Invoice Preview</a:t>
              </a:r>
              <a:r>
                <a:rPr lang="en-US" sz="1800" b="0" i="0" u="none" strike="noStrike" kern="1200">
                  <a:solidFill>
                    <a:srgbClr val="1A3661"/>
                  </a:solidFill>
                  <a:effectLst/>
                  <a:latin typeface="Manrope SemiBold" pitchFamily="2" charset="0"/>
                  <a:cs typeface="Segoe UI" panose="020B0502040204020203" pitchFamily="34" charset="0"/>
                </a:rPr>
                <a:t> </a:t>
              </a:r>
              <a:r>
                <a:rPr lang="en-US" sz="1800">
                  <a:solidFill>
                    <a:srgbClr val="1A3661"/>
                  </a:solidFill>
                  <a:latin typeface="Manrope SemiBold" pitchFamily="2" charset="0"/>
                  <a:cs typeface="Segoe UI" panose="020B0502040204020203" pitchFamily="34" charset="0"/>
                </a:rPr>
                <a:t>u</a:t>
              </a:r>
              <a:r>
                <a:rPr lang="en-US" sz="1800" b="0" i="0" u="none" strike="noStrike" kern="1200">
                  <a:solidFill>
                    <a:srgbClr val="1A3661"/>
                  </a:solidFill>
                  <a:effectLst/>
                  <a:latin typeface="Manrope SemiBold" pitchFamily="2" charset="0"/>
                  <a:cs typeface="Segoe UI" panose="020B0502040204020203" pitchFamily="34" charset="0"/>
                </a:rPr>
                <a:t>sing Billing Templates.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5E60A5D-9ED5-F734-30E4-B5DB9787B31D}"/>
              </a:ext>
            </a:extLst>
          </p:cNvPr>
          <p:cNvGrpSpPr/>
          <p:nvPr/>
        </p:nvGrpSpPr>
        <p:grpSpPr>
          <a:xfrm>
            <a:off x="6390130" y="1997893"/>
            <a:ext cx="2288906" cy="3699485"/>
            <a:chOff x="6280668" y="1997893"/>
            <a:chExt cx="2288906" cy="369948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51C46B-8EE0-E790-E3FC-28877988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668" y="1997893"/>
              <a:ext cx="2288906" cy="2288906"/>
            </a:xfrm>
            <a:prstGeom prst="ellipse">
              <a:avLst/>
            </a:prstGeom>
            <a:gradFill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5400000" scaled="1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188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IN" sz="1600" err="1">
                <a:solidFill>
                  <a:srgbClr val="FFFFFF"/>
                </a:solidFill>
                <a:latin typeface="Segoe UI Semibold"/>
                <a:cs typeface="Segoe UI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81E1FBB-DCE4-4CF7-B5C1-3F0375CF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453" r="26770" b="2882"/>
            <a:stretch/>
          </p:blipFill>
          <p:spPr>
            <a:xfrm>
              <a:off x="6356217" y="2073442"/>
              <a:ext cx="2137808" cy="2137808"/>
            </a:xfrm>
            <a:prstGeom prst="flowChartConnector">
              <a:avLst/>
            </a:prstGeom>
            <a:noFill/>
            <a:ln w="31750">
              <a:gradFill>
                <a:gsLst>
                  <a:gs pos="0">
                    <a:srgbClr val="6D8BED"/>
                  </a:gs>
                  <a:gs pos="100000">
                    <a:srgbClr val="214792"/>
                  </a:gs>
                </a:gsLst>
                <a:lin ang="5400000" scaled="1"/>
              </a:gradFill>
              <a:headEnd type="none" w="med" len="med"/>
              <a:tailEnd type="none" w="med" len="med"/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489E6F-3AC8-4C09-87BD-BFA8EE06A507}"/>
                </a:ext>
              </a:extLst>
            </p:cNvPr>
            <p:cNvSpPr txBox="1">
              <a:spLocks/>
            </p:cNvSpPr>
            <p:nvPr/>
          </p:nvSpPr>
          <p:spPr>
            <a:xfrm>
              <a:off x="6354816" y="4866381"/>
              <a:ext cx="2140610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spcAft>
                  <a:spcPts val="600"/>
                </a:spcAft>
              </a:pPr>
              <a:r>
                <a:rPr lang="en-US" sz="1800" i="0" kern="1200">
                  <a:solidFill>
                    <a:srgbClr val="1A3661"/>
                  </a:solidFill>
                  <a:effectLst/>
                  <a:latin typeface="Manrope SemiBold" pitchFamily="2" charset="0"/>
                  <a:cs typeface="Segoe UI" panose="020B0502040204020203" pitchFamily="34" charset="0"/>
                </a:rPr>
                <a:t>​</a:t>
              </a:r>
              <a:r>
                <a:rPr lang="en-US" sz="1800" i="0" u="none" strike="noStrike" kern="1200">
                  <a:solidFill>
                    <a:srgbClr val="1A3661"/>
                  </a:solidFill>
                  <a:effectLst/>
                  <a:latin typeface="Manrope SemiBold" pitchFamily="2" charset="0"/>
                  <a:cs typeface="Segoe UI" panose="020B0502040204020203" pitchFamily="34" charset="0"/>
                </a:rPr>
                <a:t>Automatic Straight-line Deferrals.</a:t>
              </a:r>
              <a:endParaRPr lang="en-US" sz="1800" b="0" i="0" kern="1200">
                <a:solidFill>
                  <a:srgbClr val="1A3661"/>
                </a:solidFill>
                <a:effectLst/>
                <a:latin typeface="Manrope SemiBold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9AB95-E1B9-892E-0A19-028BD8A37606}"/>
              </a:ext>
            </a:extLst>
          </p:cNvPr>
          <p:cNvGrpSpPr/>
          <p:nvPr/>
        </p:nvGrpSpPr>
        <p:grpSpPr>
          <a:xfrm>
            <a:off x="9156119" y="1997893"/>
            <a:ext cx="2560319" cy="3145487"/>
            <a:chOff x="9003719" y="1997893"/>
            <a:chExt cx="2560319" cy="314548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0C34803-D801-2BA4-8162-8C2AC1746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9139425" y="1997893"/>
              <a:ext cx="2288906" cy="2288906"/>
            </a:xfrm>
            <a:prstGeom prst="ellipse">
              <a:avLst/>
            </a:prstGeom>
            <a:gradFill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5400000" scaled="1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1188720" rIns="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IN" sz="1600" err="1">
                <a:solidFill>
                  <a:srgbClr val="FFFFFF"/>
                </a:solidFill>
                <a:latin typeface="Segoe UI Semibold"/>
                <a:cs typeface="Segoe UI" pitchFamily="34" charset="0"/>
              </a:endParaRPr>
            </a:p>
          </p:txBody>
        </p:sp>
        <p:pic>
          <p:nvPicPr>
            <p:cNvPr id="45" name="Picture 44" descr="Interior designers discussing blueprints hanging in office">
              <a:extLst>
                <a:ext uri="{FF2B5EF4-FFF2-40B4-BE49-F238E27FC236}">
                  <a16:creationId xmlns:a16="http://schemas.microsoft.com/office/drawing/2014/main" id="{D51C21A1-59B4-4E38-82AF-F5D1FF62A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5" r="16675"/>
            <a:stretch/>
          </p:blipFill>
          <p:spPr>
            <a:xfrm>
              <a:off x="9214974" y="2073442"/>
              <a:ext cx="2137808" cy="2137808"/>
            </a:xfrm>
            <a:prstGeom prst="flowChartConnector">
              <a:avLst/>
            </a:prstGeom>
            <a:noFill/>
            <a:ln w="31750">
              <a:gradFill>
                <a:gsLst>
                  <a:gs pos="0">
                    <a:srgbClr val="6D8BED"/>
                  </a:gs>
                  <a:gs pos="100000">
                    <a:srgbClr val="214792"/>
                  </a:gs>
                </a:gsLst>
                <a:lin ang="5400000" scaled="1"/>
              </a:gradFill>
              <a:headEnd type="none" w="med" len="med"/>
              <a:tailEnd type="none" w="med" len="med"/>
            </a:ln>
            <a:effectLst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F1687A-F093-426C-803A-DD15677F52A5}"/>
                </a:ext>
              </a:extLst>
            </p:cNvPr>
            <p:cNvSpPr txBox="1">
              <a:spLocks/>
            </p:cNvSpPr>
            <p:nvPr/>
          </p:nvSpPr>
          <p:spPr>
            <a:xfrm>
              <a:off x="9003719" y="4866381"/>
              <a:ext cx="256031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 fontAlgn="base">
                <a:spcAft>
                  <a:spcPts val="600"/>
                </a:spcAft>
              </a:pPr>
              <a:r>
                <a:rPr lang="en-US" sz="1800" b="0" i="0" u="none" strike="noStrike" kern="1200">
                  <a:solidFill>
                    <a:srgbClr val="1A3661"/>
                  </a:solidFill>
                  <a:effectLst/>
                  <a:latin typeface="Manrope SemiBold" pitchFamily="2" charset="0"/>
                  <a:cs typeface="Segoe UI" panose="020B0502040204020203" pitchFamily="34" charset="0"/>
                </a:rPr>
                <a:t>Usage Billing. </a:t>
              </a:r>
              <a:endParaRPr lang="en-US" sz="1800" b="0" i="0" kern="1200">
                <a:solidFill>
                  <a:srgbClr val="1A3661"/>
                </a:solidFill>
                <a:effectLst/>
                <a:latin typeface="Manrope SemiBold" pitchFamily="2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29503D2-E27C-21CE-BE9A-493FE0C4B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52" t="2915" r="18694"/>
          <a:stretch/>
        </p:blipFill>
        <p:spPr>
          <a:xfrm>
            <a:off x="926809" y="2060742"/>
            <a:ext cx="2137808" cy="2137808"/>
          </a:xfrm>
          <a:prstGeom prst="flowChartConnector">
            <a:avLst/>
          </a:prstGeom>
          <a:gradFill>
            <a:gsLst>
              <a:gs pos="0">
                <a:srgbClr val="6D8BED"/>
              </a:gs>
              <a:gs pos="100000">
                <a:srgbClr val="214792"/>
              </a:gs>
            </a:gsLst>
            <a:lin ang="5400000" scaled="1"/>
          </a:gradFill>
          <a:ln w="31750">
            <a:gradFill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5400000" scaled="1"/>
            </a:gradFill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40700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C365E-FAA1-FA56-E3A3-C34C737D9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6B9464DD-1E81-7498-CD51-ABB5E4C6038E}"/>
              </a:ext>
            </a:extLst>
          </p:cNvPr>
          <p:cNvSpPr/>
          <p:nvPr/>
        </p:nvSpPr>
        <p:spPr>
          <a:xfrm>
            <a:off x="791110" y="2057400"/>
            <a:ext cx="10604600" cy="4389120"/>
          </a:xfrm>
          <a:prstGeom prst="roundRect">
            <a:avLst>
              <a:gd name="adj" fmla="val 8754"/>
            </a:avLst>
          </a:prstGeom>
          <a:gradFill>
            <a:gsLst>
              <a:gs pos="1000">
                <a:srgbClr val="F1F4FD"/>
              </a:gs>
              <a:gs pos="100000">
                <a:srgbClr val="F1FDFD"/>
              </a:gs>
            </a:gsLst>
            <a:lin ang="2700000" scaled="1"/>
          </a:gradFill>
          <a:ln w="28575">
            <a:gradFill flip="none" rotWithShape="1"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D60B66-6BB5-6447-CD28-79A75A23AE61}"/>
              </a:ext>
            </a:extLst>
          </p:cNvPr>
          <p:cNvSpPr/>
          <p:nvPr/>
        </p:nvSpPr>
        <p:spPr>
          <a:xfrm>
            <a:off x="1325880" y="2015491"/>
            <a:ext cx="10062210" cy="1093470"/>
          </a:xfrm>
          <a:prstGeom prst="roundRect">
            <a:avLst>
              <a:gd name="adj" fmla="val 0"/>
            </a:avLst>
          </a:prstGeom>
          <a:gradFill>
            <a:gsLst>
              <a:gs pos="1000">
                <a:srgbClr val="F1F4FD"/>
              </a:gs>
              <a:gs pos="100000">
                <a:srgbClr val="F1FDFD"/>
              </a:gs>
            </a:gsLst>
            <a:lin ang="2700000" scaled="1"/>
          </a:gra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5F9B0B4A-A8BC-E190-A643-8E397360B822}"/>
              </a:ext>
            </a:extLst>
          </p:cNvPr>
          <p:cNvSpPr txBox="1">
            <a:spLocks/>
          </p:cNvSpPr>
          <p:nvPr/>
        </p:nvSpPr>
        <p:spPr>
          <a:xfrm>
            <a:off x="448056" y="368300"/>
            <a:ext cx="11850624" cy="71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D26E02"/>
                </a:solidFill>
                <a:latin typeface="Manrope Extra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>
                <a:solidFill>
                  <a:srgbClr val="214792"/>
                </a:solidFill>
              </a:rPr>
              <a:t>Comparing Core Business Central with Binary Stream Solutions.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2A8D97-08BF-9349-029E-59FA6E5A3E7D}"/>
              </a:ext>
            </a:extLst>
          </p:cNvPr>
          <p:cNvGrpSpPr/>
          <p:nvPr/>
        </p:nvGrpSpPr>
        <p:grpSpPr>
          <a:xfrm>
            <a:off x="776725" y="1577340"/>
            <a:ext cx="3074671" cy="804672"/>
            <a:chOff x="1297061" y="1938476"/>
            <a:chExt cx="10094976" cy="391239"/>
          </a:xfr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4FE1A39B-8F4A-3C31-315F-45A0FC05A3BD}"/>
                </a:ext>
              </a:extLst>
            </p:cNvPr>
            <p:cNvSpPr/>
            <p:nvPr/>
          </p:nvSpPr>
          <p:spPr>
            <a:xfrm>
              <a:off x="1297061" y="1938476"/>
              <a:ext cx="10094976" cy="22179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BC98D6CF-AE65-1552-CD40-6E25636E8E1F}"/>
                </a:ext>
              </a:extLst>
            </p:cNvPr>
            <p:cNvSpPr/>
            <p:nvPr/>
          </p:nvSpPr>
          <p:spPr>
            <a:xfrm>
              <a:off x="1297061" y="2056797"/>
              <a:ext cx="10094976" cy="272918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516403-98C3-0872-12E3-14F46FA0C881}"/>
              </a:ext>
            </a:extLst>
          </p:cNvPr>
          <p:cNvGrpSpPr/>
          <p:nvPr/>
        </p:nvGrpSpPr>
        <p:grpSpPr>
          <a:xfrm>
            <a:off x="3910857" y="1565911"/>
            <a:ext cx="7534553" cy="808706"/>
            <a:chOff x="1297060" y="1938476"/>
            <a:chExt cx="10897135" cy="391239"/>
          </a:xfr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0727375-6074-C9FF-A3B4-3052768B9A5F}"/>
                </a:ext>
              </a:extLst>
            </p:cNvPr>
            <p:cNvSpPr/>
            <p:nvPr/>
          </p:nvSpPr>
          <p:spPr>
            <a:xfrm>
              <a:off x="1297060" y="1938476"/>
              <a:ext cx="10882276" cy="22179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6367D43-3B97-E993-FE3D-D9BE6B30312D}"/>
                </a:ext>
              </a:extLst>
            </p:cNvPr>
            <p:cNvSpPr/>
            <p:nvPr/>
          </p:nvSpPr>
          <p:spPr>
            <a:xfrm>
              <a:off x="1297060" y="2056797"/>
              <a:ext cx="10897135" cy="272918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98" name="Picture 42" descr="A logo with blue circles and dots&#10;&#10;Description automatically generated">
            <a:extLst>
              <a:ext uri="{FF2B5EF4-FFF2-40B4-BE49-F238E27FC236}">
                <a16:creationId xmlns:a16="http://schemas.microsoft.com/office/drawing/2014/main" id="{CF2A9EE7-1F7E-F5D3-A52A-6563C9F7B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7" b="28777"/>
          <a:stretch/>
        </p:blipFill>
        <p:spPr bwMode="auto">
          <a:xfrm>
            <a:off x="1124347" y="1748790"/>
            <a:ext cx="2186030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136535D-70D2-3197-44CC-01B7AFD17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9297" y="1735738"/>
            <a:ext cx="1514523" cy="546254"/>
          </a:xfrm>
          <a:prstGeom prst="rect">
            <a:avLst/>
          </a:prstGeom>
        </p:spPr>
      </p:pic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6D3E3208-B636-A2AD-2ABC-C80B3D267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242428"/>
              </p:ext>
            </p:extLst>
          </p:nvPr>
        </p:nvGraphicFramePr>
        <p:xfrm>
          <a:off x="815848" y="2355199"/>
          <a:ext cx="11102175" cy="4071605"/>
        </p:xfrm>
        <a:graphic>
          <a:graphicData uri="http://schemas.openxmlformats.org/drawingml/2006/table">
            <a:tbl>
              <a:tblPr/>
              <a:tblGrid>
                <a:gridCol w="3067784">
                  <a:extLst>
                    <a:ext uri="{9D8B030D-6E8A-4147-A177-3AD203B41FA5}">
                      <a16:colId xmlns:a16="http://schemas.microsoft.com/office/drawing/2014/main" val="588290366"/>
                    </a:ext>
                  </a:extLst>
                </a:gridCol>
                <a:gridCol w="8034391">
                  <a:extLst>
                    <a:ext uri="{9D8B030D-6E8A-4147-A177-3AD203B41FA5}">
                      <a16:colId xmlns:a16="http://schemas.microsoft.com/office/drawing/2014/main" val="888229684"/>
                    </a:ext>
                  </a:extLst>
                </a:gridCol>
              </a:tblGrid>
              <a:tr h="6786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accent1"/>
                          </a:solidFill>
                          <a:latin typeface="Manrope"/>
                        </a:rPr>
                        <a:t>Service Subscription Management</a:t>
                      </a:r>
                    </a:p>
                  </a:txBody>
                  <a:tcPr marL="79251" marR="79251" marT="39625" marB="39625" anchor="ctr">
                    <a:lnL w="0">
                      <a:noFill/>
                    </a:lnL>
                    <a:lnR w="5715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2"/>
                          </a:solidFill>
                          <a:latin typeface="Manrope"/>
                        </a:rPr>
                        <a:t>Service Subscription Management</a:t>
                      </a:r>
                      <a:r>
                        <a:rPr lang="en-US" sz="1400" b="1" i="0" u="none" strike="noStrike" noProof="0" dirty="0">
                          <a:solidFill>
                            <a:schemeClr val="accent1"/>
                          </a:solidFill>
                          <a:latin typeface="Manrope"/>
                        </a:rPr>
                        <a:t> + Stock Item Subscription, Complex Contract Management</a:t>
                      </a:r>
                    </a:p>
                  </a:txBody>
                  <a:tcPr marL="82296" marR="79251" marT="0" marB="0" anchor="ctr">
                    <a:lnL w="57150">
                      <a:solidFill>
                        <a:schemeClr val="bg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3127917"/>
                  </a:ext>
                </a:extLst>
              </a:tr>
              <a:tr h="67860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Manrope"/>
                        </a:rPr>
                        <a:t>Revenue Management</a:t>
                      </a:r>
                      <a:endParaRPr lang="en-US" sz="1400" b="1" dirty="0">
                        <a:solidFill>
                          <a:schemeClr val="accent1"/>
                        </a:solidFill>
                        <a:latin typeface="Manrope"/>
                        <a:ea typeface="Calibri"/>
                        <a:cs typeface="Calibri"/>
                      </a:endParaRPr>
                    </a:p>
                  </a:txBody>
                  <a:tcPr marL="79252" marR="79252" marT="39626" marB="39626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chemeClr val="tx2"/>
                          </a:solidFill>
                          <a:latin typeface="Manrope"/>
                        </a:rPr>
                        <a:t>Revenue Management 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Manrope"/>
                          <a:cs typeface="Segoe UI Bold"/>
                        </a:rPr>
                        <a:t>+ Long &amp; Short-term Deferral for Revenue, COGS and Discount,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accent1"/>
                          </a:solidFill>
                          <a:latin typeface="Manrope"/>
                        </a:rPr>
                        <a:t>ASC 606 &amp; IFRS15 Compliance</a:t>
                      </a:r>
                      <a:endParaRPr lang="en-US" dirty="0"/>
                    </a:p>
                  </a:txBody>
                  <a:tcPr marL="82296" marR="79252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04031"/>
                  </a:ext>
                </a:extLst>
              </a:tr>
              <a:tr h="67860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Manrope"/>
                        </a:rPr>
                        <a:t>Price Management </a:t>
                      </a:r>
                    </a:p>
                  </a:txBody>
                  <a:tcPr marL="79252" marR="79252" marT="39626" marB="39626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347619">
                        <a:lnSpc>
                          <a:spcPct val="150000"/>
                        </a:lnSpc>
                        <a:defRPr/>
                      </a:pPr>
                      <a:r>
                        <a:rPr lang="en-US" sz="1050" dirty="0">
                          <a:solidFill>
                            <a:schemeClr val="tx2"/>
                          </a:solidFill>
                          <a:latin typeface="Manrope"/>
                        </a:rPr>
                        <a:t>Price Management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Manrope"/>
                        </a:rPr>
                        <a:t>+ 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Manrope"/>
                          <a:cs typeface="Segoe UI Bold"/>
                        </a:rPr>
                        <a:t>Escalations, Promotions, Discounts and CPI Increases</a:t>
                      </a:r>
                      <a:endParaRPr lang="en-US" sz="1200" b="1" dirty="0">
                        <a:solidFill>
                          <a:schemeClr val="accent1"/>
                        </a:solidFill>
                        <a:latin typeface="Manrope"/>
                        <a:cs typeface="Segoe UI Bold"/>
                      </a:endParaRPr>
                    </a:p>
                  </a:txBody>
                  <a:tcPr marL="82296" marR="79252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103178"/>
                  </a:ext>
                </a:extLst>
              </a:tr>
              <a:tr h="67860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Manrope"/>
                        </a:rPr>
                        <a:t>Automatic Renewal </a:t>
                      </a:r>
                    </a:p>
                  </a:txBody>
                  <a:tcPr marL="79252" marR="79252" marT="39626" marB="39626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2"/>
                          </a:solidFill>
                          <a:latin typeface="Manrope"/>
                        </a:rPr>
                        <a:t>Automatic Renewal 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Manrope"/>
                        </a:rPr>
                        <a:t>+ 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Manrope"/>
                          <a:cs typeface="Segoe UI Bold"/>
                        </a:rPr>
                        <a:t>Evergreen Contracts, Renewal</a:t>
                      </a:r>
                      <a:r>
                        <a:rPr lang="en-CA" sz="1400" b="1" dirty="0">
                          <a:solidFill>
                            <a:schemeClr val="accent1"/>
                          </a:solidFill>
                          <a:latin typeface="Manrope"/>
                          <a:cs typeface="Segoe UI Bold"/>
                        </a:rPr>
                        <a:t> Levels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Manrope"/>
                          <a:cs typeface="Segoe UI Bold"/>
                        </a:rPr>
                        <a:t> &amp; Renewal Reports</a:t>
                      </a:r>
                    </a:p>
                  </a:txBody>
                  <a:tcPr marL="82296" marR="79252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006681"/>
                  </a:ext>
                </a:extLst>
              </a:tr>
              <a:tr h="67860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Manrope"/>
                        </a:rPr>
                        <a:t>Usage Billing </a:t>
                      </a:r>
                    </a:p>
                  </a:txBody>
                  <a:tcPr marL="79252" marR="79252" marT="39626" marB="39626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2"/>
                          </a:solidFill>
                          <a:latin typeface="Manrope"/>
                        </a:rPr>
                        <a:t>Usage Billing </a:t>
                      </a:r>
                      <a:r>
                        <a:rPr lang="en-US" sz="1050" b="1" dirty="0">
                          <a:solidFill>
                            <a:schemeClr val="accent1"/>
                          </a:solidFill>
                          <a:latin typeface="Manrope"/>
                        </a:rPr>
                        <a:t>+ 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Manrope"/>
                          <a:cs typeface="Segoe UI Bold"/>
                        </a:rPr>
                        <a:t>Tier-Pricing Support, Consumption Commitments &amp; Billing Limits</a:t>
                      </a:r>
                    </a:p>
                  </a:txBody>
                  <a:tcPr marL="82296" marR="79252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429215"/>
                  </a:ext>
                </a:extLst>
              </a:tr>
              <a:tr h="67860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Manrope"/>
                        </a:rPr>
                        <a:t>Invoicing</a:t>
                      </a:r>
                    </a:p>
                  </a:txBody>
                  <a:tcPr marL="79252" marR="79252" marT="39626" marB="39626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2"/>
                          </a:solidFill>
                          <a:latin typeface="Manrope"/>
                        </a:rPr>
                        <a:t>Invoicing</a:t>
                      </a:r>
                      <a:r>
                        <a:rPr lang="en-US" sz="1050" dirty="0">
                          <a:solidFill>
                            <a:srgbClr val="1A3661"/>
                          </a:solidFill>
                          <a:latin typeface="Manrope"/>
                        </a:rPr>
                        <a:t> </a:t>
                      </a:r>
                      <a:r>
                        <a:rPr lang="en-US" sz="1050" b="1" dirty="0">
                          <a:solidFill>
                            <a:schemeClr val="accent1"/>
                          </a:solidFill>
                          <a:latin typeface="Manrope"/>
                        </a:rPr>
                        <a:t>+ 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Manrope"/>
                          <a:cs typeface="Segoe UI Bold"/>
                        </a:rPr>
                        <a:t>Batch Invoicing, Milestone Billing and Invoice Consolidation </a:t>
                      </a:r>
                    </a:p>
                  </a:txBody>
                  <a:tcPr marL="82296" marR="79252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232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948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99F43-0837-C6BC-C24E-37E6FCA22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14501EB3-6BE1-BEFC-6E7B-F546F692AEC4}"/>
              </a:ext>
            </a:extLst>
          </p:cNvPr>
          <p:cNvSpPr/>
          <p:nvPr/>
        </p:nvSpPr>
        <p:spPr>
          <a:xfrm>
            <a:off x="1286066" y="2364059"/>
            <a:ext cx="10109644" cy="3545035"/>
          </a:xfrm>
          <a:prstGeom prst="round2SameRect">
            <a:avLst>
              <a:gd name="adj1" fmla="val 0"/>
              <a:gd name="adj2" fmla="val 7837"/>
            </a:avLst>
          </a:prstGeom>
          <a:gradFill>
            <a:gsLst>
              <a:gs pos="1000">
                <a:srgbClr val="F1F4FD"/>
              </a:gs>
              <a:gs pos="100000">
                <a:srgbClr val="F1FDFD"/>
              </a:gs>
            </a:gsLst>
            <a:lin ang="2700000" scaled="1"/>
          </a:gradFill>
          <a:ln w="28575">
            <a:gradFill flip="none" rotWithShape="1"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CB904E72-5F40-17E6-7AC9-3536DEC72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917164"/>
              </p:ext>
            </p:extLst>
          </p:nvPr>
        </p:nvGraphicFramePr>
        <p:xfrm>
          <a:off x="1360170" y="2329451"/>
          <a:ext cx="10022654" cy="3470136"/>
        </p:xfrm>
        <a:graphic>
          <a:graphicData uri="http://schemas.openxmlformats.org/drawingml/2006/table">
            <a:tbl>
              <a:tblPr/>
              <a:tblGrid>
                <a:gridCol w="5336316">
                  <a:extLst>
                    <a:ext uri="{9D8B030D-6E8A-4147-A177-3AD203B41FA5}">
                      <a16:colId xmlns:a16="http://schemas.microsoft.com/office/drawing/2014/main" val="588290366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888229684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367377254"/>
                    </a:ext>
                  </a:extLst>
                </a:gridCol>
              </a:tblGrid>
              <a:tr h="578356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sng" strike="noStrike" noProof="0" dirty="0">
                          <a:solidFill>
                            <a:schemeClr val="accent1"/>
                          </a:solidFill>
                          <a:effectLst/>
                          <a:latin typeface="Manrope"/>
                        </a:rPr>
                        <a:t>End-to-end SBS Bundle</a:t>
                      </a:r>
                      <a:r>
                        <a:rPr lang="en-US" sz="1200" b="1" i="0" u="none" strike="noStrike" noProof="0" dirty="0">
                          <a:solidFill>
                            <a:schemeClr val="accent1"/>
                          </a:solidFill>
                          <a:effectLst/>
                          <a:latin typeface="Manrope"/>
                        </a:rPr>
                        <a:t> </a:t>
                      </a:r>
                      <a:r>
                        <a:rPr lang="en-US" sz="1000" b="0" i="0" u="none" strike="noStrike" noProof="0" dirty="0">
                          <a:solidFill>
                            <a:schemeClr val="tx2"/>
                          </a:solidFill>
                          <a:effectLst/>
                          <a:latin typeface="Manrope"/>
                        </a:rPr>
                        <a:t>– Billing, collections, payment processing &amp; Reporting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48172"/>
                  </a:ext>
                </a:extLst>
              </a:tr>
              <a:tr h="5783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sng" dirty="0">
                          <a:solidFill>
                            <a:schemeClr val="accent1"/>
                          </a:solidFill>
                          <a:effectLst/>
                          <a:latin typeface="Manrope"/>
                        </a:rPr>
                        <a:t>Portal</a:t>
                      </a:r>
                      <a:r>
                        <a:rPr lang="en-US" sz="1200" b="0" i="0" dirty="0">
                          <a:solidFill>
                            <a:schemeClr val="accent1"/>
                          </a:solidFill>
                          <a:effectLst/>
                          <a:latin typeface="Manrope"/>
                        </a:rPr>
                        <a:t> </a:t>
                      </a:r>
                      <a:r>
                        <a:rPr lang="en-US" sz="1000" b="0" i="0" dirty="0">
                          <a:solidFill>
                            <a:schemeClr val="tx2"/>
                          </a:solidFill>
                          <a:effectLst/>
                          <a:latin typeface="Manrope"/>
                        </a:rPr>
                        <a:t>– Self-serve to manage subscriptions, view invoices, and make payments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04031"/>
                  </a:ext>
                </a:extLst>
              </a:tr>
              <a:tr h="5783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sng" dirty="0">
                          <a:solidFill>
                            <a:schemeClr val="accent1"/>
                          </a:solidFill>
                          <a:effectLst/>
                          <a:latin typeface="Manrope"/>
                        </a:rPr>
                        <a:t>Integrations</a:t>
                      </a:r>
                      <a:r>
                        <a:rPr lang="en-US" sz="1000" b="0" i="0" dirty="0">
                          <a:solidFill>
                            <a:schemeClr val="accent1"/>
                          </a:solidFill>
                          <a:effectLst/>
                          <a:latin typeface="Manrope"/>
                        </a:rPr>
                        <a:t> </a:t>
                      </a:r>
                      <a:r>
                        <a:rPr lang="en-US" sz="1000" b="0" i="0" dirty="0">
                          <a:solidFill>
                            <a:schemeClr val="tx2"/>
                          </a:solidFill>
                          <a:effectLst/>
                          <a:latin typeface="Manrope"/>
                        </a:rPr>
                        <a:t>– With Microsoft CSP Portal, third-party products and CR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103178"/>
                  </a:ext>
                </a:extLst>
              </a:tr>
              <a:tr h="5783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sng" dirty="0">
                          <a:solidFill>
                            <a:schemeClr val="accent1"/>
                          </a:solidFill>
                          <a:effectLst/>
                          <a:latin typeface="Manrope"/>
                        </a:rPr>
                        <a:t>Compliance</a:t>
                      </a:r>
                      <a:r>
                        <a:rPr lang="en-US" sz="1200" b="1" i="0" u="none" dirty="0">
                          <a:solidFill>
                            <a:schemeClr val="tx2"/>
                          </a:solidFill>
                          <a:effectLst/>
                          <a:latin typeface="Manrope"/>
                        </a:rPr>
                        <a:t> </a:t>
                      </a:r>
                      <a:r>
                        <a:rPr lang="en-US" sz="1000" b="0" i="0" dirty="0">
                          <a:solidFill>
                            <a:schemeClr val="tx2"/>
                          </a:solidFill>
                          <a:effectLst/>
                          <a:latin typeface="Manrope"/>
                        </a:rPr>
                        <a:t>– ASC 606 &amp; IFRS 15 compliance for bundled products, revenue allocation</a:t>
                      </a:r>
                      <a:endParaRPr lang="en-US" sz="1000" b="1" i="0" dirty="0">
                        <a:solidFill>
                          <a:schemeClr val="tx2"/>
                        </a:solidFill>
                        <a:effectLst/>
                        <a:latin typeface="Manrope"/>
                      </a:endParaRP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006681"/>
                  </a:ext>
                </a:extLst>
              </a:tr>
              <a:tr h="5783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sng" dirty="0">
                          <a:solidFill>
                            <a:schemeClr val="accent1"/>
                          </a:solidFill>
                          <a:effectLst/>
                          <a:latin typeface="Manrope"/>
                        </a:rPr>
                        <a:t>Reporting</a:t>
                      </a:r>
                      <a:r>
                        <a:rPr lang="en-US" sz="1000" b="0" i="0" dirty="0">
                          <a:solidFill>
                            <a:schemeClr val="tx2"/>
                          </a:solidFill>
                          <a:effectLst/>
                          <a:latin typeface="Manrope"/>
                        </a:rPr>
                        <a:t> – MRR,  Renewals, Churn, Profit Margin, Solver Reports</a:t>
                      </a:r>
                      <a:endParaRPr lang="en-US" sz="1000" b="1" i="0" dirty="0">
                        <a:solidFill>
                          <a:schemeClr val="tx2"/>
                        </a:solidFill>
                        <a:effectLst/>
                        <a:latin typeface="Manrope" pitchFamily="2" charset="0"/>
                      </a:endParaRP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429215"/>
                  </a:ext>
                </a:extLst>
              </a:tr>
              <a:tr h="578356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1" i="0" dirty="0">
                          <a:solidFill>
                            <a:schemeClr val="accent1"/>
                          </a:solidFill>
                          <a:effectLst/>
                          <a:latin typeface="Manrope"/>
                        </a:rPr>
                        <a:t>Advanced Recurring Billing &amp; Revenue Recognition </a:t>
                      </a:r>
                      <a:r>
                        <a:rPr lang="en-US" sz="1000" b="0" i="0" u="none" strike="noStrike" noProof="0" dirty="0">
                          <a:solidFill>
                            <a:schemeClr val="tx2"/>
                          </a:solidFill>
                          <a:effectLst/>
                          <a:latin typeface="Manrope"/>
                        </a:rPr>
                        <a:t>–</a:t>
                      </a:r>
                      <a:r>
                        <a:rPr lang="en-US" sz="1000" b="1" i="0" u="none" strike="noStrike" noProof="0" dirty="0">
                          <a:solidFill>
                            <a:schemeClr val="tx2"/>
                          </a:solidFill>
                          <a:effectLst/>
                          <a:latin typeface="Manrope"/>
                        </a:rPr>
                        <a:t> </a:t>
                      </a:r>
                      <a:r>
                        <a:rPr lang="en-US" sz="1000" b="0" i="0" dirty="0">
                          <a:solidFill>
                            <a:schemeClr val="tx2"/>
                          </a:solidFill>
                          <a:effectLst/>
                          <a:latin typeface="Manrope"/>
                        </a:rPr>
                        <a:t>Handle various billing </a:t>
                      </a:r>
                      <a:r>
                        <a:rPr lang="en-US" sz="1000" b="0" i="0">
                          <a:solidFill>
                            <a:schemeClr val="tx2"/>
                          </a:solidFill>
                          <a:effectLst/>
                          <a:latin typeface="Manrope"/>
                        </a:rPr>
                        <a:t>needs, f</a:t>
                      </a:r>
                      <a:r>
                        <a:rPr lang="en-US" sz="1000" b="0" i="0" u="none" strike="noStrike" noProof="0" dirty="0">
                          <a:solidFill>
                            <a:schemeClr val="tx2"/>
                          </a:solidFill>
                          <a:effectLst/>
                          <a:latin typeface="Manrope"/>
                        </a:rPr>
                        <a:t>ully compliant with ASC606 and IFRS15</a:t>
                      </a:r>
                      <a:endParaRPr lang="en-US"/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831947"/>
                  </a:ext>
                </a:extLst>
              </a:tr>
            </a:tbl>
          </a:graphicData>
        </a:graphic>
      </p:graphicFrame>
      <p:sp>
        <p:nvSpPr>
          <p:cNvPr id="82" name="Rectangle: Top Corners Rounded 81">
            <a:extLst>
              <a:ext uri="{FF2B5EF4-FFF2-40B4-BE49-F238E27FC236}">
                <a16:creationId xmlns:a16="http://schemas.microsoft.com/office/drawing/2014/main" id="{C33025D0-8B2A-FB5C-3599-F568E4EB717F}"/>
              </a:ext>
            </a:extLst>
          </p:cNvPr>
          <p:cNvSpPr/>
          <p:nvPr/>
        </p:nvSpPr>
        <p:spPr>
          <a:xfrm>
            <a:off x="1263805" y="1938475"/>
            <a:ext cx="10147610" cy="433017"/>
          </a:xfrm>
          <a:prstGeom prst="round2SameRect">
            <a:avLst/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3" name="Picture 44">
            <a:extLst>
              <a:ext uri="{FF2B5EF4-FFF2-40B4-BE49-F238E27FC236}">
                <a16:creationId xmlns:a16="http://schemas.microsoft.com/office/drawing/2014/main" id="{A17612F8-278F-EDC2-E806-0555D85BE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7646277" y="243542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8D1AF482-D36A-0818-98DB-B61CE5E62BA0}"/>
              </a:ext>
            </a:extLst>
          </p:cNvPr>
          <p:cNvSpPr txBox="1">
            <a:spLocks/>
          </p:cNvSpPr>
          <p:nvPr/>
        </p:nvSpPr>
        <p:spPr>
          <a:xfrm>
            <a:off x="448056" y="368300"/>
            <a:ext cx="11850624" cy="71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D26E02"/>
                </a:solidFill>
                <a:latin typeface="Manrope Extra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214792"/>
                </a:solidFill>
              </a:rPr>
              <a:t>SBS vs Business Central Core Subscription.</a:t>
            </a:r>
          </a:p>
        </p:txBody>
      </p:sp>
      <p:pic>
        <p:nvPicPr>
          <p:cNvPr id="3" name="Picture 44">
            <a:extLst>
              <a:ext uri="{FF2B5EF4-FFF2-40B4-BE49-F238E27FC236}">
                <a16:creationId xmlns:a16="http://schemas.microsoft.com/office/drawing/2014/main" id="{D3D780CD-349E-32DB-6DD3-F5F7E7C1B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7646277" y="301454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4">
            <a:extLst>
              <a:ext uri="{FF2B5EF4-FFF2-40B4-BE49-F238E27FC236}">
                <a16:creationId xmlns:a16="http://schemas.microsoft.com/office/drawing/2014/main" id="{EC979DDA-34FC-DC47-A34B-0540B5F36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7646277" y="359366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4">
            <a:extLst>
              <a:ext uri="{FF2B5EF4-FFF2-40B4-BE49-F238E27FC236}">
                <a16:creationId xmlns:a16="http://schemas.microsoft.com/office/drawing/2014/main" id="{1A86BE3A-8959-5A6D-F7CC-D154CD64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7646277" y="417278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4">
            <a:extLst>
              <a:ext uri="{FF2B5EF4-FFF2-40B4-BE49-F238E27FC236}">
                <a16:creationId xmlns:a16="http://schemas.microsoft.com/office/drawing/2014/main" id="{8F3F8850-A44C-AB20-CCBA-CF8CE19EB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7646277" y="533102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4">
            <a:extLst>
              <a:ext uri="{FF2B5EF4-FFF2-40B4-BE49-F238E27FC236}">
                <a16:creationId xmlns:a16="http://schemas.microsoft.com/office/drawing/2014/main" id="{29E29195-3C03-A359-DAB0-35D5C9A7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7646277" y="475190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4">
            <a:extLst>
              <a:ext uri="{FF2B5EF4-FFF2-40B4-BE49-F238E27FC236}">
                <a16:creationId xmlns:a16="http://schemas.microsoft.com/office/drawing/2014/main" id="{90A7220F-4B74-E5F2-10CB-07C843BA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0035148" y="243542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A5354472-E262-1963-A881-EBCBD88D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0035148" y="301454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4">
            <a:extLst>
              <a:ext uri="{FF2B5EF4-FFF2-40B4-BE49-F238E27FC236}">
                <a16:creationId xmlns:a16="http://schemas.microsoft.com/office/drawing/2014/main" id="{E294F281-E1F5-7DD9-E696-F287ED8AB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0035148" y="359366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4">
            <a:extLst>
              <a:ext uri="{FF2B5EF4-FFF2-40B4-BE49-F238E27FC236}">
                <a16:creationId xmlns:a16="http://schemas.microsoft.com/office/drawing/2014/main" id="{797F6D2F-FBDC-6983-AD52-0FF50B812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0035148" y="417278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4">
            <a:extLst>
              <a:ext uri="{FF2B5EF4-FFF2-40B4-BE49-F238E27FC236}">
                <a16:creationId xmlns:a16="http://schemas.microsoft.com/office/drawing/2014/main" id="{83003EA6-500E-7667-5073-BE801FEC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0035148" y="533102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4">
            <a:extLst>
              <a:ext uri="{FF2B5EF4-FFF2-40B4-BE49-F238E27FC236}">
                <a16:creationId xmlns:a16="http://schemas.microsoft.com/office/drawing/2014/main" id="{56034726-ABE1-0865-C22F-F7985CDAF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0035148" y="475190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0841B1C4-DD07-21F3-E4F6-037AE8223EE1}"/>
              </a:ext>
            </a:extLst>
          </p:cNvPr>
          <p:cNvSpPr/>
          <p:nvPr/>
        </p:nvSpPr>
        <p:spPr>
          <a:xfrm>
            <a:off x="9029700" y="1648429"/>
            <a:ext cx="2374280" cy="723064"/>
          </a:xfrm>
          <a:prstGeom prst="round2Same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1" name="Rectangle: Top Corners Rounded 80">
            <a:extLst>
              <a:ext uri="{FF2B5EF4-FFF2-40B4-BE49-F238E27FC236}">
                <a16:creationId xmlns:a16="http://schemas.microsoft.com/office/drawing/2014/main" id="{34B0090D-90C7-6BFE-1AE9-B742B9AD2BAC}"/>
              </a:ext>
            </a:extLst>
          </p:cNvPr>
          <p:cNvSpPr/>
          <p:nvPr/>
        </p:nvSpPr>
        <p:spPr>
          <a:xfrm>
            <a:off x="6680686" y="1648429"/>
            <a:ext cx="2360444" cy="723064"/>
          </a:xfrm>
          <a:prstGeom prst="round2Same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8" name="Picture 42" descr="A logo with blue circles and dots&#10;&#10;Description automatically generated">
            <a:extLst>
              <a:ext uri="{FF2B5EF4-FFF2-40B4-BE49-F238E27FC236}">
                <a16:creationId xmlns:a16="http://schemas.microsoft.com/office/drawing/2014/main" id="{6D644F3C-F013-FFDA-E9FB-EAEC0788F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7" b="28777"/>
          <a:stretch/>
        </p:blipFill>
        <p:spPr bwMode="auto">
          <a:xfrm>
            <a:off x="9137291" y="1766167"/>
            <a:ext cx="2186030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C43D839B-BC99-B3E8-87A1-291ECD25A0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837" y="1735331"/>
            <a:ext cx="1514523" cy="5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31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2CA12C-9CD2-F3C6-6ACC-94A634C45C88}"/>
              </a:ext>
            </a:extLst>
          </p:cNvPr>
          <p:cNvSpPr/>
          <p:nvPr/>
        </p:nvSpPr>
        <p:spPr>
          <a:xfrm>
            <a:off x="9029700" y="1291590"/>
            <a:ext cx="2343150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45C91D-83E3-7518-AB5A-BE63F8356557}"/>
              </a:ext>
            </a:extLst>
          </p:cNvPr>
          <p:cNvSpPr/>
          <p:nvPr/>
        </p:nvSpPr>
        <p:spPr>
          <a:xfrm>
            <a:off x="6680686" y="1291590"/>
            <a:ext cx="2360444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F3DFB8-73ED-1060-C259-D403B2BE5756}"/>
              </a:ext>
            </a:extLst>
          </p:cNvPr>
          <p:cNvSpPr/>
          <p:nvPr/>
        </p:nvSpPr>
        <p:spPr>
          <a:xfrm>
            <a:off x="1285875" y="2020027"/>
            <a:ext cx="10109644" cy="3289392"/>
          </a:xfrm>
          <a:prstGeom prst="roundRect">
            <a:avLst>
              <a:gd name="adj" fmla="val 8754"/>
            </a:avLst>
          </a:prstGeom>
          <a:gradFill>
            <a:gsLst>
              <a:gs pos="1000">
                <a:srgbClr val="F1F4FD"/>
              </a:gs>
              <a:gs pos="100000">
                <a:srgbClr val="F1FDFD"/>
              </a:gs>
            </a:gsLst>
            <a:lin ang="2700000" scaled="1"/>
          </a:gradFill>
          <a:ln w="28575">
            <a:gradFill flip="none" rotWithShape="1"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0D6105D-A9F8-C873-C038-184D5A02F40C}"/>
              </a:ext>
            </a:extLst>
          </p:cNvPr>
          <p:cNvGraphicFramePr>
            <a:graphicFrameLocks noGrp="1"/>
          </p:cNvGraphicFramePr>
          <p:nvPr/>
        </p:nvGraphicFramePr>
        <p:xfrm>
          <a:off x="1362041" y="2297314"/>
          <a:ext cx="10022654" cy="2923615"/>
        </p:xfrm>
        <a:graphic>
          <a:graphicData uri="http://schemas.openxmlformats.org/drawingml/2006/table">
            <a:tbl>
              <a:tblPr/>
              <a:tblGrid>
                <a:gridCol w="5336316">
                  <a:extLst>
                    <a:ext uri="{9D8B030D-6E8A-4147-A177-3AD203B41FA5}">
                      <a16:colId xmlns:a16="http://schemas.microsoft.com/office/drawing/2014/main" val="588290366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888229684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367377254"/>
                    </a:ext>
                  </a:extLst>
                </a:gridCol>
              </a:tblGrid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cs typeface="Segoe UI Semilight"/>
                        </a:rPr>
                        <a:t>Create Contracts from a Sales Order.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48172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Create Contracts from a CRM.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0403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Start a Contract upon item Shipment.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103178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Sales Contracts.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00668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Purchase Contracts.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429215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E83618-F3E6-6ECF-3593-FA0755FD11C4}"/>
              </a:ext>
            </a:extLst>
          </p:cNvPr>
          <p:cNvSpPr/>
          <p:nvPr/>
        </p:nvSpPr>
        <p:spPr>
          <a:xfrm>
            <a:off x="1285875" y="1938476"/>
            <a:ext cx="10113264" cy="22179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44">
            <a:extLst>
              <a:ext uri="{FF2B5EF4-FFF2-40B4-BE49-F238E27FC236}">
                <a16:creationId xmlns:a16="http://schemas.microsoft.com/office/drawing/2014/main" id="{95DAC542-B5E5-24D7-AA9E-7A6D6E6FD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243542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68CB7CA-BD80-5E26-AA2D-9741BC1DB2D3}"/>
              </a:ext>
            </a:extLst>
          </p:cNvPr>
          <p:cNvSpPr txBox="1">
            <a:spLocks/>
          </p:cNvSpPr>
          <p:nvPr/>
        </p:nvSpPr>
        <p:spPr>
          <a:xfrm>
            <a:off x="448056" y="368300"/>
            <a:ext cx="11850624" cy="71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D26E02"/>
                </a:solidFill>
                <a:latin typeface="Manrope Extra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214792"/>
                </a:solidFill>
              </a:rPr>
              <a:t>Contract Creation.</a:t>
            </a:r>
          </a:p>
        </p:txBody>
      </p:sp>
      <p:pic>
        <p:nvPicPr>
          <p:cNvPr id="11" name="Picture 42" descr="A logo with blue circles and dots&#10;&#10;Description automatically generated">
            <a:extLst>
              <a:ext uri="{FF2B5EF4-FFF2-40B4-BE49-F238E27FC236}">
                <a16:creationId xmlns:a16="http://schemas.microsoft.com/office/drawing/2014/main" id="{39E7D19A-B947-3289-3242-D5CEFD341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7" b="28777"/>
          <a:stretch/>
        </p:blipFill>
        <p:spPr bwMode="auto">
          <a:xfrm>
            <a:off x="9137291" y="1394460"/>
            <a:ext cx="2186030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FEC9C3-75FC-2528-FA1C-0D3DE65C0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837" y="1356189"/>
            <a:ext cx="1514523" cy="5462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79668B-C3B9-91E6-27E5-085E70847134}"/>
              </a:ext>
            </a:extLst>
          </p:cNvPr>
          <p:cNvSpPr/>
          <p:nvPr/>
        </p:nvSpPr>
        <p:spPr>
          <a:xfrm>
            <a:off x="1285875" y="2056797"/>
            <a:ext cx="10113264" cy="272918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44">
            <a:extLst>
              <a:ext uri="{FF2B5EF4-FFF2-40B4-BE49-F238E27FC236}">
                <a16:creationId xmlns:a16="http://schemas.microsoft.com/office/drawing/2014/main" id="{E4E09720-A295-B9FC-E8CD-3EDBD4DA3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01454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4">
            <a:extLst>
              <a:ext uri="{FF2B5EF4-FFF2-40B4-BE49-F238E27FC236}">
                <a16:creationId xmlns:a16="http://schemas.microsoft.com/office/drawing/2014/main" id="{6403A824-4EF9-5F24-BF68-739A468F8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59366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4">
            <a:extLst>
              <a:ext uri="{FF2B5EF4-FFF2-40B4-BE49-F238E27FC236}">
                <a16:creationId xmlns:a16="http://schemas.microsoft.com/office/drawing/2014/main" id="{7A8B3BA5-086B-A26D-E884-9276E28B8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17278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>
            <a:extLst>
              <a:ext uri="{FF2B5EF4-FFF2-40B4-BE49-F238E27FC236}">
                <a16:creationId xmlns:a16="http://schemas.microsoft.com/office/drawing/2014/main" id="{E68F8B0F-A1F8-C530-D9D7-E92D21851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7646277" y="4751904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4">
            <a:extLst>
              <a:ext uri="{FF2B5EF4-FFF2-40B4-BE49-F238E27FC236}">
                <a16:creationId xmlns:a16="http://schemas.microsoft.com/office/drawing/2014/main" id="{5A2B2502-4CA0-A23F-CF08-1508D8FF0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301454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4">
            <a:extLst>
              <a:ext uri="{FF2B5EF4-FFF2-40B4-BE49-F238E27FC236}">
                <a16:creationId xmlns:a16="http://schemas.microsoft.com/office/drawing/2014/main" id="{8867AE0C-91C8-C954-C9D3-13395298A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359366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B24D47-390C-2743-446C-6A0C411902CE}"/>
              </a:ext>
            </a:extLst>
          </p:cNvPr>
          <p:cNvSpPr txBox="1"/>
          <p:nvPr/>
        </p:nvSpPr>
        <p:spPr>
          <a:xfrm>
            <a:off x="1356550" y="1989538"/>
            <a:ext cx="6150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effectLst/>
                <a:latin typeface="Manrope" pitchFamily="2" charset="0"/>
              </a:rPr>
              <a:t>Feature.</a:t>
            </a:r>
            <a:endParaRPr lang="en-IN" sz="140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21" name="Picture 44">
            <a:extLst>
              <a:ext uri="{FF2B5EF4-FFF2-40B4-BE49-F238E27FC236}">
                <a16:creationId xmlns:a16="http://schemas.microsoft.com/office/drawing/2014/main" id="{378B2E4E-8D63-1C19-555E-B5298A461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35148" y="2431522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4">
            <a:extLst>
              <a:ext uri="{FF2B5EF4-FFF2-40B4-BE49-F238E27FC236}">
                <a16:creationId xmlns:a16="http://schemas.microsoft.com/office/drawing/2014/main" id="{B8E6A8BC-D7F5-48E2-D29A-DD4C395D8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35148" y="4170833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4">
            <a:extLst>
              <a:ext uri="{FF2B5EF4-FFF2-40B4-BE49-F238E27FC236}">
                <a16:creationId xmlns:a16="http://schemas.microsoft.com/office/drawing/2014/main" id="{53DF29EE-DDAD-03C3-4B66-8677DB038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35148" y="475190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61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6478F6-9858-28BF-D59B-4F90DC915BD6}"/>
              </a:ext>
            </a:extLst>
          </p:cNvPr>
          <p:cNvSpPr/>
          <p:nvPr/>
        </p:nvSpPr>
        <p:spPr>
          <a:xfrm>
            <a:off x="9029700" y="1291590"/>
            <a:ext cx="2343150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C7DBE8-D182-54DF-7F07-44D006F10FA6}"/>
              </a:ext>
            </a:extLst>
          </p:cNvPr>
          <p:cNvSpPr/>
          <p:nvPr/>
        </p:nvSpPr>
        <p:spPr>
          <a:xfrm>
            <a:off x="6680686" y="1291590"/>
            <a:ext cx="2360444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919400-C107-5E0A-FECB-6FE66A1C9E79}"/>
              </a:ext>
            </a:extLst>
          </p:cNvPr>
          <p:cNvSpPr/>
          <p:nvPr/>
        </p:nvSpPr>
        <p:spPr>
          <a:xfrm>
            <a:off x="1285875" y="2020027"/>
            <a:ext cx="10109644" cy="3898992"/>
          </a:xfrm>
          <a:prstGeom prst="roundRect">
            <a:avLst>
              <a:gd name="adj" fmla="val 8754"/>
            </a:avLst>
          </a:prstGeom>
          <a:gradFill>
            <a:gsLst>
              <a:gs pos="1000">
                <a:srgbClr val="F1F4FD"/>
              </a:gs>
              <a:gs pos="100000">
                <a:srgbClr val="F1FDFD"/>
              </a:gs>
            </a:gsLst>
            <a:lin ang="2700000" scaled="1"/>
          </a:gradFill>
          <a:ln w="28575">
            <a:gradFill flip="none" rotWithShape="1"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7F8F6B4-1CA0-60E5-B66D-2164790C4218}"/>
              </a:ext>
            </a:extLst>
          </p:cNvPr>
          <p:cNvGraphicFramePr>
            <a:graphicFrameLocks noGrp="1"/>
          </p:cNvGraphicFramePr>
          <p:nvPr/>
        </p:nvGraphicFramePr>
        <p:xfrm>
          <a:off x="1362041" y="2297314"/>
          <a:ext cx="10022654" cy="3508338"/>
        </p:xfrm>
        <a:graphic>
          <a:graphicData uri="http://schemas.openxmlformats.org/drawingml/2006/table">
            <a:tbl>
              <a:tblPr/>
              <a:tblGrid>
                <a:gridCol w="5336316">
                  <a:extLst>
                    <a:ext uri="{9D8B030D-6E8A-4147-A177-3AD203B41FA5}">
                      <a16:colId xmlns:a16="http://schemas.microsoft.com/office/drawing/2014/main" val="588290366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888229684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367377254"/>
                    </a:ext>
                  </a:extLst>
                </a:gridCol>
              </a:tblGrid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cs typeface="Segoe UI Semilight"/>
                        </a:rPr>
                        <a:t>Renewals.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48172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Termination.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0403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Align to start/end date of the month.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103178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Align to any other day of a month.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00668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Change quantity of a contract item in middle of the period.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429215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Calendar billing.</a:t>
                      </a:r>
                    </a:p>
                    <a:p>
                      <a:pPr algn="l" fontAlgn="base"/>
                      <a:endParaRPr lang="en-US" sz="1000" b="0" i="0" kern="1200">
                        <a:solidFill>
                          <a:srgbClr val="381D96"/>
                        </a:solidFill>
                        <a:effectLst/>
                        <a:latin typeface="Manrope" pitchFamily="2" charset="0"/>
                        <a:ea typeface="+mn-ea"/>
                        <a:cs typeface="Segoe UI Semilight"/>
                      </a:endParaRP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631800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FDA757-26A8-7724-9F87-9FCD48F29270}"/>
              </a:ext>
            </a:extLst>
          </p:cNvPr>
          <p:cNvSpPr/>
          <p:nvPr/>
        </p:nvSpPr>
        <p:spPr>
          <a:xfrm>
            <a:off x="1285875" y="1938476"/>
            <a:ext cx="10113264" cy="22179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44">
            <a:extLst>
              <a:ext uri="{FF2B5EF4-FFF2-40B4-BE49-F238E27FC236}">
                <a16:creationId xmlns:a16="http://schemas.microsoft.com/office/drawing/2014/main" id="{EBDA138A-7AA3-57B1-7E53-F07906B8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243542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55826DD-F08C-4426-0284-76AC3C45BFCC}"/>
              </a:ext>
            </a:extLst>
          </p:cNvPr>
          <p:cNvSpPr txBox="1">
            <a:spLocks/>
          </p:cNvSpPr>
          <p:nvPr/>
        </p:nvSpPr>
        <p:spPr>
          <a:xfrm>
            <a:off x="448056" y="368300"/>
            <a:ext cx="11850624" cy="71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D26E02"/>
                </a:solidFill>
                <a:latin typeface="Manrope Extra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214792"/>
                </a:solidFill>
              </a:rPr>
              <a:t>Contract Management.</a:t>
            </a:r>
          </a:p>
        </p:txBody>
      </p:sp>
      <p:pic>
        <p:nvPicPr>
          <p:cNvPr id="11" name="Picture 42" descr="A logo with blue circles and dots&#10;&#10;Description automatically generated">
            <a:extLst>
              <a:ext uri="{FF2B5EF4-FFF2-40B4-BE49-F238E27FC236}">
                <a16:creationId xmlns:a16="http://schemas.microsoft.com/office/drawing/2014/main" id="{2EFD8870-4596-AF8A-E55E-1601785C0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7" b="28777"/>
          <a:stretch/>
        </p:blipFill>
        <p:spPr bwMode="auto">
          <a:xfrm>
            <a:off x="9137291" y="1394460"/>
            <a:ext cx="2186030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9815CD-DAEB-D0D4-49B8-F6555F824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837" y="1356189"/>
            <a:ext cx="1514523" cy="5462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02131B-9A4C-85E6-C885-68C3F5481E40}"/>
              </a:ext>
            </a:extLst>
          </p:cNvPr>
          <p:cNvSpPr/>
          <p:nvPr/>
        </p:nvSpPr>
        <p:spPr>
          <a:xfrm>
            <a:off x="1285875" y="2056797"/>
            <a:ext cx="10113264" cy="272918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44">
            <a:extLst>
              <a:ext uri="{FF2B5EF4-FFF2-40B4-BE49-F238E27FC236}">
                <a16:creationId xmlns:a16="http://schemas.microsoft.com/office/drawing/2014/main" id="{8C7913FC-C563-B026-07B7-D2596E32F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01454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4">
            <a:extLst>
              <a:ext uri="{FF2B5EF4-FFF2-40B4-BE49-F238E27FC236}">
                <a16:creationId xmlns:a16="http://schemas.microsoft.com/office/drawing/2014/main" id="{789A8D77-8F67-6F69-93AC-A860818F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59366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4">
            <a:extLst>
              <a:ext uri="{FF2B5EF4-FFF2-40B4-BE49-F238E27FC236}">
                <a16:creationId xmlns:a16="http://schemas.microsoft.com/office/drawing/2014/main" id="{D288A77C-4340-BE57-5C88-9BAAE977B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17278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>
            <a:extLst>
              <a:ext uri="{FF2B5EF4-FFF2-40B4-BE49-F238E27FC236}">
                <a16:creationId xmlns:a16="http://schemas.microsoft.com/office/drawing/2014/main" id="{B4D59F84-EE16-6A01-949B-DF3AD8331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9123" y="4170833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4">
            <a:extLst>
              <a:ext uri="{FF2B5EF4-FFF2-40B4-BE49-F238E27FC236}">
                <a16:creationId xmlns:a16="http://schemas.microsoft.com/office/drawing/2014/main" id="{D04B6E22-6C6C-7049-17D3-80FDF66EE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9123" y="4751903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0AF10F-50A8-255A-1D04-39A9B482A41B}"/>
              </a:ext>
            </a:extLst>
          </p:cNvPr>
          <p:cNvSpPr txBox="1"/>
          <p:nvPr/>
        </p:nvSpPr>
        <p:spPr>
          <a:xfrm>
            <a:off x="1356550" y="1989538"/>
            <a:ext cx="6150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effectLst/>
                <a:latin typeface="Manrope" pitchFamily="2" charset="0"/>
              </a:rPr>
              <a:t>Feature.</a:t>
            </a:r>
            <a:endParaRPr lang="en-IN" sz="140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20" name="Picture 44">
            <a:extLst>
              <a:ext uri="{FF2B5EF4-FFF2-40B4-BE49-F238E27FC236}">
                <a16:creationId xmlns:a16="http://schemas.microsoft.com/office/drawing/2014/main" id="{CB6107F1-56DD-0818-F750-1B6EDC9AB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35148" y="2431522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4">
            <a:extLst>
              <a:ext uri="{FF2B5EF4-FFF2-40B4-BE49-F238E27FC236}">
                <a16:creationId xmlns:a16="http://schemas.microsoft.com/office/drawing/2014/main" id="{7FCC5C30-2EB0-1F15-E690-99ECCC5E3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38611" y="301454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4">
            <a:extLst>
              <a:ext uri="{FF2B5EF4-FFF2-40B4-BE49-F238E27FC236}">
                <a16:creationId xmlns:a16="http://schemas.microsoft.com/office/drawing/2014/main" id="{961F54A7-A3FE-0E4D-5522-604F2B44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5327933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4">
            <a:extLst>
              <a:ext uri="{FF2B5EF4-FFF2-40B4-BE49-F238E27FC236}">
                <a16:creationId xmlns:a16="http://schemas.microsoft.com/office/drawing/2014/main" id="{4CF5608B-8C40-B897-F446-4A4842530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751903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4">
            <a:extLst>
              <a:ext uri="{FF2B5EF4-FFF2-40B4-BE49-F238E27FC236}">
                <a16:creationId xmlns:a16="http://schemas.microsoft.com/office/drawing/2014/main" id="{D41A1450-052E-A248-1D96-1EEA2186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5343561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4">
            <a:extLst>
              <a:ext uri="{FF2B5EF4-FFF2-40B4-BE49-F238E27FC236}">
                <a16:creationId xmlns:a16="http://schemas.microsoft.com/office/drawing/2014/main" id="{77CC41D3-3BA0-B851-00B8-F00512E1A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35871" y="3593664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09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71F222-4A76-9E3B-F4AA-B29D9788F46F}"/>
              </a:ext>
            </a:extLst>
          </p:cNvPr>
          <p:cNvSpPr/>
          <p:nvPr/>
        </p:nvSpPr>
        <p:spPr>
          <a:xfrm>
            <a:off x="9029700" y="1291590"/>
            <a:ext cx="2343150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912A90-7B81-479D-05E0-5BAEDA414815}"/>
              </a:ext>
            </a:extLst>
          </p:cNvPr>
          <p:cNvSpPr/>
          <p:nvPr/>
        </p:nvSpPr>
        <p:spPr>
          <a:xfrm>
            <a:off x="6680686" y="1291590"/>
            <a:ext cx="2360444" cy="1013228"/>
          </a:xfrm>
          <a:prstGeom prst="roundRect">
            <a:avLst/>
          </a:prstGeom>
          <a:gradFill>
            <a:gsLst>
              <a:gs pos="100000">
                <a:srgbClr val="6D8BED"/>
              </a:gs>
              <a:gs pos="0">
                <a:srgbClr val="82EA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17BB52-B528-42C5-5114-1B4CDFC3911B}"/>
              </a:ext>
            </a:extLst>
          </p:cNvPr>
          <p:cNvSpPr/>
          <p:nvPr/>
        </p:nvSpPr>
        <p:spPr>
          <a:xfrm>
            <a:off x="1285875" y="2020027"/>
            <a:ext cx="10109644" cy="3289392"/>
          </a:xfrm>
          <a:prstGeom prst="roundRect">
            <a:avLst>
              <a:gd name="adj" fmla="val 8754"/>
            </a:avLst>
          </a:prstGeom>
          <a:gradFill>
            <a:gsLst>
              <a:gs pos="1000">
                <a:srgbClr val="F1F4FD"/>
              </a:gs>
              <a:gs pos="100000">
                <a:srgbClr val="F1FDFD"/>
              </a:gs>
            </a:gsLst>
            <a:lin ang="2700000" scaled="1"/>
          </a:gradFill>
          <a:ln w="28575">
            <a:gradFill flip="none" rotWithShape="1">
              <a:gsLst>
                <a:gs pos="0">
                  <a:srgbClr val="6D8BED"/>
                </a:gs>
                <a:gs pos="100000">
                  <a:srgbClr val="21479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2E9F5C-413E-507C-3517-D3485D53C859}"/>
              </a:ext>
            </a:extLst>
          </p:cNvPr>
          <p:cNvGraphicFramePr>
            <a:graphicFrameLocks noGrp="1"/>
          </p:cNvGraphicFramePr>
          <p:nvPr/>
        </p:nvGraphicFramePr>
        <p:xfrm>
          <a:off x="1362041" y="2297314"/>
          <a:ext cx="10022654" cy="2923615"/>
        </p:xfrm>
        <a:graphic>
          <a:graphicData uri="http://schemas.openxmlformats.org/drawingml/2006/table">
            <a:tbl>
              <a:tblPr/>
              <a:tblGrid>
                <a:gridCol w="5336316">
                  <a:extLst>
                    <a:ext uri="{9D8B030D-6E8A-4147-A177-3AD203B41FA5}">
                      <a16:colId xmlns:a16="http://schemas.microsoft.com/office/drawing/2014/main" val="588290366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888229684"/>
                    </a:ext>
                  </a:extLst>
                </a:gridCol>
                <a:gridCol w="2343169">
                  <a:extLst>
                    <a:ext uri="{9D8B030D-6E8A-4147-A177-3AD203B41FA5}">
                      <a16:colId xmlns:a16="http://schemas.microsoft.com/office/drawing/2014/main" val="367377254"/>
                    </a:ext>
                  </a:extLst>
                </a:gridCol>
              </a:tblGrid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cs typeface="Segoe UI Semilight"/>
                        </a:rPr>
                        <a:t>Support item pricing.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IN" sz="1000">
                        <a:latin typeface="Manrope" pitchFamily="2" charset="0"/>
                        <a:cs typeface="Segoe UI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48172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Price escalation.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0403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Billing period discount.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103178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Update contract prices.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006681"/>
                  </a:ext>
                </a:extLst>
              </a:tr>
              <a:tr h="5847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kern="1200">
                          <a:solidFill>
                            <a:srgbClr val="381D96"/>
                          </a:solidFill>
                          <a:effectLst/>
                          <a:latin typeface="Manrope" pitchFamily="2" charset="0"/>
                          <a:ea typeface="+mn-ea"/>
                          <a:cs typeface="Segoe UI Semilight"/>
                        </a:rPr>
                        <a:t>Minimum &amp; Maximum price or quantity .</a:t>
                      </a:r>
                    </a:p>
                  </a:txBody>
                  <a:tcPr marL="79252" marR="79252" marT="39626" marB="396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000">
                        <a:latin typeface="Manrope" pitchFamily="2" charset="0"/>
                        <a:cs typeface="Segoe UI" panose="020B0502040204020203" pitchFamily="34" charset="0"/>
                      </a:endParaRPr>
                    </a:p>
                  </a:txBody>
                  <a:tcPr marL="79252" marR="79252" marT="39626" marB="39626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429215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5B3147-69E1-77B9-58C1-43882B2C1E7C}"/>
              </a:ext>
            </a:extLst>
          </p:cNvPr>
          <p:cNvSpPr/>
          <p:nvPr/>
        </p:nvSpPr>
        <p:spPr>
          <a:xfrm>
            <a:off x="1285875" y="1938476"/>
            <a:ext cx="10113264" cy="22179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44">
            <a:extLst>
              <a:ext uri="{FF2B5EF4-FFF2-40B4-BE49-F238E27FC236}">
                <a16:creationId xmlns:a16="http://schemas.microsoft.com/office/drawing/2014/main" id="{813E7A76-4233-A05B-C633-57B3B34D1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243542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1AB4F0-3E9B-5259-6F3F-798FEE99BA35}"/>
              </a:ext>
            </a:extLst>
          </p:cNvPr>
          <p:cNvSpPr txBox="1">
            <a:spLocks/>
          </p:cNvSpPr>
          <p:nvPr/>
        </p:nvSpPr>
        <p:spPr>
          <a:xfrm>
            <a:off x="448056" y="368300"/>
            <a:ext cx="11850624" cy="71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D26E02"/>
                </a:solidFill>
                <a:latin typeface="Manrope ExtraBold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214792"/>
                </a:solidFill>
              </a:rPr>
              <a:t>Price Management.</a:t>
            </a:r>
          </a:p>
        </p:txBody>
      </p:sp>
      <p:pic>
        <p:nvPicPr>
          <p:cNvPr id="11" name="Picture 42" descr="A logo with blue circles and dots&#10;&#10;Description automatically generated">
            <a:extLst>
              <a:ext uri="{FF2B5EF4-FFF2-40B4-BE49-F238E27FC236}">
                <a16:creationId xmlns:a16="http://schemas.microsoft.com/office/drawing/2014/main" id="{AC159B65-6149-2D25-8593-76844CF05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7" b="28777"/>
          <a:stretch/>
        </p:blipFill>
        <p:spPr bwMode="auto">
          <a:xfrm>
            <a:off x="9137291" y="1394460"/>
            <a:ext cx="2186030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C62A7C-124E-C241-30AE-AB1415ADB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837" y="1356189"/>
            <a:ext cx="1514523" cy="5462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7F436D-D005-1030-BF7B-E29712DEF192}"/>
              </a:ext>
            </a:extLst>
          </p:cNvPr>
          <p:cNvSpPr/>
          <p:nvPr/>
        </p:nvSpPr>
        <p:spPr>
          <a:xfrm>
            <a:off x="1285875" y="2056797"/>
            <a:ext cx="10113264" cy="272918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214792"/>
              </a:gs>
              <a:gs pos="0">
                <a:srgbClr val="6D8BE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44">
            <a:extLst>
              <a:ext uri="{FF2B5EF4-FFF2-40B4-BE49-F238E27FC236}">
                <a16:creationId xmlns:a16="http://schemas.microsoft.com/office/drawing/2014/main" id="{58C0B993-8A80-32D1-590A-1487250A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01454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4">
            <a:extLst>
              <a:ext uri="{FF2B5EF4-FFF2-40B4-BE49-F238E27FC236}">
                <a16:creationId xmlns:a16="http://schemas.microsoft.com/office/drawing/2014/main" id="{DD91EB83-EC52-10DD-BE01-601DBB4FD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359366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4">
            <a:extLst>
              <a:ext uri="{FF2B5EF4-FFF2-40B4-BE49-F238E27FC236}">
                <a16:creationId xmlns:a16="http://schemas.microsoft.com/office/drawing/2014/main" id="{8554B6D9-0A60-543F-2CD6-A69BCBF53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172785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>
            <a:extLst>
              <a:ext uri="{FF2B5EF4-FFF2-40B4-BE49-F238E27FC236}">
                <a16:creationId xmlns:a16="http://schemas.microsoft.com/office/drawing/2014/main" id="{F1B9369D-56E6-0FF7-F247-1A5720935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09452" y="4176688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4">
            <a:extLst>
              <a:ext uri="{FF2B5EF4-FFF2-40B4-BE49-F238E27FC236}">
                <a16:creationId xmlns:a16="http://schemas.microsoft.com/office/drawing/2014/main" id="{62B9162C-66B1-212A-5696-1695D943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35148" y="3014545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902776-0BEF-FFAA-2E65-6571F06737AE}"/>
              </a:ext>
            </a:extLst>
          </p:cNvPr>
          <p:cNvSpPr txBox="1"/>
          <p:nvPr/>
        </p:nvSpPr>
        <p:spPr>
          <a:xfrm>
            <a:off x="1356550" y="1989538"/>
            <a:ext cx="6150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effectLst/>
                <a:latin typeface="Manrope" pitchFamily="2" charset="0"/>
              </a:rPr>
              <a:t>Feature.</a:t>
            </a:r>
            <a:endParaRPr lang="en-IN" sz="140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20" name="Picture 44">
            <a:extLst>
              <a:ext uri="{FF2B5EF4-FFF2-40B4-BE49-F238E27FC236}">
                <a16:creationId xmlns:a16="http://schemas.microsoft.com/office/drawing/2014/main" id="{ECE0CCB8-14C9-2421-3A23-3ECBCC93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35148" y="2431522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4">
            <a:extLst>
              <a:ext uri="{FF2B5EF4-FFF2-40B4-BE49-F238E27FC236}">
                <a16:creationId xmlns:a16="http://schemas.microsoft.com/office/drawing/2014/main" id="{A77C8EE5-FA0D-8685-5711-D0135B4BC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009452" y="3597094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4">
            <a:extLst>
              <a:ext uri="{FF2B5EF4-FFF2-40B4-BE49-F238E27FC236}">
                <a16:creationId xmlns:a16="http://schemas.microsoft.com/office/drawing/2014/main" id="{A5D3BC52-60EE-ABCD-B97A-61878BB09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646277" y="4748608"/>
            <a:ext cx="383642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4">
            <a:extLst>
              <a:ext uri="{FF2B5EF4-FFF2-40B4-BE49-F238E27FC236}">
                <a16:creationId xmlns:a16="http://schemas.microsoft.com/office/drawing/2014/main" id="{1BED04C4-3286-0345-F326-9E1F8F386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009451" y="4748607"/>
            <a:ext cx="383639" cy="3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470381"/>
      </p:ext>
    </p:extLst>
  </p:cSld>
  <p:clrMapOvr>
    <a:masterClrMapping/>
  </p:clrMapOvr>
</p:sld>
</file>

<file path=ppt/theme/theme1.xml><?xml version="1.0" encoding="utf-8"?>
<a:theme xmlns:a="http://schemas.openxmlformats.org/drawingml/2006/main" name="Feature Slides">
  <a:themeElements>
    <a:clrScheme name="Binary Stream">
      <a:dk1>
        <a:srgbClr val="00214F"/>
      </a:dk1>
      <a:lt1>
        <a:sysClr val="window" lastClr="FFFFFF"/>
      </a:lt1>
      <a:dk2>
        <a:srgbClr val="381D96"/>
      </a:dk2>
      <a:lt2>
        <a:srgbClr val="EAECFA"/>
      </a:lt2>
      <a:accent1>
        <a:srgbClr val="004778"/>
      </a:accent1>
      <a:accent2>
        <a:srgbClr val="6D8BED"/>
      </a:accent2>
      <a:accent3>
        <a:srgbClr val="00626B"/>
      </a:accent3>
      <a:accent4>
        <a:srgbClr val="009AA6"/>
      </a:accent4>
      <a:accent5>
        <a:srgbClr val="6AE6ED"/>
      </a:accent5>
      <a:accent6>
        <a:srgbClr val="FDEB5F"/>
      </a:accent6>
      <a:hlink>
        <a:srgbClr val="009AA6"/>
      </a:hlink>
      <a:folHlink>
        <a:srgbClr val="00626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ondary Content">
  <a:themeElements>
    <a:clrScheme name="Binary Stream">
      <a:dk1>
        <a:srgbClr val="00214F"/>
      </a:dk1>
      <a:lt1>
        <a:sysClr val="window" lastClr="FFFFFF"/>
      </a:lt1>
      <a:dk2>
        <a:srgbClr val="381D96"/>
      </a:dk2>
      <a:lt2>
        <a:srgbClr val="EAECFA"/>
      </a:lt2>
      <a:accent1>
        <a:srgbClr val="004778"/>
      </a:accent1>
      <a:accent2>
        <a:srgbClr val="6D8BED"/>
      </a:accent2>
      <a:accent3>
        <a:srgbClr val="00626B"/>
      </a:accent3>
      <a:accent4>
        <a:srgbClr val="009AA6"/>
      </a:accent4>
      <a:accent5>
        <a:srgbClr val="6AE6ED"/>
      </a:accent5>
      <a:accent6>
        <a:srgbClr val="FDEB5F"/>
      </a:accent6>
      <a:hlink>
        <a:srgbClr val="009AA6"/>
      </a:hlink>
      <a:folHlink>
        <a:srgbClr val="00626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rimary Content">
  <a:themeElements>
    <a:clrScheme name="Binary Stream">
      <a:dk1>
        <a:srgbClr val="00214F"/>
      </a:dk1>
      <a:lt1>
        <a:sysClr val="window" lastClr="FFFFFF"/>
      </a:lt1>
      <a:dk2>
        <a:srgbClr val="381D96"/>
      </a:dk2>
      <a:lt2>
        <a:srgbClr val="EAECFA"/>
      </a:lt2>
      <a:accent1>
        <a:srgbClr val="004778"/>
      </a:accent1>
      <a:accent2>
        <a:srgbClr val="6D8BED"/>
      </a:accent2>
      <a:accent3>
        <a:srgbClr val="00626B"/>
      </a:accent3>
      <a:accent4>
        <a:srgbClr val="009AA6"/>
      </a:accent4>
      <a:accent5>
        <a:srgbClr val="6AE6ED"/>
      </a:accent5>
      <a:accent6>
        <a:srgbClr val="FDEB5F"/>
      </a:accent6>
      <a:hlink>
        <a:srgbClr val="009AA6"/>
      </a:hlink>
      <a:folHlink>
        <a:srgbClr val="00626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Dynamics Stack">
  <a:themeElements>
    <a:clrScheme name="Binary Stream">
      <a:dk1>
        <a:srgbClr val="00214F"/>
      </a:dk1>
      <a:lt1>
        <a:sysClr val="window" lastClr="FFFFFF"/>
      </a:lt1>
      <a:dk2>
        <a:srgbClr val="381D96"/>
      </a:dk2>
      <a:lt2>
        <a:srgbClr val="EAECFA"/>
      </a:lt2>
      <a:accent1>
        <a:srgbClr val="004778"/>
      </a:accent1>
      <a:accent2>
        <a:srgbClr val="6D8BED"/>
      </a:accent2>
      <a:accent3>
        <a:srgbClr val="00626B"/>
      </a:accent3>
      <a:accent4>
        <a:srgbClr val="009AA6"/>
      </a:accent4>
      <a:accent5>
        <a:srgbClr val="6AE6ED"/>
      </a:accent5>
      <a:accent6>
        <a:srgbClr val="FDEB5F"/>
      </a:accent6>
      <a:hlink>
        <a:srgbClr val="009AA6"/>
      </a:hlink>
      <a:folHlink>
        <a:srgbClr val="00626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Healthcare Materials">
  <a:themeElements>
    <a:clrScheme name="Binary Stream">
      <a:dk1>
        <a:srgbClr val="00214F"/>
      </a:dk1>
      <a:lt1>
        <a:sysClr val="window" lastClr="FFFFFF"/>
      </a:lt1>
      <a:dk2>
        <a:srgbClr val="381D96"/>
      </a:dk2>
      <a:lt2>
        <a:srgbClr val="EAECFA"/>
      </a:lt2>
      <a:accent1>
        <a:srgbClr val="004778"/>
      </a:accent1>
      <a:accent2>
        <a:srgbClr val="6D8BED"/>
      </a:accent2>
      <a:accent3>
        <a:srgbClr val="00626B"/>
      </a:accent3>
      <a:accent4>
        <a:srgbClr val="009AA6"/>
      </a:accent4>
      <a:accent5>
        <a:srgbClr val="6AE6ED"/>
      </a:accent5>
      <a:accent6>
        <a:srgbClr val="FDEB5F"/>
      </a:accent6>
      <a:hlink>
        <a:srgbClr val="009AA6"/>
      </a:hlink>
      <a:folHlink>
        <a:srgbClr val="00626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Subscription Billing">
  <a:themeElements>
    <a:clrScheme name="Binary Stream">
      <a:dk1>
        <a:srgbClr val="00214F"/>
      </a:dk1>
      <a:lt1>
        <a:sysClr val="window" lastClr="FFFFFF"/>
      </a:lt1>
      <a:dk2>
        <a:srgbClr val="381D96"/>
      </a:dk2>
      <a:lt2>
        <a:srgbClr val="EAECFA"/>
      </a:lt2>
      <a:accent1>
        <a:srgbClr val="004778"/>
      </a:accent1>
      <a:accent2>
        <a:srgbClr val="6D8BED"/>
      </a:accent2>
      <a:accent3>
        <a:srgbClr val="00626B"/>
      </a:accent3>
      <a:accent4>
        <a:srgbClr val="009AA6"/>
      </a:accent4>
      <a:accent5>
        <a:srgbClr val="6AE6ED"/>
      </a:accent5>
      <a:accent6>
        <a:srgbClr val="FDEB5F"/>
      </a:accent6>
      <a:hlink>
        <a:srgbClr val="009AA6"/>
      </a:hlink>
      <a:folHlink>
        <a:srgbClr val="00626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Property &amp; Lease">
  <a:themeElements>
    <a:clrScheme name="Binary Stream">
      <a:dk1>
        <a:srgbClr val="00214F"/>
      </a:dk1>
      <a:lt1>
        <a:sysClr val="window" lastClr="FFFFFF"/>
      </a:lt1>
      <a:dk2>
        <a:srgbClr val="381D96"/>
      </a:dk2>
      <a:lt2>
        <a:srgbClr val="EAECFA"/>
      </a:lt2>
      <a:accent1>
        <a:srgbClr val="004778"/>
      </a:accent1>
      <a:accent2>
        <a:srgbClr val="6D8BED"/>
      </a:accent2>
      <a:accent3>
        <a:srgbClr val="00626B"/>
      </a:accent3>
      <a:accent4>
        <a:srgbClr val="009AA6"/>
      </a:accent4>
      <a:accent5>
        <a:srgbClr val="6AE6ED"/>
      </a:accent5>
      <a:accent6>
        <a:srgbClr val="FDEB5F"/>
      </a:accent6>
      <a:hlink>
        <a:srgbClr val="009AA6"/>
      </a:hlink>
      <a:folHlink>
        <a:srgbClr val="00626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Subscription Billing">
  <a:themeElements>
    <a:clrScheme name="Binary Stream">
      <a:dk1>
        <a:srgbClr val="00214F"/>
      </a:dk1>
      <a:lt1>
        <a:sysClr val="window" lastClr="FFFFFF"/>
      </a:lt1>
      <a:dk2>
        <a:srgbClr val="381D96"/>
      </a:dk2>
      <a:lt2>
        <a:srgbClr val="EAECFA"/>
      </a:lt2>
      <a:accent1>
        <a:srgbClr val="004778"/>
      </a:accent1>
      <a:accent2>
        <a:srgbClr val="6D8BED"/>
      </a:accent2>
      <a:accent3>
        <a:srgbClr val="00626B"/>
      </a:accent3>
      <a:accent4>
        <a:srgbClr val="009AA6"/>
      </a:accent4>
      <a:accent5>
        <a:srgbClr val="6AE6ED"/>
      </a:accent5>
      <a:accent6>
        <a:srgbClr val="FDEB5F"/>
      </a:accent6>
      <a:hlink>
        <a:srgbClr val="009AA6"/>
      </a:hlink>
      <a:folHlink>
        <a:srgbClr val="00626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Lastopened xmlns="d4447c59-43ef-4325-bbf3-b37c69a110d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26E2D6B4B284A8D249563889F4D54" ma:contentTypeVersion="13" ma:contentTypeDescription="Create a new document." ma:contentTypeScope="" ma:versionID="b8f679e1a648b393e30550129a2282a8">
  <xsd:schema xmlns:xsd="http://www.w3.org/2001/XMLSchema" xmlns:xs="http://www.w3.org/2001/XMLSchema" xmlns:p="http://schemas.microsoft.com/office/2006/metadata/properties" xmlns:ns1="http://schemas.microsoft.com/sharepoint/v3" xmlns:ns2="d4447c59-43ef-4325-bbf3-b37c69a110db" xmlns:ns3="71667839-5d74-4ee0-9092-58e322d0c12b" targetNamespace="http://schemas.microsoft.com/office/2006/metadata/properties" ma:root="true" ma:fieldsID="da088f37174dd480748e3cd9201e3d83" ns1:_="" ns2:_="" ns3:_="">
    <xsd:import namespace="http://schemas.microsoft.com/sharepoint/v3"/>
    <xsd:import namespace="d4447c59-43ef-4325-bbf3-b37c69a110db"/>
    <xsd:import namespace="71667839-5d74-4ee0-9092-58e322d0c12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astopene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47c59-43ef-4325-bbf3-b37c69a110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astopened" ma:index="20" nillable="true" ma:displayName="Last opened" ma:format="DateOnly" ma:internalName="Lastopened">
      <xsd:simpleType>
        <xsd:restriction base="dms:DateTime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67839-5d74-4ee0-9092-58e322d0c12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EFF4B8-78D9-4F15-A301-93975D6CD1CC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  <ds:schemaRef ds:uri="http://schemas.microsoft.com/sharepoint/v3"/>
    <ds:schemaRef ds:uri="http://schemas.openxmlformats.org/package/2006/metadata/core-properties"/>
    <ds:schemaRef ds:uri="71667839-5d74-4ee0-9092-58e322d0c12b"/>
    <ds:schemaRef ds:uri="d4447c59-43ef-4325-bbf3-b37c69a110db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ED5ED69-1170-48D8-9B94-1BEAD334DB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5A94E4-5D60-4F06-A284-2F27E9D6C647}">
  <ds:schemaRefs>
    <ds:schemaRef ds:uri="71667839-5d74-4ee0-9092-58e322d0c12b"/>
    <ds:schemaRef ds:uri="d4447c59-43ef-4325-bbf3-b37c69a110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1175</Words>
  <Application>Microsoft Office PowerPoint</Application>
  <PresentationFormat>Widescreen</PresentationFormat>
  <Paragraphs>148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Aptos</vt:lpstr>
      <vt:lpstr>Segoe Sans Text Semibold</vt:lpstr>
      <vt:lpstr>Arial</vt:lpstr>
      <vt:lpstr>Segoe UI Semibold</vt:lpstr>
      <vt:lpstr>Manrope</vt:lpstr>
      <vt:lpstr>Manrope Light</vt:lpstr>
      <vt:lpstr>Manrope ExtraBold</vt:lpstr>
      <vt:lpstr>Segoe UI</vt:lpstr>
      <vt:lpstr>Manrope SemiBold</vt:lpstr>
      <vt:lpstr>Calibri</vt:lpstr>
      <vt:lpstr>Feature Slides</vt:lpstr>
      <vt:lpstr>Secondary Content</vt:lpstr>
      <vt:lpstr>Primary Content</vt:lpstr>
      <vt:lpstr>Dynamics Stack</vt:lpstr>
      <vt:lpstr>Healthcare Materials</vt:lpstr>
      <vt:lpstr>Subscription Billing</vt:lpstr>
      <vt:lpstr>Property &amp; Lease</vt:lpstr>
      <vt:lpstr>Subscription Billing</vt:lpstr>
      <vt:lpstr>Dynamic solutions for Microsoft ERP customers.</vt:lpstr>
      <vt:lpstr>Subscription Billing.</vt:lpstr>
      <vt:lpstr>Embedded vs Standalone  Subscription Solutions.</vt:lpstr>
      <vt:lpstr>Subscription Features Added to BC.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Binary SBS vs Chargebee.</vt:lpstr>
      <vt:lpstr>PowerPoint Presentation</vt:lpstr>
      <vt:lpstr>Binary SBS vs Recurly.</vt:lpstr>
      <vt:lpstr>PowerPoint Presentation</vt:lpstr>
      <vt:lpstr>PowerPoint Presentation</vt:lpstr>
      <vt:lpstr>Wrap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solutions for Microsoft ERP customers.</dc:title>
  <dc:creator>Luke Taylor, Creative Director | Loomo Marketing</dc:creator>
  <cp:lastModifiedBy>Taimoor Tariq</cp:lastModifiedBy>
  <cp:revision>14</cp:revision>
  <dcterms:created xsi:type="dcterms:W3CDTF">2024-08-09T23:12:14Z</dcterms:created>
  <dcterms:modified xsi:type="dcterms:W3CDTF">2025-07-09T21:01:48Z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0x010100AA726E2D6B4B284A8D249563889F4D54</vt:lpwstr>
  </property>
</Properties>
</file>