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32" r:id="rId3"/>
    <p:sldMasterId id="2147483672" r:id="rId4"/>
    <p:sldMasterId id="2147483684" r:id="rId5"/>
    <p:sldMasterId id="2147483708" r:id="rId6"/>
    <p:sldMasterId id="2147483720" r:id="rId7"/>
    <p:sldMasterId id="2147483794" r:id="rId8"/>
  </p:sldMasterIdLst>
  <p:notesMasterIdLst>
    <p:notesMasterId r:id="rId56"/>
  </p:notesMasterIdLst>
  <p:sldIdLst>
    <p:sldId id="256" r:id="rId9"/>
    <p:sldId id="2147483644" r:id="rId10"/>
    <p:sldId id="2147483632" r:id="rId11"/>
    <p:sldId id="336" r:id="rId12"/>
    <p:sldId id="337" r:id="rId13"/>
    <p:sldId id="326" r:id="rId14"/>
    <p:sldId id="311" r:id="rId15"/>
    <p:sldId id="2147483639" r:id="rId16"/>
    <p:sldId id="2147483607" r:id="rId17"/>
    <p:sldId id="304" r:id="rId18"/>
    <p:sldId id="305" r:id="rId19"/>
    <p:sldId id="308" r:id="rId20"/>
    <p:sldId id="327" r:id="rId21"/>
    <p:sldId id="314" r:id="rId22"/>
    <p:sldId id="315" r:id="rId23"/>
    <p:sldId id="2147483637" r:id="rId24"/>
    <p:sldId id="309" r:id="rId25"/>
    <p:sldId id="2147483631" r:id="rId26"/>
    <p:sldId id="307" r:id="rId27"/>
    <p:sldId id="2147483629" r:id="rId28"/>
    <p:sldId id="295" r:id="rId29"/>
    <p:sldId id="2147470334" r:id="rId30"/>
    <p:sldId id="306" r:id="rId31"/>
    <p:sldId id="310" r:id="rId32"/>
    <p:sldId id="292" r:id="rId33"/>
    <p:sldId id="296" r:id="rId34"/>
    <p:sldId id="334" r:id="rId35"/>
    <p:sldId id="331" r:id="rId36"/>
    <p:sldId id="2147479618" r:id="rId37"/>
    <p:sldId id="2147483638" r:id="rId38"/>
    <p:sldId id="301" r:id="rId39"/>
    <p:sldId id="312" r:id="rId40"/>
    <p:sldId id="313" r:id="rId41"/>
    <p:sldId id="2147483626" r:id="rId42"/>
    <p:sldId id="257" r:id="rId43"/>
    <p:sldId id="297" r:id="rId44"/>
    <p:sldId id="298" r:id="rId45"/>
    <p:sldId id="338" r:id="rId46"/>
    <p:sldId id="339" r:id="rId47"/>
    <p:sldId id="340" r:id="rId48"/>
    <p:sldId id="341" r:id="rId49"/>
    <p:sldId id="299" r:id="rId50"/>
    <p:sldId id="300" r:id="rId51"/>
    <p:sldId id="328" r:id="rId52"/>
    <p:sldId id="329" r:id="rId53"/>
    <p:sldId id="330" r:id="rId54"/>
    <p:sldId id="362" r:id="rId55"/>
  </p:sldIdLst>
  <p:sldSz cx="12192000" cy="6858000"/>
  <p:notesSz cx="6858000" cy="9144000"/>
  <p:embeddedFontLst>
    <p:embeddedFont>
      <p:font typeface="Manrope" panose="020B0604020202020204" charset="0"/>
      <p:regular r:id="rId57"/>
      <p:bold r:id="rId58"/>
    </p:embeddedFont>
    <p:embeddedFont>
      <p:font typeface="Manrope ExtraBold" panose="020B0604020202020204" charset="0"/>
      <p:bold r:id="rId59"/>
    </p:embeddedFont>
    <p:embeddedFont>
      <p:font typeface="Manrope Light" panose="020B0604020202020204" charset="0"/>
      <p:regular r:id="rId60"/>
    </p:embeddedFont>
    <p:embeddedFont>
      <p:font typeface="Manrope SemiBold" panose="020B0604020202020204" charset="0"/>
      <p:regular r:id="rId61"/>
      <p:bold r:id="rId62"/>
    </p:embeddedFont>
    <p:embeddedFont>
      <p:font typeface="Segoe Sans Text" pitchFamily="2" charset="0"/>
      <p:regular r:id="rId63"/>
      <p:bold r:id="rId64"/>
    </p:embeddedFont>
    <p:embeddedFont>
      <p:font typeface="Segoe Sans Text Semibold" pitchFamily="2" charset="0"/>
      <p:bold r:id="rId65"/>
    </p:embeddedFont>
    <p:embeddedFont>
      <p:font typeface="Segoe UI" panose="020B0502040204020203" pitchFamily="34" charset="0"/>
      <p:regular r:id="rId66"/>
      <p:bold r:id="rId67"/>
      <p:italic r:id="rId68"/>
      <p:boldItalic r:id="rId69"/>
    </p:embeddedFont>
    <p:embeddedFont>
      <p:font typeface="Segoe UI Semibold" panose="020B0702040204020203" pitchFamily="34" charset="0"/>
      <p:bold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761F1B-1530-6E03-3D98-539BAE730ABB}" name="Neal Cranna" initials="NC" userId="S::neal@binarystream.com::5f74cd48-b95f-4c83-9138-9a22b69b835e" providerId="AD"/>
  <p188:author id="{5651BD30-0602-1581-EDEB-9AC3CEF862B0}" name="Taimoor Tariq" initials="TT" userId="S::taimoor@binarystream.com::6fd1b45c-1d2f-4012-8b6b-34d7f080cf6b" providerId="AD"/>
  <p188:author id="{69DE0141-D715-6579-1748-DD6DF58CFCDC}" name="Taimoor Tariq" initials="" userId="S::Taimoor@binarystream.com::6fd1b45c-1d2f-4012-8b6b-34d7f080cf6b" providerId="AD"/>
  <p188:author id="{3BD85445-E7C3-16E9-9A1C-E60CB302F754}" name="Guest User" initials="GU" userId="S::urn:spo:anon#9d969d9ec61d1f803bd6ba7374d3ac8dbed890c2506368a73fc67a55d37a33d8::" providerId="AD"/>
  <p188:author id="{B690809C-2FBE-656D-2E98-CCFFE70CA624}" name="Grace Kobunnoi" initials="GK" userId="S::grace@binarystream.com::e5efa65a-dec3-4bea-b2d7-85cd3db1469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A1E7"/>
    <a:srgbClr val="F1F2FC"/>
    <a:srgbClr val="9470CA"/>
    <a:srgbClr val="6AE6ED"/>
    <a:srgbClr val="D26E02"/>
    <a:srgbClr val="F09908"/>
    <a:srgbClr val="214792"/>
    <a:srgbClr val="EAECFA"/>
    <a:srgbClr val="6D8BED"/>
    <a:srgbClr val="F1F4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1.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moor Tariq" userId="6fd1b45c-1d2f-4012-8b6b-34d7f080cf6b" providerId="ADAL" clId="{426E41FF-CD0A-4D74-96C6-FE16365D83DB}"/>
    <pc:docChg chg="undo custSel addSld delSld modSld sldOrd addMainMaster modMainMaster addSection delSection modSection">
      <pc:chgData name="Taimoor Tariq" userId="6fd1b45c-1d2f-4012-8b6b-34d7f080cf6b" providerId="ADAL" clId="{426E41FF-CD0A-4D74-96C6-FE16365D83DB}" dt="2025-02-18T03:45:30.556" v="670"/>
      <pc:docMkLst>
        <pc:docMk/>
      </pc:docMkLst>
      <pc:sldChg chg="modNotesTx">
        <pc:chgData name="Taimoor Tariq" userId="6fd1b45c-1d2f-4012-8b6b-34d7f080cf6b" providerId="ADAL" clId="{426E41FF-CD0A-4D74-96C6-FE16365D83DB}" dt="2025-02-17T00:36:25.563" v="280" actId="20577"/>
        <pc:sldMkLst>
          <pc:docMk/>
          <pc:sldMk cId="211085176" sldId="256"/>
        </pc:sldMkLst>
      </pc:sldChg>
      <pc:sldChg chg="del ord">
        <pc:chgData name="Taimoor Tariq" userId="6fd1b45c-1d2f-4012-8b6b-34d7f080cf6b" providerId="ADAL" clId="{426E41FF-CD0A-4D74-96C6-FE16365D83DB}" dt="2025-02-17T00:32:15.995" v="228" actId="2696"/>
        <pc:sldMkLst>
          <pc:docMk/>
          <pc:sldMk cId="18909262" sldId="257"/>
        </pc:sldMkLst>
      </pc:sldChg>
      <pc:sldChg chg="add">
        <pc:chgData name="Taimoor Tariq" userId="6fd1b45c-1d2f-4012-8b6b-34d7f080cf6b" providerId="ADAL" clId="{426E41FF-CD0A-4D74-96C6-FE16365D83DB}" dt="2025-02-17T00:51:10.564" v="395" actId="2890"/>
        <pc:sldMkLst>
          <pc:docMk/>
          <pc:sldMk cId="108093939" sldId="257"/>
        </pc:sldMkLst>
      </pc:sldChg>
      <pc:sldChg chg="ord">
        <pc:chgData name="Taimoor Tariq" userId="6fd1b45c-1d2f-4012-8b6b-34d7f080cf6b" providerId="ADAL" clId="{426E41FF-CD0A-4D74-96C6-FE16365D83DB}" dt="2025-02-17T00:23:36.832" v="207"/>
        <pc:sldMkLst>
          <pc:docMk/>
          <pc:sldMk cId="3855594385" sldId="259"/>
        </pc:sldMkLst>
      </pc:sldChg>
      <pc:sldChg chg="ord">
        <pc:chgData name="Taimoor Tariq" userId="6fd1b45c-1d2f-4012-8b6b-34d7f080cf6b" providerId="ADAL" clId="{426E41FF-CD0A-4D74-96C6-FE16365D83DB}" dt="2025-02-17T00:23:38.927" v="209"/>
        <pc:sldMkLst>
          <pc:docMk/>
          <pc:sldMk cId="3838793536" sldId="260"/>
        </pc:sldMkLst>
      </pc:sldChg>
      <pc:sldChg chg="add modNotesTx">
        <pc:chgData name="Taimoor Tariq" userId="6fd1b45c-1d2f-4012-8b6b-34d7f080cf6b" providerId="ADAL" clId="{426E41FF-CD0A-4D74-96C6-FE16365D83DB}" dt="2025-02-17T01:16:44.986" v="656" actId="20577"/>
        <pc:sldMkLst>
          <pc:docMk/>
          <pc:sldMk cId="2315782664" sldId="263"/>
        </pc:sldMkLst>
      </pc:sldChg>
      <pc:sldChg chg="add del">
        <pc:chgData name="Taimoor Tariq" userId="6fd1b45c-1d2f-4012-8b6b-34d7f080cf6b" providerId="ADAL" clId="{426E41FF-CD0A-4D74-96C6-FE16365D83DB}" dt="2025-02-16T23:35:00.203" v="2"/>
        <pc:sldMkLst>
          <pc:docMk/>
          <pc:sldMk cId="3755813215" sldId="263"/>
        </pc:sldMkLst>
      </pc:sldChg>
      <pc:sldChg chg="del">
        <pc:chgData name="Taimoor Tariq" userId="6fd1b45c-1d2f-4012-8b6b-34d7f080cf6b" providerId="ADAL" clId="{426E41FF-CD0A-4D74-96C6-FE16365D83DB}" dt="2025-02-16T23:30:05.700" v="0" actId="2696"/>
        <pc:sldMkLst>
          <pc:docMk/>
          <pc:sldMk cId="4079482963" sldId="263"/>
        </pc:sldMkLst>
      </pc:sldChg>
      <pc:sldChg chg="add modNotesTx">
        <pc:chgData name="Taimoor Tariq" userId="6fd1b45c-1d2f-4012-8b6b-34d7f080cf6b" providerId="ADAL" clId="{426E41FF-CD0A-4D74-96C6-FE16365D83DB}" dt="2025-02-17T00:36:11.613" v="278" actId="20577"/>
        <pc:sldMkLst>
          <pc:docMk/>
          <pc:sldMk cId="4057230592" sldId="266"/>
        </pc:sldMkLst>
      </pc:sldChg>
      <pc:sldChg chg="add modNotesTx">
        <pc:chgData name="Taimoor Tariq" userId="6fd1b45c-1d2f-4012-8b6b-34d7f080cf6b" providerId="ADAL" clId="{426E41FF-CD0A-4D74-96C6-FE16365D83DB}" dt="2025-02-17T01:16:48.646" v="657" actId="20577"/>
        <pc:sldMkLst>
          <pc:docMk/>
          <pc:sldMk cId="3755813215" sldId="267"/>
        </pc:sldMkLst>
      </pc:sldChg>
      <pc:sldChg chg="add modNotesTx">
        <pc:chgData name="Taimoor Tariq" userId="6fd1b45c-1d2f-4012-8b6b-34d7f080cf6b" providerId="ADAL" clId="{426E41FF-CD0A-4D74-96C6-FE16365D83DB}" dt="2025-02-17T01:16:15.319" v="650" actId="5793"/>
        <pc:sldMkLst>
          <pc:docMk/>
          <pc:sldMk cId="3009246616" sldId="268"/>
        </pc:sldMkLst>
      </pc:sldChg>
      <pc:sldChg chg="add">
        <pc:chgData name="Taimoor Tariq" userId="6fd1b45c-1d2f-4012-8b6b-34d7f080cf6b" providerId="ADAL" clId="{426E41FF-CD0A-4D74-96C6-FE16365D83DB}" dt="2025-02-16T23:37:43.458" v="12"/>
        <pc:sldMkLst>
          <pc:docMk/>
          <pc:sldMk cId="1353130007" sldId="272"/>
        </pc:sldMkLst>
      </pc:sldChg>
      <pc:sldChg chg="add ord modNotesTx">
        <pc:chgData name="Taimoor Tariq" userId="6fd1b45c-1d2f-4012-8b6b-34d7f080cf6b" providerId="ADAL" clId="{426E41FF-CD0A-4D74-96C6-FE16365D83DB}" dt="2025-02-18T03:45:30.556" v="670"/>
        <pc:sldMkLst>
          <pc:docMk/>
          <pc:sldMk cId="1161750236" sldId="274"/>
        </pc:sldMkLst>
      </pc:sldChg>
      <pc:sldChg chg="add modNotesTx">
        <pc:chgData name="Taimoor Tariq" userId="6fd1b45c-1d2f-4012-8b6b-34d7f080cf6b" providerId="ADAL" clId="{426E41FF-CD0A-4D74-96C6-FE16365D83DB}" dt="2025-02-17T00:37:41.470" v="298" actId="20577"/>
        <pc:sldMkLst>
          <pc:docMk/>
          <pc:sldMk cId="2201245698" sldId="277"/>
        </pc:sldMkLst>
      </pc:sldChg>
      <pc:sldChg chg="del">
        <pc:chgData name="Taimoor Tariq" userId="6fd1b45c-1d2f-4012-8b6b-34d7f080cf6b" providerId="ADAL" clId="{426E41FF-CD0A-4D74-96C6-FE16365D83DB}" dt="2025-02-17T00:56:51.792" v="493" actId="2696"/>
        <pc:sldMkLst>
          <pc:docMk/>
          <pc:sldMk cId="2789267788" sldId="278"/>
        </pc:sldMkLst>
      </pc:sldChg>
      <pc:sldChg chg="add">
        <pc:chgData name="Taimoor Tariq" userId="6fd1b45c-1d2f-4012-8b6b-34d7f080cf6b" providerId="ADAL" clId="{426E41FF-CD0A-4D74-96C6-FE16365D83DB}" dt="2025-02-17T00:59:16" v="530"/>
        <pc:sldMkLst>
          <pc:docMk/>
          <pc:sldMk cId="2943077225" sldId="278"/>
        </pc:sldMkLst>
      </pc:sldChg>
      <pc:sldChg chg="add ord modNotesTx">
        <pc:chgData name="Taimoor Tariq" userId="6fd1b45c-1d2f-4012-8b6b-34d7f080cf6b" providerId="ADAL" clId="{426E41FF-CD0A-4D74-96C6-FE16365D83DB}" dt="2025-02-17T01:16:07.879" v="648" actId="20577"/>
        <pc:sldMkLst>
          <pc:docMk/>
          <pc:sldMk cId="1292098231" sldId="279"/>
        </pc:sldMkLst>
      </pc:sldChg>
      <pc:sldChg chg="add">
        <pc:chgData name="Taimoor Tariq" userId="6fd1b45c-1d2f-4012-8b6b-34d7f080cf6b" providerId="ADAL" clId="{426E41FF-CD0A-4D74-96C6-FE16365D83DB}" dt="2025-02-16T23:47:26.484" v="30"/>
        <pc:sldMkLst>
          <pc:docMk/>
          <pc:sldMk cId="2791573410" sldId="280"/>
        </pc:sldMkLst>
      </pc:sldChg>
      <pc:sldChg chg="ord">
        <pc:chgData name="Taimoor Tariq" userId="6fd1b45c-1d2f-4012-8b6b-34d7f080cf6b" providerId="ADAL" clId="{426E41FF-CD0A-4D74-96C6-FE16365D83DB}" dt="2025-02-17T00:56:01.246" v="490"/>
        <pc:sldMkLst>
          <pc:docMk/>
          <pc:sldMk cId="3598618350" sldId="282"/>
        </pc:sldMkLst>
      </pc:sldChg>
      <pc:sldChg chg="add">
        <pc:chgData name="Taimoor Tariq" userId="6fd1b45c-1d2f-4012-8b6b-34d7f080cf6b" providerId="ADAL" clId="{426E41FF-CD0A-4D74-96C6-FE16365D83DB}" dt="2025-02-16T23:47:29.557" v="32"/>
        <pc:sldMkLst>
          <pc:docMk/>
          <pc:sldMk cId="1408734569" sldId="284"/>
        </pc:sldMkLst>
      </pc:sldChg>
      <pc:sldChg chg="add">
        <pc:chgData name="Taimoor Tariq" userId="6fd1b45c-1d2f-4012-8b6b-34d7f080cf6b" providerId="ADAL" clId="{426E41FF-CD0A-4D74-96C6-FE16365D83DB}" dt="2025-02-16T23:47:40.364" v="34"/>
        <pc:sldMkLst>
          <pc:docMk/>
          <pc:sldMk cId="4196978009" sldId="285"/>
        </pc:sldMkLst>
      </pc:sldChg>
      <pc:sldChg chg="add">
        <pc:chgData name="Taimoor Tariq" userId="6fd1b45c-1d2f-4012-8b6b-34d7f080cf6b" providerId="ADAL" clId="{426E41FF-CD0A-4D74-96C6-FE16365D83DB}" dt="2025-02-16T23:47:56.164" v="36"/>
        <pc:sldMkLst>
          <pc:docMk/>
          <pc:sldMk cId="97546804" sldId="286"/>
        </pc:sldMkLst>
      </pc:sldChg>
      <pc:sldChg chg="add ord">
        <pc:chgData name="Taimoor Tariq" userId="6fd1b45c-1d2f-4012-8b6b-34d7f080cf6b" providerId="ADAL" clId="{426E41FF-CD0A-4D74-96C6-FE16365D83DB}" dt="2025-02-17T00:01:06.955" v="72"/>
        <pc:sldMkLst>
          <pc:docMk/>
          <pc:sldMk cId="2105833618" sldId="291"/>
        </pc:sldMkLst>
      </pc:sldChg>
      <pc:sldChg chg="add ord">
        <pc:chgData name="Taimoor Tariq" userId="6fd1b45c-1d2f-4012-8b6b-34d7f080cf6b" providerId="ADAL" clId="{426E41FF-CD0A-4D74-96C6-FE16365D83DB}" dt="2025-02-17T00:49:27.037" v="386"/>
        <pc:sldMkLst>
          <pc:docMk/>
          <pc:sldMk cId="2173095781" sldId="292"/>
        </pc:sldMkLst>
      </pc:sldChg>
      <pc:sldChg chg="add del ord">
        <pc:chgData name="Taimoor Tariq" userId="6fd1b45c-1d2f-4012-8b6b-34d7f080cf6b" providerId="ADAL" clId="{426E41FF-CD0A-4D74-96C6-FE16365D83DB}" dt="2025-02-17T00:47:05.293" v="358" actId="2696"/>
        <pc:sldMkLst>
          <pc:docMk/>
          <pc:sldMk cId="11639900" sldId="294"/>
        </pc:sldMkLst>
      </pc:sldChg>
      <pc:sldChg chg="add ord">
        <pc:chgData name="Taimoor Tariq" userId="6fd1b45c-1d2f-4012-8b6b-34d7f080cf6b" providerId="ADAL" clId="{426E41FF-CD0A-4D74-96C6-FE16365D83DB}" dt="2025-02-17T00:54:44.653" v="485" actId="20578"/>
        <pc:sldMkLst>
          <pc:docMk/>
          <pc:sldMk cId="2215572658" sldId="294"/>
        </pc:sldMkLst>
      </pc:sldChg>
      <pc:sldChg chg="add">
        <pc:chgData name="Taimoor Tariq" userId="6fd1b45c-1d2f-4012-8b6b-34d7f080cf6b" providerId="ADAL" clId="{426E41FF-CD0A-4D74-96C6-FE16365D83DB}" dt="2025-02-16T23:49:49.001" v="46"/>
        <pc:sldMkLst>
          <pc:docMk/>
          <pc:sldMk cId="3711472467" sldId="295"/>
        </pc:sldMkLst>
      </pc:sldChg>
      <pc:sldChg chg="add del">
        <pc:chgData name="Taimoor Tariq" userId="6fd1b45c-1d2f-4012-8b6b-34d7f080cf6b" providerId="ADAL" clId="{426E41FF-CD0A-4D74-96C6-FE16365D83DB}" dt="2025-02-16T23:50:21.653" v="50" actId="2696"/>
        <pc:sldMkLst>
          <pc:docMk/>
          <pc:sldMk cId="312643133" sldId="296"/>
        </pc:sldMkLst>
      </pc:sldChg>
      <pc:sldChg chg="modSp add mod ord">
        <pc:chgData name="Taimoor Tariq" userId="6fd1b45c-1d2f-4012-8b6b-34d7f080cf6b" providerId="ADAL" clId="{426E41FF-CD0A-4D74-96C6-FE16365D83DB}" dt="2025-02-17T00:52:02.203" v="462" actId="207"/>
        <pc:sldMkLst>
          <pc:docMk/>
          <pc:sldMk cId="3875629499" sldId="296"/>
        </pc:sldMkLst>
        <pc:spChg chg="mod">
          <ac:chgData name="Taimoor Tariq" userId="6fd1b45c-1d2f-4012-8b6b-34d7f080cf6b" providerId="ADAL" clId="{426E41FF-CD0A-4D74-96C6-FE16365D83DB}" dt="2025-02-17T00:52:02.203" v="462" actId="207"/>
          <ac:spMkLst>
            <pc:docMk/>
            <pc:sldMk cId="3875629499" sldId="296"/>
            <ac:spMk id="2" creationId="{F1EDD902-6E59-6946-BA53-606417021F82}"/>
          </ac:spMkLst>
        </pc:spChg>
      </pc:sldChg>
      <pc:sldChg chg="add">
        <pc:chgData name="Taimoor Tariq" userId="6fd1b45c-1d2f-4012-8b6b-34d7f080cf6b" providerId="ADAL" clId="{426E41FF-CD0A-4D74-96C6-FE16365D83DB}" dt="2025-02-16T23:50:47.019" v="54"/>
        <pc:sldMkLst>
          <pc:docMk/>
          <pc:sldMk cId="1513124010" sldId="297"/>
        </pc:sldMkLst>
      </pc:sldChg>
      <pc:sldChg chg="add">
        <pc:chgData name="Taimoor Tariq" userId="6fd1b45c-1d2f-4012-8b6b-34d7f080cf6b" providerId="ADAL" clId="{426E41FF-CD0A-4D74-96C6-FE16365D83DB}" dt="2025-02-16T23:50:48.825" v="56"/>
        <pc:sldMkLst>
          <pc:docMk/>
          <pc:sldMk cId="3617119525" sldId="298"/>
        </pc:sldMkLst>
      </pc:sldChg>
      <pc:sldChg chg="add">
        <pc:chgData name="Taimoor Tariq" userId="6fd1b45c-1d2f-4012-8b6b-34d7f080cf6b" providerId="ADAL" clId="{426E41FF-CD0A-4D74-96C6-FE16365D83DB}" dt="2025-02-16T23:50:51.369" v="58"/>
        <pc:sldMkLst>
          <pc:docMk/>
          <pc:sldMk cId="1259126001" sldId="299"/>
        </pc:sldMkLst>
      </pc:sldChg>
      <pc:sldChg chg="add">
        <pc:chgData name="Taimoor Tariq" userId="6fd1b45c-1d2f-4012-8b6b-34d7f080cf6b" providerId="ADAL" clId="{426E41FF-CD0A-4D74-96C6-FE16365D83DB}" dt="2025-02-16T23:51:59.045" v="60"/>
        <pc:sldMkLst>
          <pc:docMk/>
          <pc:sldMk cId="3170972007" sldId="300"/>
        </pc:sldMkLst>
      </pc:sldChg>
      <pc:sldChg chg="add ord">
        <pc:chgData name="Taimoor Tariq" userId="6fd1b45c-1d2f-4012-8b6b-34d7f080cf6b" providerId="ADAL" clId="{426E41FF-CD0A-4D74-96C6-FE16365D83DB}" dt="2025-02-17T00:54:01.169" v="482"/>
        <pc:sldMkLst>
          <pc:docMk/>
          <pc:sldMk cId="3490161692" sldId="301"/>
        </pc:sldMkLst>
      </pc:sldChg>
      <pc:sldChg chg="add ord">
        <pc:chgData name="Taimoor Tariq" userId="6fd1b45c-1d2f-4012-8b6b-34d7f080cf6b" providerId="ADAL" clId="{426E41FF-CD0A-4D74-96C6-FE16365D83DB}" dt="2025-02-17T01:15:57.667" v="647"/>
        <pc:sldMkLst>
          <pc:docMk/>
          <pc:sldMk cId="2694190222" sldId="302"/>
        </pc:sldMkLst>
      </pc:sldChg>
      <pc:sldChg chg="add modNotesTx">
        <pc:chgData name="Taimoor Tariq" userId="6fd1b45c-1d2f-4012-8b6b-34d7f080cf6b" providerId="ADAL" clId="{426E41FF-CD0A-4D74-96C6-FE16365D83DB}" dt="2025-02-17T01:16:55.317" v="658" actId="20577"/>
        <pc:sldMkLst>
          <pc:docMk/>
          <pc:sldMk cId="954601490" sldId="303"/>
        </pc:sldMkLst>
      </pc:sldChg>
      <pc:sldChg chg="add ord">
        <pc:chgData name="Taimoor Tariq" userId="6fd1b45c-1d2f-4012-8b6b-34d7f080cf6b" providerId="ADAL" clId="{426E41FF-CD0A-4D74-96C6-FE16365D83DB}" dt="2025-02-17T00:49:03.581" v="384"/>
        <pc:sldMkLst>
          <pc:docMk/>
          <pc:sldMk cId="344782930" sldId="304"/>
        </pc:sldMkLst>
      </pc:sldChg>
      <pc:sldChg chg="add ord modNotesTx">
        <pc:chgData name="Taimoor Tariq" userId="6fd1b45c-1d2f-4012-8b6b-34d7f080cf6b" providerId="ADAL" clId="{426E41FF-CD0A-4D74-96C6-FE16365D83DB}" dt="2025-02-17T00:45:23.230" v="345"/>
        <pc:sldMkLst>
          <pc:docMk/>
          <pc:sldMk cId="2450780648" sldId="305"/>
        </pc:sldMkLst>
      </pc:sldChg>
      <pc:sldChg chg="add">
        <pc:chgData name="Taimoor Tariq" userId="6fd1b45c-1d2f-4012-8b6b-34d7f080cf6b" providerId="ADAL" clId="{426E41FF-CD0A-4D74-96C6-FE16365D83DB}" dt="2025-02-17T00:02:02.194" v="80"/>
        <pc:sldMkLst>
          <pc:docMk/>
          <pc:sldMk cId="1723315412" sldId="306"/>
        </pc:sldMkLst>
      </pc:sldChg>
      <pc:sldChg chg="add ord">
        <pc:chgData name="Taimoor Tariq" userId="6fd1b45c-1d2f-4012-8b6b-34d7f080cf6b" providerId="ADAL" clId="{426E41FF-CD0A-4D74-96C6-FE16365D83DB}" dt="2025-02-17T00:48:15.436" v="370"/>
        <pc:sldMkLst>
          <pc:docMk/>
          <pc:sldMk cId="347670873" sldId="307"/>
        </pc:sldMkLst>
      </pc:sldChg>
      <pc:sldChg chg="add ord">
        <pc:chgData name="Taimoor Tariq" userId="6fd1b45c-1d2f-4012-8b6b-34d7f080cf6b" providerId="ADAL" clId="{426E41FF-CD0A-4D74-96C6-FE16365D83DB}" dt="2025-02-17T00:45:54.150" v="353"/>
        <pc:sldMkLst>
          <pc:docMk/>
          <pc:sldMk cId="985624483" sldId="308"/>
        </pc:sldMkLst>
      </pc:sldChg>
      <pc:sldChg chg="add ord">
        <pc:chgData name="Taimoor Tariq" userId="6fd1b45c-1d2f-4012-8b6b-34d7f080cf6b" providerId="ADAL" clId="{426E41FF-CD0A-4D74-96C6-FE16365D83DB}" dt="2025-02-17T00:48:45.339" v="378"/>
        <pc:sldMkLst>
          <pc:docMk/>
          <pc:sldMk cId="2270860343" sldId="309"/>
        </pc:sldMkLst>
      </pc:sldChg>
      <pc:sldChg chg="add">
        <pc:chgData name="Taimoor Tariq" userId="6fd1b45c-1d2f-4012-8b6b-34d7f080cf6b" providerId="ADAL" clId="{426E41FF-CD0A-4D74-96C6-FE16365D83DB}" dt="2025-02-17T00:02:41.112" v="90"/>
        <pc:sldMkLst>
          <pc:docMk/>
          <pc:sldMk cId="3798662955" sldId="310"/>
        </pc:sldMkLst>
      </pc:sldChg>
      <pc:sldChg chg="add ord">
        <pc:chgData name="Taimoor Tariq" userId="6fd1b45c-1d2f-4012-8b6b-34d7f080cf6b" providerId="ADAL" clId="{426E41FF-CD0A-4D74-96C6-FE16365D83DB}" dt="2025-02-17T00:42:03.477" v="317"/>
        <pc:sldMkLst>
          <pc:docMk/>
          <pc:sldMk cId="4115394798" sldId="311"/>
        </pc:sldMkLst>
      </pc:sldChg>
      <pc:sldChg chg="add">
        <pc:chgData name="Taimoor Tariq" userId="6fd1b45c-1d2f-4012-8b6b-34d7f080cf6b" providerId="ADAL" clId="{426E41FF-CD0A-4D74-96C6-FE16365D83DB}" dt="2025-02-17T00:02:58.815" v="94"/>
        <pc:sldMkLst>
          <pc:docMk/>
          <pc:sldMk cId="2511746957" sldId="312"/>
        </pc:sldMkLst>
      </pc:sldChg>
      <pc:sldChg chg="add">
        <pc:chgData name="Taimoor Tariq" userId="6fd1b45c-1d2f-4012-8b6b-34d7f080cf6b" providerId="ADAL" clId="{426E41FF-CD0A-4D74-96C6-FE16365D83DB}" dt="2025-02-17T00:03:01.745" v="96"/>
        <pc:sldMkLst>
          <pc:docMk/>
          <pc:sldMk cId="991730619" sldId="313"/>
        </pc:sldMkLst>
      </pc:sldChg>
      <pc:sldChg chg="add ord">
        <pc:chgData name="Taimoor Tariq" userId="6fd1b45c-1d2f-4012-8b6b-34d7f080cf6b" providerId="ADAL" clId="{426E41FF-CD0A-4D74-96C6-FE16365D83DB}" dt="2025-02-17T00:42:32.680" v="319"/>
        <pc:sldMkLst>
          <pc:docMk/>
          <pc:sldMk cId="1195196458" sldId="314"/>
        </pc:sldMkLst>
      </pc:sldChg>
      <pc:sldChg chg="add ord modNotesTx">
        <pc:chgData name="Taimoor Tariq" userId="6fd1b45c-1d2f-4012-8b6b-34d7f080cf6b" providerId="ADAL" clId="{426E41FF-CD0A-4D74-96C6-FE16365D83DB}" dt="2025-02-17T00:43:13.397" v="332" actId="20577"/>
        <pc:sldMkLst>
          <pc:docMk/>
          <pc:sldMk cId="691409099" sldId="315"/>
        </pc:sldMkLst>
      </pc:sldChg>
      <pc:sldChg chg="add">
        <pc:chgData name="Taimoor Tariq" userId="6fd1b45c-1d2f-4012-8b6b-34d7f080cf6b" providerId="ADAL" clId="{426E41FF-CD0A-4D74-96C6-FE16365D83DB}" dt="2025-02-17T00:06:37.013" v="105"/>
        <pc:sldMkLst>
          <pc:docMk/>
          <pc:sldMk cId="770531601" sldId="316"/>
        </pc:sldMkLst>
      </pc:sldChg>
      <pc:sldChg chg="add del">
        <pc:chgData name="Taimoor Tariq" userId="6fd1b45c-1d2f-4012-8b6b-34d7f080cf6b" providerId="ADAL" clId="{426E41FF-CD0A-4D74-96C6-FE16365D83DB}" dt="2025-02-17T00:04:02.933" v="103" actId="2696"/>
        <pc:sldMkLst>
          <pc:docMk/>
          <pc:sldMk cId="1842577888" sldId="316"/>
        </pc:sldMkLst>
      </pc:sldChg>
      <pc:sldChg chg="add modNotesTx">
        <pc:chgData name="Taimoor Tariq" userId="6fd1b45c-1d2f-4012-8b6b-34d7f080cf6b" providerId="ADAL" clId="{426E41FF-CD0A-4D74-96C6-FE16365D83DB}" dt="2025-02-17T01:16:21.605" v="652" actId="5793"/>
        <pc:sldMkLst>
          <pc:docMk/>
          <pc:sldMk cId="3788437008" sldId="317"/>
        </pc:sldMkLst>
      </pc:sldChg>
      <pc:sldChg chg="ord">
        <pc:chgData name="Taimoor Tariq" userId="6fd1b45c-1d2f-4012-8b6b-34d7f080cf6b" providerId="ADAL" clId="{426E41FF-CD0A-4D74-96C6-FE16365D83DB}" dt="2025-02-17T00:19:29.923" v="188"/>
        <pc:sldMkLst>
          <pc:docMk/>
          <pc:sldMk cId="1597273705" sldId="321"/>
        </pc:sldMkLst>
      </pc:sldChg>
      <pc:sldChg chg="add ord modNotesTx">
        <pc:chgData name="Taimoor Tariq" userId="6fd1b45c-1d2f-4012-8b6b-34d7f080cf6b" providerId="ADAL" clId="{426E41FF-CD0A-4D74-96C6-FE16365D83DB}" dt="2025-02-17T00:41:28.705" v="315"/>
        <pc:sldMkLst>
          <pc:docMk/>
          <pc:sldMk cId="1180823471" sldId="326"/>
        </pc:sldMkLst>
      </pc:sldChg>
      <pc:sldChg chg="add ord">
        <pc:chgData name="Taimoor Tariq" userId="6fd1b45c-1d2f-4012-8b6b-34d7f080cf6b" providerId="ADAL" clId="{426E41FF-CD0A-4D74-96C6-FE16365D83DB}" dt="2025-02-17T00:44:42.174" v="336"/>
        <pc:sldMkLst>
          <pc:docMk/>
          <pc:sldMk cId="2723375449" sldId="327"/>
        </pc:sldMkLst>
      </pc:sldChg>
      <pc:sldChg chg="add del">
        <pc:chgData name="Taimoor Tariq" userId="6fd1b45c-1d2f-4012-8b6b-34d7f080cf6b" providerId="ADAL" clId="{426E41FF-CD0A-4D74-96C6-FE16365D83DB}" dt="2025-02-17T00:09:42.762" v="118" actId="2696"/>
        <pc:sldMkLst>
          <pc:docMk/>
          <pc:sldMk cId="1869000519" sldId="328"/>
        </pc:sldMkLst>
      </pc:sldChg>
      <pc:sldChg chg="add">
        <pc:chgData name="Taimoor Tariq" userId="6fd1b45c-1d2f-4012-8b6b-34d7f080cf6b" providerId="ADAL" clId="{426E41FF-CD0A-4D74-96C6-FE16365D83DB}" dt="2025-02-17T00:09:58.802" v="120"/>
        <pc:sldMkLst>
          <pc:docMk/>
          <pc:sldMk cId="3662526556" sldId="328"/>
        </pc:sldMkLst>
      </pc:sldChg>
      <pc:sldChg chg="add">
        <pc:chgData name="Taimoor Tariq" userId="6fd1b45c-1d2f-4012-8b6b-34d7f080cf6b" providerId="ADAL" clId="{426E41FF-CD0A-4D74-96C6-FE16365D83DB}" dt="2025-02-17T00:10:00.926" v="122"/>
        <pc:sldMkLst>
          <pc:docMk/>
          <pc:sldMk cId="2354498166" sldId="329"/>
        </pc:sldMkLst>
      </pc:sldChg>
      <pc:sldChg chg="add">
        <pc:chgData name="Taimoor Tariq" userId="6fd1b45c-1d2f-4012-8b6b-34d7f080cf6b" providerId="ADAL" clId="{426E41FF-CD0A-4D74-96C6-FE16365D83DB}" dt="2025-02-17T00:10:03.415" v="124"/>
        <pc:sldMkLst>
          <pc:docMk/>
          <pc:sldMk cId="3437660686" sldId="330"/>
        </pc:sldMkLst>
      </pc:sldChg>
      <pc:sldChg chg="add ord modNotesTx">
        <pc:chgData name="Taimoor Tariq" userId="6fd1b45c-1d2f-4012-8b6b-34d7f080cf6b" providerId="ADAL" clId="{426E41FF-CD0A-4D74-96C6-FE16365D83DB}" dt="2025-02-17T00:52:11.380" v="463" actId="20577"/>
        <pc:sldMkLst>
          <pc:docMk/>
          <pc:sldMk cId="2533512647" sldId="331"/>
        </pc:sldMkLst>
      </pc:sldChg>
      <pc:sldChg chg="ord">
        <pc:chgData name="Taimoor Tariq" userId="6fd1b45c-1d2f-4012-8b6b-34d7f080cf6b" providerId="ADAL" clId="{426E41FF-CD0A-4D74-96C6-FE16365D83DB}" dt="2025-02-17T00:23:50.120" v="213"/>
        <pc:sldMkLst>
          <pc:docMk/>
          <pc:sldMk cId="3999609851" sldId="332"/>
        </pc:sldMkLst>
      </pc:sldChg>
      <pc:sldChg chg="add ord modNotesTx">
        <pc:chgData name="Taimoor Tariq" userId="6fd1b45c-1d2f-4012-8b6b-34d7f080cf6b" providerId="ADAL" clId="{426E41FF-CD0A-4D74-96C6-FE16365D83DB}" dt="2025-02-17T00:52:47.412" v="472" actId="20577"/>
        <pc:sldMkLst>
          <pc:docMk/>
          <pc:sldMk cId="2091112255" sldId="334"/>
        </pc:sldMkLst>
      </pc:sldChg>
      <pc:sldChg chg="add">
        <pc:chgData name="Taimoor Tariq" userId="6fd1b45c-1d2f-4012-8b6b-34d7f080cf6b" providerId="ADAL" clId="{426E41FF-CD0A-4D74-96C6-FE16365D83DB}" dt="2025-02-17T00:13:43.413" v="138"/>
        <pc:sldMkLst>
          <pc:docMk/>
          <pc:sldMk cId="2166713099" sldId="335"/>
        </pc:sldMkLst>
      </pc:sldChg>
      <pc:sldChg chg="add ord modNotesTx">
        <pc:chgData name="Taimoor Tariq" userId="6fd1b45c-1d2f-4012-8b6b-34d7f080cf6b" providerId="ADAL" clId="{426E41FF-CD0A-4D74-96C6-FE16365D83DB}" dt="2025-02-17T00:35:34.523" v="274" actId="20577"/>
        <pc:sldMkLst>
          <pc:docMk/>
          <pc:sldMk cId="785666571" sldId="336"/>
        </pc:sldMkLst>
      </pc:sldChg>
      <pc:sldChg chg="modSp add mod ord">
        <pc:chgData name="Taimoor Tariq" userId="6fd1b45c-1d2f-4012-8b6b-34d7f080cf6b" providerId="ADAL" clId="{426E41FF-CD0A-4D74-96C6-FE16365D83DB}" dt="2025-02-17T00:39:43.266" v="310" actId="20577"/>
        <pc:sldMkLst>
          <pc:docMk/>
          <pc:sldMk cId="3915486773" sldId="337"/>
        </pc:sldMkLst>
        <pc:spChg chg="mod">
          <ac:chgData name="Taimoor Tariq" userId="6fd1b45c-1d2f-4012-8b6b-34d7f080cf6b" providerId="ADAL" clId="{426E41FF-CD0A-4D74-96C6-FE16365D83DB}" dt="2025-02-17T00:39:43.266" v="310" actId="20577"/>
          <ac:spMkLst>
            <pc:docMk/>
            <pc:sldMk cId="3915486773" sldId="337"/>
            <ac:spMk id="19" creationId="{E3A569BD-937B-44E1-EBA6-801FA04A2A75}"/>
          </ac:spMkLst>
        </pc:spChg>
      </pc:sldChg>
      <pc:sldChg chg="add">
        <pc:chgData name="Taimoor Tariq" userId="6fd1b45c-1d2f-4012-8b6b-34d7f080cf6b" providerId="ADAL" clId="{426E41FF-CD0A-4D74-96C6-FE16365D83DB}" dt="2025-02-17T00:15:08.348" v="146"/>
        <pc:sldMkLst>
          <pc:docMk/>
          <pc:sldMk cId="3192672136" sldId="338"/>
        </pc:sldMkLst>
      </pc:sldChg>
      <pc:sldChg chg="add">
        <pc:chgData name="Taimoor Tariq" userId="6fd1b45c-1d2f-4012-8b6b-34d7f080cf6b" providerId="ADAL" clId="{426E41FF-CD0A-4D74-96C6-FE16365D83DB}" dt="2025-02-17T00:15:11.355" v="148"/>
        <pc:sldMkLst>
          <pc:docMk/>
          <pc:sldMk cId="1918059906" sldId="339"/>
        </pc:sldMkLst>
      </pc:sldChg>
      <pc:sldChg chg="add">
        <pc:chgData name="Taimoor Tariq" userId="6fd1b45c-1d2f-4012-8b6b-34d7f080cf6b" providerId="ADAL" clId="{426E41FF-CD0A-4D74-96C6-FE16365D83DB}" dt="2025-02-17T00:15:12.891" v="150"/>
        <pc:sldMkLst>
          <pc:docMk/>
          <pc:sldMk cId="211281094" sldId="340"/>
        </pc:sldMkLst>
      </pc:sldChg>
      <pc:sldChg chg="add">
        <pc:chgData name="Taimoor Tariq" userId="6fd1b45c-1d2f-4012-8b6b-34d7f080cf6b" providerId="ADAL" clId="{426E41FF-CD0A-4D74-96C6-FE16365D83DB}" dt="2025-02-17T00:15:14.519" v="152"/>
        <pc:sldMkLst>
          <pc:docMk/>
          <pc:sldMk cId="1726725205" sldId="341"/>
        </pc:sldMkLst>
      </pc:sldChg>
      <pc:sldChg chg="add">
        <pc:chgData name="Taimoor Tariq" userId="6fd1b45c-1d2f-4012-8b6b-34d7f080cf6b" providerId="ADAL" clId="{426E41FF-CD0A-4D74-96C6-FE16365D83DB}" dt="2025-02-17T00:15:59.910" v="154"/>
        <pc:sldMkLst>
          <pc:docMk/>
          <pc:sldMk cId="3895730928" sldId="342"/>
        </pc:sldMkLst>
      </pc:sldChg>
      <pc:sldChg chg="add ord">
        <pc:chgData name="Taimoor Tariq" userId="6fd1b45c-1d2f-4012-8b6b-34d7f080cf6b" providerId="ADAL" clId="{426E41FF-CD0A-4D74-96C6-FE16365D83DB}" dt="2025-02-17T01:16:36.935" v="654"/>
        <pc:sldMkLst>
          <pc:docMk/>
          <pc:sldMk cId="3096470158" sldId="343"/>
        </pc:sldMkLst>
      </pc:sldChg>
      <pc:sldChg chg="add">
        <pc:chgData name="Taimoor Tariq" userId="6fd1b45c-1d2f-4012-8b6b-34d7f080cf6b" providerId="ADAL" clId="{426E41FF-CD0A-4D74-96C6-FE16365D83DB}" dt="2025-02-17T00:16:20.006" v="158"/>
        <pc:sldMkLst>
          <pc:docMk/>
          <pc:sldMk cId="1548615077" sldId="344"/>
        </pc:sldMkLst>
      </pc:sldChg>
      <pc:sldChg chg="modSp add del mod ord">
        <pc:chgData name="Taimoor Tariq" userId="6fd1b45c-1d2f-4012-8b6b-34d7f080cf6b" providerId="ADAL" clId="{426E41FF-CD0A-4D74-96C6-FE16365D83DB}" dt="2025-02-17T01:15:36.303" v="645"/>
        <pc:sldMkLst>
          <pc:docMk/>
          <pc:sldMk cId="958087324" sldId="345"/>
        </pc:sldMkLst>
        <pc:spChg chg="mod">
          <ac:chgData name="Taimoor Tariq" userId="6fd1b45c-1d2f-4012-8b6b-34d7f080cf6b" providerId="ADAL" clId="{426E41FF-CD0A-4D74-96C6-FE16365D83DB}" dt="2025-02-17T01:12:50.900" v="596" actId="20577"/>
          <ac:spMkLst>
            <pc:docMk/>
            <pc:sldMk cId="958087324" sldId="345"/>
            <ac:spMk id="2" creationId="{77566F23-028D-5507-71D1-A259A1CFCF2B}"/>
          </ac:spMkLst>
        </pc:spChg>
        <pc:spChg chg="mod">
          <ac:chgData name="Taimoor Tariq" userId="6fd1b45c-1d2f-4012-8b6b-34d7f080cf6b" providerId="ADAL" clId="{426E41FF-CD0A-4D74-96C6-FE16365D83DB}" dt="2025-02-17T01:13:35.987" v="630" actId="20577"/>
          <ac:spMkLst>
            <pc:docMk/>
            <pc:sldMk cId="958087324" sldId="345"/>
            <ac:spMk id="3" creationId="{90D291CE-317C-6711-CFA3-BC7248D37D2D}"/>
          </ac:spMkLst>
        </pc:spChg>
      </pc:sldChg>
      <pc:sldChg chg="add ord modNotesTx">
        <pc:chgData name="Taimoor Tariq" userId="6fd1b45c-1d2f-4012-8b6b-34d7f080cf6b" providerId="ADAL" clId="{426E41FF-CD0A-4D74-96C6-FE16365D83DB}" dt="2025-02-17T01:10:01.947" v="568"/>
        <pc:sldMkLst>
          <pc:docMk/>
          <pc:sldMk cId="289965147" sldId="346"/>
        </pc:sldMkLst>
      </pc:sldChg>
      <pc:sldChg chg="add ord modNotesTx">
        <pc:chgData name="Taimoor Tariq" userId="6fd1b45c-1d2f-4012-8b6b-34d7f080cf6b" providerId="ADAL" clId="{426E41FF-CD0A-4D74-96C6-FE16365D83DB}" dt="2025-02-17T01:10:00.451" v="566"/>
        <pc:sldMkLst>
          <pc:docMk/>
          <pc:sldMk cId="1705073065" sldId="347"/>
        </pc:sldMkLst>
      </pc:sldChg>
      <pc:sldChg chg="add ord modNotesTx">
        <pc:chgData name="Taimoor Tariq" userId="6fd1b45c-1d2f-4012-8b6b-34d7f080cf6b" providerId="ADAL" clId="{426E41FF-CD0A-4D74-96C6-FE16365D83DB}" dt="2025-02-17T01:09:58.460" v="564"/>
        <pc:sldMkLst>
          <pc:docMk/>
          <pc:sldMk cId="4154140717" sldId="348"/>
        </pc:sldMkLst>
      </pc:sldChg>
      <pc:sldChg chg="add ord">
        <pc:chgData name="Taimoor Tariq" userId="6fd1b45c-1d2f-4012-8b6b-34d7f080cf6b" providerId="ADAL" clId="{426E41FF-CD0A-4D74-96C6-FE16365D83DB}" dt="2025-02-17T01:15:36.303" v="645"/>
        <pc:sldMkLst>
          <pc:docMk/>
          <pc:sldMk cId="416434217" sldId="349"/>
        </pc:sldMkLst>
      </pc:sldChg>
      <pc:sldChg chg="add del">
        <pc:chgData name="Taimoor Tariq" userId="6fd1b45c-1d2f-4012-8b6b-34d7f080cf6b" providerId="ADAL" clId="{426E41FF-CD0A-4D74-96C6-FE16365D83DB}" dt="2025-02-17T01:12:08.896" v="577" actId="2696"/>
        <pc:sldMkLst>
          <pc:docMk/>
          <pc:sldMk cId="2944319367" sldId="350"/>
        </pc:sldMkLst>
      </pc:sldChg>
      <pc:sldChg chg="add ord">
        <pc:chgData name="Taimoor Tariq" userId="6fd1b45c-1d2f-4012-8b6b-34d7f080cf6b" providerId="ADAL" clId="{426E41FF-CD0A-4D74-96C6-FE16365D83DB}" dt="2025-02-17T01:15:36.303" v="645"/>
        <pc:sldMkLst>
          <pc:docMk/>
          <pc:sldMk cId="189721878" sldId="351"/>
        </pc:sldMkLst>
      </pc:sldChg>
      <pc:sldChg chg="add ord">
        <pc:chgData name="Taimoor Tariq" userId="6fd1b45c-1d2f-4012-8b6b-34d7f080cf6b" providerId="ADAL" clId="{426E41FF-CD0A-4D74-96C6-FE16365D83DB}" dt="2025-02-17T01:15:36.303" v="645"/>
        <pc:sldMkLst>
          <pc:docMk/>
          <pc:sldMk cId="955255466" sldId="352"/>
        </pc:sldMkLst>
      </pc:sldChg>
      <pc:sldChg chg="add ord">
        <pc:chgData name="Taimoor Tariq" userId="6fd1b45c-1d2f-4012-8b6b-34d7f080cf6b" providerId="ADAL" clId="{426E41FF-CD0A-4D74-96C6-FE16365D83DB}" dt="2025-02-17T01:15:36.303" v="645"/>
        <pc:sldMkLst>
          <pc:docMk/>
          <pc:sldMk cId="2602545593" sldId="353"/>
        </pc:sldMkLst>
      </pc:sldChg>
      <pc:sldChg chg="add ord modNotesTx">
        <pc:chgData name="Taimoor Tariq" userId="6fd1b45c-1d2f-4012-8b6b-34d7f080cf6b" providerId="ADAL" clId="{426E41FF-CD0A-4D74-96C6-FE16365D83DB}" dt="2025-02-17T00:36:01.819" v="276" actId="20577"/>
        <pc:sldMkLst>
          <pc:docMk/>
          <pc:sldMk cId="739362303" sldId="354"/>
        </pc:sldMkLst>
      </pc:sldChg>
      <pc:sldChg chg="add ord">
        <pc:chgData name="Taimoor Tariq" userId="6fd1b45c-1d2f-4012-8b6b-34d7f080cf6b" providerId="ADAL" clId="{426E41FF-CD0A-4D74-96C6-FE16365D83DB}" dt="2025-02-18T03:24:07.135" v="662"/>
        <pc:sldMkLst>
          <pc:docMk/>
          <pc:sldMk cId="1257976459" sldId="355"/>
        </pc:sldMkLst>
      </pc:sldChg>
      <pc:sldChg chg="modSp add mod ord">
        <pc:chgData name="Taimoor Tariq" userId="6fd1b45c-1d2f-4012-8b6b-34d7f080cf6b" providerId="ADAL" clId="{426E41FF-CD0A-4D74-96C6-FE16365D83DB}" dt="2025-02-17T01:15:14.107" v="643"/>
        <pc:sldMkLst>
          <pc:docMk/>
          <pc:sldMk cId="1963816665" sldId="356"/>
        </pc:sldMkLst>
        <pc:spChg chg="mod">
          <ac:chgData name="Taimoor Tariq" userId="6fd1b45c-1d2f-4012-8b6b-34d7f080cf6b" providerId="ADAL" clId="{426E41FF-CD0A-4D74-96C6-FE16365D83DB}" dt="2025-02-17T01:14:55.329" v="641" actId="1076"/>
          <ac:spMkLst>
            <pc:docMk/>
            <pc:sldMk cId="1963816665" sldId="356"/>
            <ac:spMk id="3" creationId="{CA095043-8D7A-E0E9-56E1-63016206B441}"/>
          </ac:spMkLst>
        </pc:spChg>
      </pc:sldChg>
      <pc:sldChg chg="add">
        <pc:chgData name="Taimoor Tariq" userId="6fd1b45c-1d2f-4012-8b6b-34d7f080cf6b" providerId="ADAL" clId="{426E41FF-CD0A-4D74-96C6-FE16365D83DB}" dt="2025-02-17T00:19:24.520" v="184"/>
        <pc:sldMkLst>
          <pc:docMk/>
          <pc:sldMk cId="2070432022" sldId="357"/>
        </pc:sldMkLst>
      </pc:sldChg>
      <pc:sldChg chg="add">
        <pc:chgData name="Taimoor Tariq" userId="6fd1b45c-1d2f-4012-8b6b-34d7f080cf6b" providerId="ADAL" clId="{426E41FF-CD0A-4D74-96C6-FE16365D83DB}" dt="2025-02-17T00:19:27.874" v="186"/>
        <pc:sldMkLst>
          <pc:docMk/>
          <pc:sldMk cId="1139955475" sldId="358"/>
        </pc:sldMkLst>
      </pc:sldChg>
      <pc:sldChg chg="add">
        <pc:chgData name="Taimoor Tariq" userId="6fd1b45c-1d2f-4012-8b6b-34d7f080cf6b" providerId="ADAL" clId="{426E41FF-CD0A-4D74-96C6-FE16365D83DB}" dt="2025-02-17T00:19:35.423" v="190"/>
        <pc:sldMkLst>
          <pc:docMk/>
          <pc:sldMk cId="3055965559" sldId="359"/>
        </pc:sldMkLst>
      </pc:sldChg>
      <pc:sldChg chg="add">
        <pc:chgData name="Taimoor Tariq" userId="6fd1b45c-1d2f-4012-8b6b-34d7f080cf6b" providerId="ADAL" clId="{426E41FF-CD0A-4D74-96C6-FE16365D83DB}" dt="2025-02-17T00:19:37.398" v="192"/>
        <pc:sldMkLst>
          <pc:docMk/>
          <pc:sldMk cId="3290264276" sldId="360"/>
        </pc:sldMkLst>
      </pc:sldChg>
      <pc:sldChg chg="add">
        <pc:chgData name="Taimoor Tariq" userId="6fd1b45c-1d2f-4012-8b6b-34d7f080cf6b" providerId="ADAL" clId="{426E41FF-CD0A-4D74-96C6-FE16365D83DB}" dt="2025-02-17T00:19:39.417" v="194"/>
        <pc:sldMkLst>
          <pc:docMk/>
          <pc:sldMk cId="1612337955" sldId="361"/>
        </pc:sldMkLst>
      </pc:sldChg>
      <pc:sldChg chg="add ord">
        <pc:chgData name="Taimoor Tariq" userId="6fd1b45c-1d2f-4012-8b6b-34d7f080cf6b" providerId="ADAL" clId="{426E41FF-CD0A-4D74-96C6-FE16365D83DB}" dt="2025-02-17T01:15:57.667" v="647"/>
        <pc:sldMkLst>
          <pc:docMk/>
          <pc:sldMk cId="2615547392" sldId="362"/>
        </pc:sldMkLst>
      </pc:sldChg>
      <pc:sldChg chg="modSp add mod ord">
        <pc:chgData name="Taimoor Tariq" userId="6fd1b45c-1d2f-4012-8b6b-34d7f080cf6b" providerId="ADAL" clId="{426E41FF-CD0A-4D74-96C6-FE16365D83DB}" dt="2025-02-17T00:29:50.902" v="219" actId="207"/>
        <pc:sldMkLst>
          <pc:docMk/>
          <pc:sldMk cId="3519852798" sldId="363"/>
        </pc:sldMkLst>
        <pc:spChg chg="mod">
          <ac:chgData name="Taimoor Tariq" userId="6fd1b45c-1d2f-4012-8b6b-34d7f080cf6b" providerId="ADAL" clId="{426E41FF-CD0A-4D74-96C6-FE16365D83DB}" dt="2025-02-17T00:29:50.902" v="219" actId="207"/>
          <ac:spMkLst>
            <pc:docMk/>
            <pc:sldMk cId="3519852798" sldId="363"/>
            <ac:spMk id="14" creationId="{9C5156CC-5BA5-19F7-BBBB-FE347B859E86}"/>
          </ac:spMkLst>
        </pc:spChg>
      </pc:sldChg>
      <pc:sldChg chg="add ord">
        <pc:chgData name="Taimoor Tariq" userId="6fd1b45c-1d2f-4012-8b6b-34d7f080cf6b" providerId="ADAL" clId="{426E41FF-CD0A-4D74-96C6-FE16365D83DB}" dt="2025-02-17T00:59:29.615" v="534"/>
        <pc:sldMkLst>
          <pc:docMk/>
          <pc:sldMk cId="1191045018" sldId="364"/>
        </pc:sldMkLst>
      </pc:sldChg>
      <pc:sldChg chg="add del">
        <pc:chgData name="Taimoor Tariq" userId="6fd1b45c-1d2f-4012-8b6b-34d7f080cf6b" providerId="ADAL" clId="{426E41FF-CD0A-4D74-96C6-FE16365D83DB}" dt="2025-02-17T01:11:16.962" v="576" actId="2696"/>
        <pc:sldMkLst>
          <pc:docMk/>
          <pc:sldMk cId="1666848684" sldId="365"/>
        </pc:sldMkLst>
      </pc:sldChg>
      <pc:sldChg chg="ord">
        <pc:chgData name="Taimoor Tariq" userId="6fd1b45c-1d2f-4012-8b6b-34d7f080cf6b" providerId="ADAL" clId="{426E41FF-CD0A-4D74-96C6-FE16365D83DB}" dt="2025-02-17T00:37:23.914" v="297"/>
        <pc:sldMkLst>
          <pc:docMk/>
          <pc:sldMk cId="3631136603" sldId="2147479603"/>
        </pc:sldMkLst>
      </pc:sldChg>
      <pc:sldChg chg="ord">
        <pc:chgData name="Taimoor Tariq" userId="6fd1b45c-1d2f-4012-8b6b-34d7f080cf6b" providerId="ADAL" clId="{426E41FF-CD0A-4D74-96C6-FE16365D83DB}" dt="2025-02-17T00:52:35.496" v="465"/>
        <pc:sldMkLst>
          <pc:docMk/>
          <pc:sldMk cId="2682876187" sldId="2147479618"/>
        </pc:sldMkLst>
      </pc:sldChg>
      <pc:sldChg chg="ord">
        <pc:chgData name="Taimoor Tariq" userId="6fd1b45c-1d2f-4012-8b6b-34d7f080cf6b" providerId="ADAL" clId="{426E41FF-CD0A-4D74-96C6-FE16365D83DB}" dt="2025-02-17T00:33:39.742" v="249"/>
        <pc:sldMkLst>
          <pc:docMk/>
          <pc:sldMk cId="1407005482" sldId="2147481133"/>
        </pc:sldMkLst>
      </pc:sldChg>
      <pc:sldChg chg="ord">
        <pc:chgData name="Taimoor Tariq" userId="6fd1b45c-1d2f-4012-8b6b-34d7f080cf6b" providerId="ADAL" clId="{426E41FF-CD0A-4D74-96C6-FE16365D83DB}" dt="2025-02-17T00:32:07.267" v="225"/>
        <pc:sldMkLst>
          <pc:docMk/>
          <pc:sldMk cId="355468416" sldId="2147481134"/>
        </pc:sldMkLst>
      </pc:sldChg>
      <pc:sldChg chg="modNotesTx">
        <pc:chgData name="Taimoor Tariq" userId="6fd1b45c-1d2f-4012-8b6b-34d7f080cf6b" providerId="ADAL" clId="{426E41FF-CD0A-4D74-96C6-FE16365D83DB}" dt="2025-02-17T00:36:06.267" v="277" actId="20577"/>
        <pc:sldMkLst>
          <pc:docMk/>
          <pc:sldMk cId="695035591" sldId="2147481136"/>
        </pc:sldMkLst>
      </pc:sldChg>
      <pc:sldChg chg="ord">
        <pc:chgData name="Taimoor Tariq" userId="6fd1b45c-1d2f-4012-8b6b-34d7f080cf6b" providerId="ADAL" clId="{426E41FF-CD0A-4D74-96C6-FE16365D83DB}" dt="2025-02-17T00:13:02.500" v="136"/>
        <pc:sldMkLst>
          <pc:docMk/>
          <pc:sldMk cId="1089859773" sldId="2147481140"/>
        </pc:sldMkLst>
      </pc:sldChg>
      <pc:sldChg chg="modSp mod ord">
        <pc:chgData name="Taimoor Tariq" userId="6fd1b45c-1d2f-4012-8b6b-34d7f080cf6b" providerId="ADAL" clId="{426E41FF-CD0A-4D74-96C6-FE16365D83DB}" dt="2025-02-17T00:58:18.344" v="526"/>
        <pc:sldMkLst>
          <pc:docMk/>
          <pc:sldMk cId="706424895" sldId="2147481148"/>
        </pc:sldMkLst>
        <pc:spChg chg="mod">
          <ac:chgData name="Taimoor Tariq" userId="6fd1b45c-1d2f-4012-8b6b-34d7f080cf6b" providerId="ADAL" clId="{426E41FF-CD0A-4D74-96C6-FE16365D83DB}" dt="2025-02-17T00:57:18.139" v="499" actId="20577"/>
          <ac:spMkLst>
            <pc:docMk/>
            <pc:sldMk cId="706424895" sldId="2147481148"/>
            <ac:spMk id="14" creationId="{D9D30797-9BA2-5BBE-973B-AB608E745D21}"/>
          </ac:spMkLst>
        </pc:spChg>
      </pc:sldChg>
      <pc:sldChg chg="modSp mod ord modNotesTx">
        <pc:chgData name="Taimoor Tariq" userId="6fd1b45c-1d2f-4012-8b6b-34d7f080cf6b" providerId="ADAL" clId="{426E41FF-CD0A-4D74-96C6-FE16365D83DB}" dt="2025-02-17T00:36:44.846" v="289" actId="20577"/>
        <pc:sldMkLst>
          <pc:docMk/>
          <pc:sldMk cId="4218620244" sldId="2147483465"/>
        </pc:sldMkLst>
        <pc:spChg chg="mod">
          <ac:chgData name="Taimoor Tariq" userId="6fd1b45c-1d2f-4012-8b6b-34d7f080cf6b" providerId="ADAL" clId="{426E41FF-CD0A-4D74-96C6-FE16365D83DB}" dt="2025-02-17T00:36:44.846" v="289" actId="20577"/>
          <ac:spMkLst>
            <pc:docMk/>
            <pc:sldMk cId="4218620244" sldId="2147483465"/>
            <ac:spMk id="12" creationId="{762DFEE1-9F75-6F52-D741-3219E2BE1BEA}"/>
          </ac:spMkLst>
        </pc:spChg>
      </pc:sldChg>
      <pc:sldChg chg="ord">
        <pc:chgData name="Taimoor Tariq" userId="6fd1b45c-1d2f-4012-8b6b-34d7f080cf6b" providerId="ADAL" clId="{426E41FF-CD0A-4D74-96C6-FE16365D83DB}" dt="2025-02-17T00:32:30.210" v="230"/>
        <pc:sldMkLst>
          <pc:docMk/>
          <pc:sldMk cId="2904880584" sldId="2147483498"/>
        </pc:sldMkLst>
      </pc:sldChg>
      <pc:sldChg chg="ord modNotesTx">
        <pc:chgData name="Taimoor Tariq" userId="6fd1b45c-1d2f-4012-8b6b-34d7f080cf6b" providerId="ADAL" clId="{426E41FF-CD0A-4D74-96C6-FE16365D83DB}" dt="2025-02-18T03:45:05.579" v="666"/>
        <pc:sldMkLst>
          <pc:docMk/>
          <pc:sldMk cId="1508978773" sldId="2147483522"/>
        </pc:sldMkLst>
      </pc:sldChg>
      <pc:sldChg chg="ord">
        <pc:chgData name="Taimoor Tariq" userId="6fd1b45c-1d2f-4012-8b6b-34d7f080cf6b" providerId="ADAL" clId="{426E41FF-CD0A-4D74-96C6-FE16365D83DB}" dt="2025-02-17T00:56:25.361" v="492"/>
        <pc:sldMkLst>
          <pc:docMk/>
          <pc:sldMk cId="2162644016" sldId="2147483566"/>
        </pc:sldMkLst>
      </pc:sldChg>
      <pc:sldChg chg="ord">
        <pc:chgData name="Taimoor Tariq" userId="6fd1b45c-1d2f-4012-8b6b-34d7f080cf6b" providerId="ADAL" clId="{426E41FF-CD0A-4D74-96C6-FE16365D83DB}" dt="2025-02-17T00:22:30.321" v="200"/>
        <pc:sldMkLst>
          <pc:docMk/>
          <pc:sldMk cId="2846099415" sldId="2147483577"/>
        </pc:sldMkLst>
      </pc:sldChg>
      <pc:sldChg chg="modNotesTx">
        <pc:chgData name="Taimoor Tariq" userId="6fd1b45c-1d2f-4012-8b6b-34d7f080cf6b" providerId="ADAL" clId="{426E41FF-CD0A-4D74-96C6-FE16365D83DB}" dt="2025-02-17T00:58:50.445" v="527" actId="20577"/>
        <pc:sldMkLst>
          <pc:docMk/>
          <pc:sldMk cId="6551261" sldId="2147483579"/>
        </pc:sldMkLst>
      </pc:sldChg>
      <pc:sldChg chg="ord">
        <pc:chgData name="Taimoor Tariq" userId="6fd1b45c-1d2f-4012-8b6b-34d7f080cf6b" providerId="ADAL" clId="{426E41FF-CD0A-4D74-96C6-FE16365D83DB}" dt="2025-02-17T00:13:01.183" v="134"/>
        <pc:sldMkLst>
          <pc:docMk/>
          <pc:sldMk cId="2531456929" sldId="2147483587"/>
        </pc:sldMkLst>
      </pc:sldChg>
      <pc:sldChg chg="modNotesTx">
        <pc:chgData name="Taimoor Tariq" userId="6fd1b45c-1d2f-4012-8b6b-34d7f080cf6b" providerId="ADAL" clId="{426E41FF-CD0A-4D74-96C6-FE16365D83DB}" dt="2025-02-17T00:59:41.998" v="535" actId="20577"/>
        <pc:sldMkLst>
          <pc:docMk/>
          <pc:sldMk cId="3950103729" sldId="2147483590"/>
        </pc:sldMkLst>
      </pc:sldChg>
      <pc:sldChg chg="modNotesTx">
        <pc:chgData name="Taimoor Tariq" userId="6fd1b45c-1d2f-4012-8b6b-34d7f080cf6b" providerId="ADAL" clId="{426E41FF-CD0A-4D74-96C6-FE16365D83DB}" dt="2025-02-17T01:00:02.478" v="536" actId="20577"/>
        <pc:sldMkLst>
          <pc:docMk/>
          <pc:sldMk cId="72702200" sldId="2147483595"/>
        </pc:sldMkLst>
      </pc:sldChg>
      <pc:sldChg chg="modSp mod ord modNotesTx">
        <pc:chgData name="Taimoor Tariq" userId="6fd1b45c-1d2f-4012-8b6b-34d7f080cf6b" providerId="ADAL" clId="{426E41FF-CD0A-4D74-96C6-FE16365D83DB}" dt="2025-02-17T00:58:18.344" v="526"/>
        <pc:sldMkLst>
          <pc:docMk/>
          <pc:sldMk cId="2453912439" sldId="2147483598"/>
        </pc:sldMkLst>
        <pc:spChg chg="mod">
          <ac:chgData name="Taimoor Tariq" userId="6fd1b45c-1d2f-4012-8b6b-34d7f080cf6b" providerId="ADAL" clId="{426E41FF-CD0A-4D74-96C6-FE16365D83DB}" dt="2025-02-17T00:57:30.152" v="506" actId="20577"/>
          <ac:spMkLst>
            <pc:docMk/>
            <pc:sldMk cId="2453912439" sldId="2147483598"/>
            <ac:spMk id="4" creationId="{05D236A7-0566-4586-2845-5531BC350FE6}"/>
          </ac:spMkLst>
        </pc:spChg>
        <pc:spChg chg="mod">
          <ac:chgData name="Taimoor Tariq" userId="6fd1b45c-1d2f-4012-8b6b-34d7f080cf6b" providerId="ADAL" clId="{426E41FF-CD0A-4D74-96C6-FE16365D83DB}" dt="2025-02-17T00:57:55.676" v="524" actId="20577"/>
          <ac:spMkLst>
            <pc:docMk/>
            <pc:sldMk cId="2453912439" sldId="2147483598"/>
            <ac:spMk id="33" creationId="{444891C1-6174-3A14-7468-D7562D93B62B}"/>
          </ac:spMkLst>
        </pc:spChg>
      </pc:sldChg>
      <pc:sldChg chg="modNotesTx">
        <pc:chgData name="Taimoor Tariq" userId="6fd1b45c-1d2f-4012-8b6b-34d7f080cf6b" providerId="ADAL" clId="{426E41FF-CD0A-4D74-96C6-FE16365D83DB}" dt="2025-02-17T00:58:55.438" v="528" actId="20577"/>
        <pc:sldMkLst>
          <pc:docMk/>
          <pc:sldMk cId="1023717243" sldId="2147483599"/>
        </pc:sldMkLst>
      </pc:sldChg>
      <pc:sldChg chg="modSp mod ord modNotesTx">
        <pc:chgData name="Taimoor Tariq" userId="6fd1b45c-1d2f-4012-8b6b-34d7f080cf6b" providerId="ADAL" clId="{426E41FF-CD0A-4D74-96C6-FE16365D83DB}" dt="2025-02-17T01:04:27.773" v="549"/>
        <pc:sldMkLst>
          <pc:docMk/>
          <pc:sldMk cId="3031141847" sldId="2147483602"/>
        </pc:sldMkLst>
        <pc:spChg chg="mod">
          <ac:chgData name="Taimoor Tariq" userId="6fd1b45c-1d2f-4012-8b6b-34d7f080cf6b" providerId="ADAL" clId="{426E41FF-CD0A-4D74-96C6-FE16365D83DB}" dt="2025-02-17T01:04:00.419" v="547" actId="1076"/>
          <ac:spMkLst>
            <pc:docMk/>
            <pc:sldMk cId="3031141847" sldId="2147483602"/>
            <ac:spMk id="11" creationId="{78E8A4DE-753C-880E-0D52-AD4514D33C6B}"/>
          </ac:spMkLst>
        </pc:spChg>
        <pc:spChg chg="mod">
          <ac:chgData name="Taimoor Tariq" userId="6fd1b45c-1d2f-4012-8b6b-34d7f080cf6b" providerId="ADAL" clId="{426E41FF-CD0A-4D74-96C6-FE16365D83DB}" dt="2025-02-17T01:03:56.633" v="546" actId="1076"/>
          <ac:spMkLst>
            <pc:docMk/>
            <pc:sldMk cId="3031141847" sldId="2147483602"/>
            <ac:spMk id="12" creationId="{5872A99B-49AE-D4FC-B153-A9ECFF158231}"/>
          </ac:spMkLst>
        </pc:spChg>
        <pc:spChg chg="mod">
          <ac:chgData name="Taimoor Tariq" userId="6fd1b45c-1d2f-4012-8b6b-34d7f080cf6b" providerId="ADAL" clId="{426E41FF-CD0A-4D74-96C6-FE16365D83DB}" dt="2025-02-17T01:01:57.703" v="545" actId="1076"/>
          <ac:spMkLst>
            <pc:docMk/>
            <pc:sldMk cId="3031141847" sldId="2147483602"/>
            <ac:spMk id="13" creationId="{91CACBED-2319-DB5C-DF40-C166B87FB51D}"/>
          </ac:spMkLst>
        </pc:spChg>
      </pc:sldChg>
      <pc:sldChg chg="ord">
        <pc:chgData name="Taimoor Tariq" userId="6fd1b45c-1d2f-4012-8b6b-34d7f080cf6b" providerId="ADAL" clId="{426E41FF-CD0A-4D74-96C6-FE16365D83DB}" dt="2025-02-17T01:04:42.157" v="551"/>
        <pc:sldMkLst>
          <pc:docMk/>
          <pc:sldMk cId="3332222525" sldId="2147483604"/>
        </pc:sldMkLst>
      </pc:sldChg>
      <pc:sldChg chg="ord">
        <pc:chgData name="Taimoor Tariq" userId="6fd1b45c-1d2f-4012-8b6b-34d7f080cf6b" providerId="ADAL" clId="{426E41FF-CD0A-4D74-96C6-FE16365D83DB}" dt="2025-02-17T00:49:02.078" v="382"/>
        <pc:sldMkLst>
          <pc:docMk/>
          <pc:sldMk cId="1715879287" sldId="2147483607"/>
        </pc:sldMkLst>
      </pc:sldChg>
      <pc:sldChg chg="modSp mod ord">
        <pc:chgData name="Taimoor Tariq" userId="6fd1b45c-1d2f-4012-8b6b-34d7f080cf6b" providerId="ADAL" clId="{426E41FF-CD0A-4D74-96C6-FE16365D83DB}" dt="2025-02-18T03:45:29.190" v="668"/>
        <pc:sldMkLst>
          <pc:docMk/>
          <pc:sldMk cId="2573762398" sldId="2147483608"/>
        </pc:sldMkLst>
        <pc:spChg chg="mod">
          <ac:chgData name="Taimoor Tariq" userId="6fd1b45c-1d2f-4012-8b6b-34d7f080cf6b" providerId="ADAL" clId="{426E41FF-CD0A-4D74-96C6-FE16365D83DB}" dt="2025-02-17T00:34:17.867" v="255" actId="20577"/>
          <ac:spMkLst>
            <pc:docMk/>
            <pc:sldMk cId="2573762398" sldId="2147483608"/>
            <ac:spMk id="2" creationId="{DF31FBDB-93C1-947D-1327-7CED615C6D09}"/>
          </ac:spMkLst>
        </pc:spChg>
      </pc:sldChg>
      <pc:sldChg chg="ord modNotesTx">
        <pc:chgData name="Taimoor Tariq" userId="6fd1b45c-1d2f-4012-8b6b-34d7f080cf6b" providerId="ADAL" clId="{426E41FF-CD0A-4D74-96C6-FE16365D83DB}" dt="2025-02-17T00:35:28.765" v="273" actId="20577"/>
        <pc:sldMkLst>
          <pc:docMk/>
          <pc:sldMk cId="917225562" sldId="2147483609"/>
        </pc:sldMkLst>
      </pc:sldChg>
      <pc:sldChg chg="ord">
        <pc:chgData name="Taimoor Tariq" userId="6fd1b45c-1d2f-4012-8b6b-34d7f080cf6b" providerId="ADAL" clId="{426E41FF-CD0A-4D74-96C6-FE16365D83DB}" dt="2025-02-17T00:34:36.608" v="257"/>
        <pc:sldMkLst>
          <pc:docMk/>
          <pc:sldMk cId="4226642154" sldId="2147483610"/>
        </pc:sldMkLst>
      </pc:sldChg>
      <pc:sldChg chg="ord">
        <pc:chgData name="Taimoor Tariq" userId="6fd1b45c-1d2f-4012-8b6b-34d7f080cf6b" providerId="ADAL" clId="{426E41FF-CD0A-4D74-96C6-FE16365D83DB}" dt="2025-02-16T23:39:30.828" v="20"/>
        <pc:sldMkLst>
          <pc:docMk/>
          <pc:sldMk cId="1428535770" sldId="2147483611"/>
        </pc:sldMkLst>
      </pc:sldChg>
      <pc:sldChg chg="modNotesTx">
        <pc:chgData name="Taimoor Tariq" userId="6fd1b45c-1d2f-4012-8b6b-34d7f080cf6b" providerId="ADAL" clId="{426E41FF-CD0A-4D74-96C6-FE16365D83DB}" dt="2025-02-17T00:38:05.982" v="301" actId="20577"/>
        <pc:sldMkLst>
          <pc:docMk/>
          <pc:sldMk cId="3966001440" sldId="2147483616"/>
        </pc:sldMkLst>
      </pc:sldChg>
      <pc:sldChg chg="modNotesTx">
        <pc:chgData name="Taimoor Tariq" userId="6fd1b45c-1d2f-4012-8b6b-34d7f080cf6b" providerId="ADAL" clId="{426E41FF-CD0A-4D74-96C6-FE16365D83DB}" dt="2025-02-17T00:38:13.247" v="302" actId="20577"/>
        <pc:sldMkLst>
          <pc:docMk/>
          <pc:sldMk cId="4223875864" sldId="2147483617"/>
        </pc:sldMkLst>
      </pc:sldChg>
      <pc:sldChg chg="modNotesTx">
        <pc:chgData name="Taimoor Tariq" userId="6fd1b45c-1d2f-4012-8b6b-34d7f080cf6b" providerId="ADAL" clId="{426E41FF-CD0A-4D74-96C6-FE16365D83DB}" dt="2025-02-17T00:38:18.559" v="303" actId="20577"/>
        <pc:sldMkLst>
          <pc:docMk/>
          <pc:sldMk cId="3177740189" sldId="2147483619"/>
        </pc:sldMkLst>
      </pc:sldChg>
      <pc:sldChg chg="modNotesTx">
        <pc:chgData name="Taimoor Tariq" userId="6fd1b45c-1d2f-4012-8b6b-34d7f080cf6b" providerId="ADAL" clId="{426E41FF-CD0A-4D74-96C6-FE16365D83DB}" dt="2025-02-17T00:38:22.974" v="304" actId="20577"/>
        <pc:sldMkLst>
          <pc:docMk/>
          <pc:sldMk cId="2068874722" sldId="2147483621"/>
        </pc:sldMkLst>
      </pc:sldChg>
      <pc:sldChg chg="modNotesTx">
        <pc:chgData name="Taimoor Tariq" userId="6fd1b45c-1d2f-4012-8b6b-34d7f080cf6b" providerId="ADAL" clId="{426E41FF-CD0A-4D74-96C6-FE16365D83DB}" dt="2025-02-17T00:37:45.438" v="299" actId="20577"/>
        <pc:sldMkLst>
          <pc:docMk/>
          <pc:sldMk cId="807872892" sldId="2147483623"/>
        </pc:sldMkLst>
      </pc:sldChg>
      <pc:sldChg chg="modNotesTx">
        <pc:chgData name="Taimoor Tariq" userId="6fd1b45c-1d2f-4012-8b6b-34d7f080cf6b" providerId="ADAL" clId="{426E41FF-CD0A-4D74-96C6-FE16365D83DB}" dt="2025-02-17T00:37:49.422" v="300" actId="20577"/>
        <pc:sldMkLst>
          <pc:docMk/>
          <pc:sldMk cId="2013948913" sldId="2147483624"/>
        </pc:sldMkLst>
      </pc:sldChg>
      <pc:sldChg chg="ord">
        <pc:chgData name="Taimoor Tariq" userId="6fd1b45c-1d2f-4012-8b6b-34d7f080cf6b" providerId="ADAL" clId="{426E41FF-CD0A-4D74-96C6-FE16365D83DB}" dt="2025-02-17T00:33:48.875" v="253"/>
        <pc:sldMkLst>
          <pc:docMk/>
          <pc:sldMk cId="3862462560" sldId="2147483625"/>
        </pc:sldMkLst>
      </pc:sldChg>
      <pc:sldChg chg="ord">
        <pc:chgData name="Taimoor Tariq" userId="6fd1b45c-1d2f-4012-8b6b-34d7f080cf6b" providerId="ADAL" clId="{426E41FF-CD0A-4D74-96C6-FE16365D83DB}" dt="2025-02-17T01:10:18.453" v="570"/>
        <pc:sldMkLst>
          <pc:docMk/>
          <pc:sldMk cId="1847357545" sldId="2147483626"/>
        </pc:sldMkLst>
      </pc:sldChg>
      <pc:sldChg chg="del">
        <pc:chgData name="Taimoor Tariq" userId="6fd1b45c-1d2f-4012-8b6b-34d7f080cf6b" providerId="ADAL" clId="{426E41FF-CD0A-4D74-96C6-FE16365D83DB}" dt="2025-02-16T23:50:05.909" v="47" actId="2696"/>
        <pc:sldMkLst>
          <pc:docMk/>
          <pc:sldMk cId="2271943785" sldId="2147483630"/>
        </pc:sldMkLst>
      </pc:sldChg>
      <pc:sldChg chg="ord">
        <pc:chgData name="Taimoor Tariq" userId="6fd1b45c-1d2f-4012-8b6b-34d7f080cf6b" providerId="ADAL" clId="{426E41FF-CD0A-4D74-96C6-FE16365D83DB}" dt="2025-02-17T00:48:48.078" v="380"/>
        <pc:sldMkLst>
          <pc:docMk/>
          <pc:sldMk cId="2595251497" sldId="2147483631"/>
        </pc:sldMkLst>
      </pc:sldChg>
      <pc:sldChg chg="ord">
        <pc:chgData name="Taimoor Tariq" userId="6fd1b45c-1d2f-4012-8b6b-34d7f080cf6b" providerId="ADAL" clId="{426E41FF-CD0A-4D74-96C6-FE16365D83DB}" dt="2025-02-17T00:47:27.476" v="366"/>
        <pc:sldMkLst>
          <pc:docMk/>
          <pc:sldMk cId="260121464" sldId="2147483632"/>
        </pc:sldMkLst>
      </pc:sldChg>
      <pc:sldChg chg="ord">
        <pc:chgData name="Taimoor Tariq" userId="6fd1b45c-1d2f-4012-8b6b-34d7f080cf6b" providerId="ADAL" clId="{426E41FF-CD0A-4D74-96C6-FE16365D83DB}" dt="2025-02-17T00:50:25.281" v="390"/>
        <pc:sldMkLst>
          <pc:docMk/>
          <pc:sldMk cId="2845365336" sldId="2147483636"/>
        </pc:sldMkLst>
      </pc:sldChg>
      <pc:sldChg chg="ord">
        <pc:chgData name="Taimoor Tariq" userId="6fd1b45c-1d2f-4012-8b6b-34d7f080cf6b" providerId="ADAL" clId="{426E41FF-CD0A-4D74-96C6-FE16365D83DB}" dt="2025-02-17T00:48:26.268" v="374"/>
        <pc:sldMkLst>
          <pc:docMk/>
          <pc:sldMk cId="3491485053" sldId="2147483637"/>
        </pc:sldMkLst>
      </pc:sldChg>
      <pc:sldChg chg="ord">
        <pc:chgData name="Taimoor Tariq" userId="6fd1b45c-1d2f-4012-8b6b-34d7f080cf6b" providerId="ADAL" clId="{426E41FF-CD0A-4D74-96C6-FE16365D83DB}" dt="2025-02-17T00:52:37.793" v="467"/>
        <pc:sldMkLst>
          <pc:docMk/>
          <pc:sldMk cId="938023616" sldId="2147483638"/>
        </pc:sldMkLst>
      </pc:sldChg>
      <pc:sldChg chg="ord">
        <pc:chgData name="Taimoor Tariq" userId="6fd1b45c-1d2f-4012-8b6b-34d7f080cf6b" providerId="ADAL" clId="{426E41FF-CD0A-4D74-96C6-FE16365D83DB}" dt="2025-02-17T00:48:36.547" v="376"/>
        <pc:sldMkLst>
          <pc:docMk/>
          <pc:sldMk cId="2230089507" sldId="2147483639"/>
        </pc:sldMkLst>
      </pc:sldChg>
      <pc:sldChg chg="ord">
        <pc:chgData name="Taimoor Tariq" userId="6fd1b45c-1d2f-4012-8b6b-34d7f080cf6b" providerId="ADAL" clId="{426E41FF-CD0A-4D74-96C6-FE16365D83DB}" dt="2025-02-17T00:23:48.357" v="211"/>
        <pc:sldMkLst>
          <pc:docMk/>
          <pc:sldMk cId="3523245610" sldId="2147483640"/>
        </pc:sldMkLst>
      </pc:sldChg>
      <pc:sldChg chg="modSp mod ord">
        <pc:chgData name="Taimoor Tariq" userId="6fd1b45c-1d2f-4012-8b6b-34d7f080cf6b" providerId="ADAL" clId="{426E41FF-CD0A-4D74-96C6-FE16365D83DB}" dt="2025-02-17T00:29:43.669" v="218" actId="207"/>
        <pc:sldMkLst>
          <pc:docMk/>
          <pc:sldMk cId="2669539723" sldId="2147483641"/>
        </pc:sldMkLst>
        <pc:spChg chg="mod">
          <ac:chgData name="Taimoor Tariq" userId="6fd1b45c-1d2f-4012-8b6b-34d7f080cf6b" providerId="ADAL" clId="{426E41FF-CD0A-4D74-96C6-FE16365D83DB}" dt="2025-02-17T00:29:43.669" v="218" actId="207"/>
          <ac:spMkLst>
            <pc:docMk/>
            <pc:sldMk cId="2669539723" sldId="2147483641"/>
            <ac:spMk id="2" creationId="{B9FA23C8-1E38-F07B-0377-719A69B93598}"/>
          </ac:spMkLst>
        </pc:spChg>
      </pc:sldChg>
      <pc:sldChg chg="ord">
        <pc:chgData name="Taimoor Tariq" userId="6fd1b45c-1d2f-4012-8b6b-34d7f080cf6b" providerId="ADAL" clId="{426E41FF-CD0A-4D74-96C6-FE16365D83DB}" dt="2025-02-17T01:10:35.509" v="575"/>
        <pc:sldMkLst>
          <pc:docMk/>
          <pc:sldMk cId="3834625188" sldId="2147483644"/>
        </pc:sldMkLst>
      </pc:sldChg>
      <pc:sldChg chg="ord">
        <pc:chgData name="Taimoor Tariq" userId="6fd1b45c-1d2f-4012-8b6b-34d7f080cf6b" providerId="ADAL" clId="{426E41FF-CD0A-4D74-96C6-FE16365D83DB}" dt="2025-02-17T01:04:55.582" v="555"/>
        <pc:sldMkLst>
          <pc:docMk/>
          <pc:sldMk cId="2391593896" sldId="2147483645"/>
        </pc:sldMkLst>
      </pc:sldChg>
      <pc:sldChg chg="modNotesTx">
        <pc:chgData name="Taimoor Tariq" userId="6fd1b45c-1d2f-4012-8b6b-34d7f080cf6b" providerId="ADAL" clId="{426E41FF-CD0A-4D74-96C6-FE16365D83DB}" dt="2025-02-17T00:55:22.312" v="486" actId="20577"/>
        <pc:sldMkLst>
          <pc:docMk/>
          <pc:sldMk cId="3999569815" sldId="2147483646"/>
        </pc:sldMkLst>
      </pc:sldChg>
      <pc:sldChg chg="modNotesTx">
        <pc:chgData name="Taimoor Tariq" userId="6fd1b45c-1d2f-4012-8b6b-34d7f080cf6b" providerId="ADAL" clId="{426E41FF-CD0A-4D74-96C6-FE16365D83DB}" dt="2025-02-17T00:36:22.140" v="279" actId="20577"/>
        <pc:sldMkLst>
          <pc:docMk/>
          <pc:sldMk cId="164361256" sldId="2147483647"/>
        </pc:sldMkLst>
      </pc:sldChg>
      <pc:sldMasterChg chg="addSldLayout modSldLayout">
        <pc:chgData name="Taimoor Tariq" userId="6fd1b45c-1d2f-4012-8b6b-34d7f080cf6b" providerId="ADAL" clId="{426E41FF-CD0A-4D74-96C6-FE16365D83DB}" dt="2025-02-17T00:17:06.385" v="161" actId="27028"/>
        <pc:sldMasterMkLst>
          <pc:docMk/>
          <pc:sldMasterMk cId="3420499172" sldId="2147483696"/>
        </pc:sldMasterMkLst>
        <pc:sldLayoutChg chg="add">
          <pc:chgData name="Taimoor Tariq" userId="6fd1b45c-1d2f-4012-8b6b-34d7f080cf6b" providerId="ADAL" clId="{426E41FF-CD0A-4D74-96C6-FE16365D83DB}" dt="2025-02-16T23:37:43.458" v="11" actId="27028"/>
          <pc:sldLayoutMkLst>
            <pc:docMk/>
            <pc:sldMasterMk cId="3420499172" sldId="2147483696"/>
            <pc:sldLayoutMk cId="3124894669" sldId="2147483793"/>
          </pc:sldLayoutMkLst>
        </pc:sldLayoutChg>
        <pc:sldLayoutChg chg="replId">
          <pc:chgData name="Taimoor Tariq" userId="6fd1b45c-1d2f-4012-8b6b-34d7f080cf6b" providerId="ADAL" clId="{426E41FF-CD0A-4D74-96C6-FE16365D83DB}" dt="2025-02-17T00:17:06.385" v="161" actId="27028"/>
          <pc:sldLayoutMkLst>
            <pc:docMk/>
            <pc:sldMasterMk cId="3420499172" sldId="2147483696"/>
            <pc:sldLayoutMk cId="2720307978" sldId="2147483795"/>
          </pc:sldLayoutMkLst>
        </pc:sldLayoutChg>
      </pc:sldMasterChg>
      <pc:sldMasterChg chg="addSldLayout">
        <pc:chgData name="Taimoor Tariq" userId="6fd1b45c-1d2f-4012-8b6b-34d7f080cf6b" providerId="ADAL" clId="{426E41FF-CD0A-4D74-96C6-FE16365D83DB}" dt="2025-02-16T23:47:29.546" v="31" actId="27028"/>
        <pc:sldMasterMkLst>
          <pc:docMk/>
          <pc:sldMasterMk cId="992652256" sldId="2147483708"/>
        </pc:sldMasterMkLst>
        <pc:sldLayoutChg chg="add">
          <pc:chgData name="Taimoor Tariq" userId="6fd1b45c-1d2f-4012-8b6b-34d7f080cf6b" providerId="ADAL" clId="{426E41FF-CD0A-4D74-96C6-FE16365D83DB}" dt="2025-02-16T23:47:29.546" v="31" actId="27028"/>
          <pc:sldLayoutMkLst>
            <pc:docMk/>
            <pc:sldMasterMk cId="992652256" sldId="2147483708"/>
            <pc:sldLayoutMk cId="2086580205" sldId="2147483784"/>
          </pc:sldLayoutMkLst>
        </pc:sldLayoutChg>
      </pc:sldMasterChg>
      <pc:sldMasterChg chg="addSldLayout">
        <pc:chgData name="Taimoor Tariq" userId="6fd1b45c-1d2f-4012-8b6b-34d7f080cf6b" providerId="ADAL" clId="{426E41FF-CD0A-4D74-96C6-FE16365D83DB}" dt="2025-02-17T00:17:06.385" v="161" actId="27028"/>
        <pc:sldMasterMkLst>
          <pc:docMk/>
          <pc:sldMasterMk cId="3893232225" sldId="2147483732"/>
        </pc:sldMasterMkLst>
        <pc:sldLayoutChg chg="add">
          <pc:chgData name="Taimoor Tariq" userId="6fd1b45c-1d2f-4012-8b6b-34d7f080cf6b" providerId="ADAL" clId="{426E41FF-CD0A-4D74-96C6-FE16365D83DB}" dt="2025-02-17T00:17:06.385" v="161" actId="27028"/>
          <pc:sldLayoutMkLst>
            <pc:docMk/>
            <pc:sldMasterMk cId="3893232225" sldId="2147483732"/>
            <pc:sldLayoutMk cId="192720591" sldId="2147483752"/>
          </pc:sldLayoutMkLst>
        </pc:sldLayoutChg>
      </pc:sldMasterChg>
      <pc:sldMasterChg chg="add addSldLayout">
        <pc:chgData name="Taimoor Tariq" userId="6fd1b45c-1d2f-4012-8b6b-34d7f080cf6b" providerId="ADAL" clId="{426E41FF-CD0A-4D74-96C6-FE16365D83DB}" dt="2025-02-16T23:40:30.561" v="25" actId="27028"/>
        <pc:sldMasterMkLst>
          <pc:docMk/>
          <pc:sldMasterMk cId="992652256" sldId="2147483794"/>
        </pc:sldMasterMkLst>
        <pc:sldLayoutChg chg="add">
          <pc:chgData name="Taimoor Tariq" userId="6fd1b45c-1d2f-4012-8b6b-34d7f080cf6b" providerId="ADAL" clId="{426E41FF-CD0A-4D74-96C6-FE16365D83DB}" dt="2025-02-16T23:40:30.561" v="25" actId="27028"/>
          <pc:sldLayoutMkLst>
            <pc:docMk/>
            <pc:sldMasterMk cId="992652256" sldId="2147483794"/>
            <pc:sldLayoutMk cId="3474619330" sldId="2147483792"/>
          </pc:sldLayoutMkLst>
        </pc:sldLayoutChg>
      </pc:sldMasterChg>
    </pc:docChg>
  </pc:docChgLst>
  <pc:docChgLst>
    <pc:chgData name="Taimoor Tariq" userId="6fd1b45c-1d2f-4012-8b6b-34d7f080cf6b" providerId="ADAL" clId="{9404EADC-1B65-4EBB-9B25-E6C86347F441}"/>
    <pc:docChg chg="delSld modSld sldOrd delMainMaster delSection">
      <pc:chgData name="Taimoor Tariq" userId="6fd1b45c-1d2f-4012-8b6b-34d7f080cf6b" providerId="ADAL" clId="{9404EADC-1B65-4EBB-9B25-E6C86347F441}" dt="2025-02-18T05:25:24.864" v="25" actId="2696"/>
      <pc:docMkLst>
        <pc:docMk/>
      </pc:docMkLst>
      <pc:sldChg chg="del">
        <pc:chgData name="Taimoor Tariq" userId="6fd1b45c-1d2f-4012-8b6b-34d7f080cf6b" providerId="ADAL" clId="{9404EADC-1B65-4EBB-9B25-E6C86347F441}" dt="2025-02-18T05:25:24.864" v="25" actId="2696"/>
        <pc:sldMkLst>
          <pc:docMk/>
          <pc:sldMk cId="3818646525" sldId="258"/>
        </pc:sldMkLst>
      </pc:sldChg>
      <pc:sldChg chg="del">
        <pc:chgData name="Taimoor Tariq" userId="6fd1b45c-1d2f-4012-8b6b-34d7f080cf6b" providerId="ADAL" clId="{9404EADC-1B65-4EBB-9B25-E6C86347F441}" dt="2025-02-18T05:12:31.823" v="1" actId="2696"/>
        <pc:sldMkLst>
          <pc:docMk/>
          <pc:sldMk cId="3855594385" sldId="259"/>
        </pc:sldMkLst>
      </pc:sldChg>
      <pc:sldChg chg="del">
        <pc:chgData name="Taimoor Tariq" userId="6fd1b45c-1d2f-4012-8b6b-34d7f080cf6b" providerId="ADAL" clId="{9404EADC-1B65-4EBB-9B25-E6C86347F441}" dt="2025-02-18T05:12:31.823" v="1" actId="2696"/>
        <pc:sldMkLst>
          <pc:docMk/>
          <pc:sldMk cId="3838793536" sldId="260"/>
        </pc:sldMkLst>
      </pc:sldChg>
      <pc:sldChg chg="del">
        <pc:chgData name="Taimoor Tariq" userId="6fd1b45c-1d2f-4012-8b6b-34d7f080cf6b" providerId="ADAL" clId="{9404EADC-1B65-4EBB-9B25-E6C86347F441}" dt="2025-02-18T05:12:31.823" v="1" actId="2696"/>
        <pc:sldMkLst>
          <pc:docMk/>
          <pc:sldMk cId="1839989636" sldId="261"/>
        </pc:sldMkLst>
      </pc:sldChg>
      <pc:sldChg chg="del">
        <pc:chgData name="Taimoor Tariq" userId="6fd1b45c-1d2f-4012-8b6b-34d7f080cf6b" providerId="ADAL" clId="{9404EADC-1B65-4EBB-9B25-E6C86347F441}" dt="2025-02-18T05:25:24.864" v="25" actId="2696"/>
        <pc:sldMkLst>
          <pc:docMk/>
          <pc:sldMk cId="2957331855" sldId="262"/>
        </pc:sldMkLst>
      </pc:sldChg>
      <pc:sldChg chg="del">
        <pc:chgData name="Taimoor Tariq" userId="6fd1b45c-1d2f-4012-8b6b-34d7f080cf6b" providerId="ADAL" clId="{9404EADC-1B65-4EBB-9B25-E6C86347F441}" dt="2025-02-18T05:15:43.905" v="24" actId="2696"/>
        <pc:sldMkLst>
          <pc:docMk/>
          <pc:sldMk cId="2315782664" sldId="263"/>
        </pc:sldMkLst>
      </pc:sldChg>
      <pc:sldChg chg="del">
        <pc:chgData name="Taimoor Tariq" userId="6fd1b45c-1d2f-4012-8b6b-34d7f080cf6b" providerId="ADAL" clId="{9404EADC-1B65-4EBB-9B25-E6C86347F441}" dt="2025-02-18T05:25:24.864" v="25" actId="2696"/>
        <pc:sldMkLst>
          <pc:docMk/>
          <pc:sldMk cId="3245057122" sldId="264"/>
        </pc:sldMkLst>
      </pc:sldChg>
      <pc:sldChg chg="del">
        <pc:chgData name="Taimoor Tariq" userId="6fd1b45c-1d2f-4012-8b6b-34d7f080cf6b" providerId="ADAL" clId="{9404EADC-1B65-4EBB-9B25-E6C86347F441}" dt="2025-02-18T05:25:24.864" v="25" actId="2696"/>
        <pc:sldMkLst>
          <pc:docMk/>
          <pc:sldMk cId="3141655923" sldId="265"/>
        </pc:sldMkLst>
      </pc:sldChg>
      <pc:sldChg chg="del">
        <pc:chgData name="Taimoor Tariq" userId="6fd1b45c-1d2f-4012-8b6b-34d7f080cf6b" providerId="ADAL" clId="{9404EADC-1B65-4EBB-9B25-E6C86347F441}" dt="2025-02-18T05:12:31.823" v="1" actId="2696"/>
        <pc:sldMkLst>
          <pc:docMk/>
          <pc:sldMk cId="4057230592" sldId="266"/>
        </pc:sldMkLst>
      </pc:sldChg>
      <pc:sldChg chg="del">
        <pc:chgData name="Taimoor Tariq" userId="6fd1b45c-1d2f-4012-8b6b-34d7f080cf6b" providerId="ADAL" clId="{9404EADC-1B65-4EBB-9B25-E6C86347F441}" dt="2025-02-18T05:15:43.905" v="24" actId="2696"/>
        <pc:sldMkLst>
          <pc:docMk/>
          <pc:sldMk cId="3755813215" sldId="267"/>
        </pc:sldMkLst>
      </pc:sldChg>
      <pc:sldChg chg="del">
        <pc:chgData name="Taimoor Tariq" userId="6fd1b45c-1d2f-4012-8b6b-34d7f080cf6b" providerId="ADAL" clId="{9404EADC-1B65-4EBB-9B25-E6C86347F441}" dt="2025-02-18T05:15:43.905" v="24" actId="2696"/>
        <pc:sldMkLst>
          <pc:docMk/>
          <pc:sldMk cId="3009246616" sldId="268"/>
        </pc:sldMkLst>
      </pc:sldChg>
      <pc:sldChg chg="del">
        <pc:chgData name="Taimoor Tariq" userId="6fd1b45c-1d2f-4012-8b6b-34d7f080cf6b" providerId="ADAL" clId="{9404EADC-1B65-4EBB-9B25-E6C86347F441}" dt="2025-02-18T05:15:43.905" v="24" actId="2696"/>
        <pc:sldMkLst>
          <pc:docMk/>
          <pc:sldMk cId="1742872889" sldId="269"/>
        </pc:sldMkLst>
      </pc:sldChg>
      <pc:sldChg chg="del">
        <pc:chgData name="Taimoor Tariq" userId="6fd1b45c-1d2f-4012-8b6b-34d7f080cf6b" providerId="ADAL" clId="{9404EADC-1B65-4EBB-9B25-E6C86347F441}" dt="2025-02-18T05:25:24.864" v="25" actId="2696"/>
        <pc:sldMkLst>
          <pc:docMk/>
          <pc:sldMk cId="1918264308" sldId="270"/>
        </pc:sldMkLst>
      </pc:sldChg>
      <pc:sldChg chg="del">
        <pc:chgData name="Taimoor Tariq" userId="6fd1b45c-1d2f-4012-8b6b-34d7f080cf6b" providerId="ADAL" clId="{9404EADC-1B65-4EBB-9B25-E6C86347F441}" dt="2025-02-18T05:15:43.905" v="24" actId="2696"/>
        <pc:sldMkLst>
          <pc:docMk/>
          <pc:sldMk cId="2820740271" sldId="271"/>
        </pc:sldMkLst>
      </pc:sldChg>
      <pc:sldChg chg="del">
        <pc:chgData name="Taimoor Tariq" userId="6fd1b45c-1d2f-4012-8b6b-34d7f080cf6b" providerId="ADAL" clId="{9404EADC-1B65-4EBB-9B25-E6C86347F441}" dt="2025-02-18T05:15:43.905" v="24" actId="2696"/>
        <pc:sldMkLst>
          <pc:docMk/>
          <pc:sldMk cId="1353130007" sldId="272"/>
        </pc:sldMkLst>
      </pc:sldChg>
      <pc:sldChg chg="del">
        <pc:chgData name="Taimoor Tariq" userId="6fd1b45c-1d2f-4012-8b6b-34d7f080cf6b" providerId="ADAL" clId="{9404EADC-1B65-4EBB-9B25-E6C86347F441}" dt="2025-02-18T05:15:43.905" v="24" actId="2696"/>
        <pc:sldMkLst>
          <pc:docMk/>
          <pc:sldMk cId="1493033786" sldId="273"/>
        </pc:sldMkLst>
      </pc:sldChg>
      <pc:sldChg chg="del">
        <pc:chgData name="Taimoor Tariq" userId="6fd1b45c-1d2f-4012-8b6b-34d7f080cf6b" providerId="ADAL" clId="{9404EADC-1B65-4EBB-9B25-E6C86347F441}" dt="2025-02-18T05:13:15.175" v="4" actId="2696"/>
        <pc:sldMkLst>
          <pc:docMk/>
          <pc:sldMk cId="1161750236" sldId="274"/>
        </pc:sldMkLst>
      </pc:sldChg>
      <pc:sldChg chg="del">
        <pc:chgData name="Taimoor Tariq" userId="6fd1b45c-1d2f-4012-8b6b-34d7f080cf6b" providerId="ADAL" clId="{9404EADC-1B65-4EBB-9B25-E6C86347F441}" dt="2025-02-18T05:25:24.864" v="25" actId="2696"/>
        <pc:sldMkLst>
          <pc:docMk/>
          <pc:sldMk cId="2885168804" sldId="275"/>
        </pc:sldMkLst>
      </pc:sldChg>
      <pc:sldChg chg="del">
        <pc:chgData name="Taimoor Tariq" userId="6fd1b45c-1d2f-4012-8b6b-34d7f080cf6b" providerId="ADAL" clId="{9404EADC-1B65-4EBB-9B25-E6C86347F441}" dt="2025-02-18T05:25:24.864" v="25" actId="2696"/>
        <pc:sldMkLst>
          <pc:docMk/>
          <pc:sldMk cId="1427832293" sldId="276"/>
        </pc:sldMkLst>
      </pc:sldChg>
      <pc:sldChg chg="del">
        <pc:chgData name="Taimoor Tariq" userId="6fd1b45c-1d2f-4012-8b6b-34d7f080cf6b" providerId="ADAL" clId="{9404EADC-1B65-4EBB-9B25-E6C86347F441}" dt="2025-02-18T05:13:15.175" v="4" actId="2696"/>
        <pc:sldMkLst>
          <pc:docMk/>
          <pc:sldMk cId="2201245698" sldId="277"/>
        </pc:sldMkLst>
      </pc:sldChg>
      <pc:sldChg chg="del">
        <pc:chgData name="Taimoor Tariq" userId="6fd1b45c-1d2f-4012-8b6b-34d7f080cf6b" providerId="ADAL" clId="{9404EADC-1B65-4EBB-9B25-E6C86347F441}" dt="2025-02-18T05:15:43.905" v="24" actId="2696"/>
        <pc:sldMkLst>
          <pc:docMk/>
          <pc:sldMk cId="2943077225" sldId="278"/>
        </pc:sldMkLst>
      </pc:sldChg>
      <pc:sldChg chg="del">
        <pc:chgData name="Taimoor Tariq" userId="6fd1b45c-1d2f-4012-8b6b-34d7f080cf6b" providerId="ADAL" clId="{9404EADC-1B65-4EBB-9B25-E6C86347F441}" dt="2025-02-18T05:25:24.864" v="25" actId="2696"/>
        <pc:sldMkLst>
          <pc:docMk/>
          <pc:sldMk cId="1292098231" sldId="279"/>
        </pc:sldMkLst>
      </pc:sldChg>
      <pc:sldChg chg="del">
        <pc:chgData name="Taimoor Tariq" userId="6fd1b45c-1d2f-4012-8b6b-34d7f080cf6b" providerId="ADAL" clId="{9404EADC-1B65-4EBB-9B25-E6C86347F441}" dt="2025-02-18T05:15:43.905" v="24" actId="2696"/>
        <pc:sldMkLst>
          <pc:docMk/>
          <pc:sldMk cId="2791573410" sldId="280"/>
        </pc:sldMkLst>
      </pc:sldChg>
      <pc:sldChg chg="del">
        <pc:chgData name="Taimoor Tariq" userId="6fd1b45c-1d2f-4012-8b6b-34d7f080cf6b" providerId="ADAL" clId="{9404EADC-1B65-4EBB-9B25-E6C86347F441}" dt="2025-02-18T05:25:24.864" v="25" actId="2696"/>
        <pc:sldMkLst>
          <pc:docMk/>
          <pc:sldMk cId="235293413" sldId="281"/>
        </pc:sldMkLst>
      </pc:sldChg>
      <pc:sldChg chg="del">
        <pc:chgData name="Taimoor Tariq" userId="6fd1b45c-1d2f-4012-8b6b-34d7f080cf6b" providerId="ADAL" clId="{9404EADC-1B65-4EBB-9B25-E6C86347F441}" dt="2025-02-18T05:15:43.905" v="24" actId="2696"/>
        <pc:sldMkLst>
          <pc:docMk/>
          <pc:sldMk cId="3598618350" sldId="282"/>
        </pc:sldMkLst>
      </pc:sldChg>
      <pc:sldChg chg="del">
        <pc:chgData name="Taimoor Tariq" userId="6fd1b45c-1d2f-4012-8b6b-34d7f080cf6b" providerId="ADAL" clId="{9404EADC-1B65-4EBB-9B25-E6C86347F441}" dt="2025-02-18T05:25:24.864" v="25" actId="2696"/>
        <pc:sldMkLst>
          <pc:docMk/>
          <pc:sldMk cId="2614799783" sldId="283"/>
        </pc:sldMkLst>
      </pc:sldChg>
      <pc:sldChg chg="del">
        <pc:chgData name="Taimoor Tariq" userId="6fd1b45c-1d2f-4012-8b6b-34d7f080cf6b" providerId="ADAL" clId="{9404EADC-1B65-4EBB-9B25-E6C86347F441}" dt="2025-02-18T05:15:43.905" v="24" actId="2696"/>
        <pc:sldMkLst>
          <pc:docMk/>
          <pc:sldMk cId="1408734569" sldId="284"/>
        </pc:sldMkLst>
      </pc:sldChg>
      <pc:sldChg chg="del">
        <pc:chgData name="Taimoor Tariq" userId="6fd1b45c-1d2f-4012-8b6b-34d7f080cf6b" providerId="ADAL" clId="{9404EADC-1B65-4EBB-9B25-E6C86347F441}" dt="2025-02-18T05:12:31.823" v="1" actId="2696"/>
        <pc:sldMkLst>
          <pc:docMk/>
          <pc:sldMk cId="4196978009" sldId="285"/>
        </pc:sldMkLst>
      </pc:sldChg>
      <pc:sldChg chg="del">
        <pc:chgData name="Taimoor Tariq" userId="6fd1b45c-1d2f-4012-8b6b-34d7f080cf6b" providerId="ADAL" clId="{9404EADC-1B65-4EBB-9B25-E6C86347F441}" dt="2025-02-18T05:12:31.823" v="1" actId="2696"/>
        <pc:sldMkLst>
          <pc:docMk/>
          <pc:sldMk cId="97546804" sldId="286"/>
        </pc:sldMkLst>
      </pc:sldChg>
      <pc:sldChg chg="del">
        <pc:chgData name="Taimoor Tariq" userId="6fd1b45c-1d2f-4012-8b6b-34d7f080cf6b" providerId="ADAL" clId="{9404EADC-1B65-4EBB-9B25-E6C86347F441}" dt="2025-02-18T05:15:43.905" v="24" actId="2696"/>
        <pc:sldMkLst>
          <pc:docMk/>
          <pc:sldMk cId="1929751538" sldId="287"/>
        </pc:sldMkLst>
      </pc:sldChg>
      <pc:sldChg chg="del">
        <pc:chgData name="Taimoor Tariq" userId="6fd1b45c-1d2f-4012-8b6b-34d7f080cf6b" providerId="ADAL" clId="{9404EADC-1B65-4EBB-9B25-E6C86347F441}" dt="2025-02-18T05:15:43.905" v="24" actId="2696"/>
        <pc:sldMkLst>
          <pc:docMk/>
          <pc:sldMk cId="3283612141" sldId="288"/>
        </pc:sldMkLst>
      </pc:sldChg>
      <pc:sldChg chg="del">
        <pc:chgData name="Taimoor Tariq" userId="6fd1b45c-1d2f-4012-8b6b-34d7f080cf6b" providerId="ADAL" clId="{9404EADC-1B65-4EBB-9B25-E6C86347F441}" dt="2025-02-18T05:15:43.905" v="24" actId="2696"/>
        <pc:sldMkLst>
          <pc:docMk/>
          <pc:sldMk cId="299514490" sldId="289"/>
        </pc:sldMkLst>
      </pc:sldChg>
      <pc:sldChg chg="del">
        <pc:chgData name="Taimoor Tariq" userId="6fd1b45c-1d2f-4012-8b6b-34d7f080cf6b" providerId="ADAL" clId="{9404EADC-1B65-4EBB-9B25-E6C86347F441}" dt="2025-02-18T05:15:43.905" v="24" actId="2696"/>
        <pc:sldMkLst>
          <pc:docMk/>
          <pc:sldMk cId="609443163" sldId="290"/>
        </pc:sldMkLst>
      </pc:sldChg>
      <pc:sldChg chg="del">
        <pc:chgData name="Taimoor Tariq" userId="6fd1b45c-1d2f-4012-8b6b-34d7f080cf6b" providerId="ADAL" clId="{9404EADC-1B65-4EBB-9B25-E6C86347F441}" dt="2025-02-18T05:13:15.175" v="4" actId="2696"/>
        <pc:sldMkLst>
          <pc:docMk/>
          <pc:sldMk cId="2105833618" sldId="291"/>
        </pc:sldMkLst>
      </pc:sldChg>
      <pc:sldChg chg="del">
        <pc:chgData name="Taimoor Tariq" userId="6fd1b45c-1d2f-4012-8b6b-34d7f080cf6b" providerId="ADAL" clId="{9404EADC-1B65-4EBB-9B25-E6C86347F441}" dt="2025-02-18T05:15:43.905" v="24" actId="2696"/>
        <pc:sldMkLst>
          <pc:docMk/>
          <pc:sldMk cId="1398177119" sldId="293"/>
        </pc:sldMkLst>
      </pc:sldChg>
      <pc:sldChg chg="del">
        <pc:chgData name="Taimoor Tariq" userId="6fd1b45c-1d2f-4012-8b6b-34d7f080cf6b" providerId="ADAL" clId="{9404EADC-1B65-4EBB-9B25-E6C86347F441}" dt="2025-02-18T05:15:43.905" v="24" actId="2696"/>
        <pc:sldMkLst>
          <pc:docMk/>
          <pc:sldMk cId="2215572658" sldId="294"/>
        </pc:sldMkLst>
      </pc:sldChg>
      <pc:sldChg chg="del">
        <pc:chgData name="Taimoor Tariq" userId="6fd1b45c-1d2f-4012-8b6b-34d7f080cf6b" providerId="ADAL" clId="{9404EADC-1B65-4EBB-9B25-E6C86347F441}" dt="2025-02-18T05:25:24.864" v="25" actId="2696"/>
        <pc:sldMkLst>
          <pc:docMk/>
          <pc:sldMk cId="2694190222" sldId="302"/>
        </pc:sldMkLst>
      </pc:sldChg>
      <pc:sldChg chg="del">
        <pc:chgData name="Taimoor Tariq" userId="6fd1b45c-1d2f-4012-8b6b-34d7f080cf6b" providerId="ADAL" clId="{9404EADC-1B65-4EBB-9B25-E6C86347F441}" dt="2025-02-18T05:15:43.905" v="24" actId="2696"/>
        <pc:sldMkLst>
          <pc:docMk/>
          <pc:sldMk cId="954601490" sldId="303"/>
        </pc:sldMkLst>
      </pc:sldChg>
      <pc:sldChg chg="ord">
        <pc:chgData name="Taimoor Tariq" userId="6fd1b45c-1d2f-4012-8b6b-34d7f080cf6b" providerId="ADAL" clId="{9404EADC-1B65-4EBB-9B25-E6C86347F441}" dt="2025-02-18T05:15:08.723" v="23"/>
        <pc:sldMkLst>
          <pc:docMk/>
          <pc:sldMk cId="344782930" sldId="304"/>
        </pc:sldMkLst>
      </pc:sldChg>
      <pc:sldChg chg="ord">
        <pc:chgData name="Taimoor Tariq" userId="6fd1b45c-1d2f-4012-8b6b-34d7f080cf6b" providerId="ADAL" clId="{9404EADC-1B65-4EBB-9B25-E6C86347F441}" dt="2025-02-18T05:15:08.723" v="23"/>
        <pc:sldMkLst>
          <pc:docMk/>
          <pc:sldMk cId="2450780648" sldId="305"/>
        </pc:sldMkLst>
      </pc:sldChg>
      <pc:sldChg chg="ord">
        <pc:chgData name="Taimoor Tariq" userId="6fd1b45c-1d2f-4012-8b6b-34d7f080cf6b" providerId="ADAL" clId="{9404EADC-1B65-4EBB-9B25-E6C86347F441}" dt="2025-02-18T05:13:59.592" v="15"/>
        <pc:sldMkLst>
          <pc:docMk/>
          <pc:sldMk cId="4115394798" sldId="311"/>
        </pc:sldMkLst>
      </pc:sldChg>
      <pc:sldChg chg="del">
        <pc:chgData name="Taimoor Tariq" userId="6fd1b45c-1d2f-4012-8b6b-34d7f080cf6b" providerId="ADAL" clId="{9404EADC-1B65-4EBB-9B25-E6C86347F441}" dt="2025-02-18T05:15:43.905" v="24" actId="2696"/>
        <pc:sldMkLst>
          <pc:docMk/>
          <pc:sldMk cId="770531601" sldId="316"/>
        </pc:sldMkLst>
      </pc:sldChg>
      <pc:sldChg chg="del">
        <pc:chgData name="Taimoor Tariq" userId="6fd1b45c-1d2f-4012-8b6b-34d7f080cf6b" providerId="ADAL" clId="{9404EADC-1B65-4EBB-9B25-E6C86347F441}" dt="2025-02-18T05:15:43.905" v="24" actId="2696"/>
        <pc:sldMkLst>
          <pc:docMk/>
          <pc:sldMk cId="3788437008" sldId="317"/>
        </pc:sldMkLst>
      </pc:sldChg>
      <pc:sldChg chg="del">
        <pc:chgData name="Taimoor Tariq" userId="6fd1b45c-1d2f-4012-8b6b-34d7f080cf6b" providerId="ADAL" clId="{9404EADC-1B65-4EBB-9B25-E6C86347F441}" dt="2025-02-18T05:15:43.905" v="24" actId="2696"/>
        <pc:sldMkLst>
          <pc:docMk/>
          <pc:sldMk cId="1393505244" sldId="318"/>
        </pc:sldMkLst>
      </pc:sldChg>
      <pc:sldChg chg="del">
        <pc:chgData name="Taimoor Tariq" userId="6fd1b45c-1d2f-4012-8b6b-34d7f080cf6b" providerId="ADAL" clId="{9404EADC-1B65-4EBB-9B25-E6C86347F441}" dt="2025-02-18T05:15:43.905" v="24" actId="2696"/>
        <pc:sldMkLst>
          <pc:docMk/>
          <pc:sldMk cId="81629820" sldId="319"/>
        </pc:sldMkLst>
      </pc:sldChg>
      <pc:sldChg chg="del">
        <pc:chgData name="Taimoor Tariq" userId="6fd1b45c-1d2f-4012-8b6b-34d7f080cf6b" providerId="ADAL" clId="{9404EADC-1B65-4EBB-9B25-E6C86347F441}" dt="2025-02-18T05:15:43.905" v="24" actId="2696"/>
        <pc:sldMkLst>
          <pc:docMk/>
          <pc:sldMk cId="1614368790" sldId="320"/>
        </pc:sldMkLst>
      </pc:sldChg>
      <pc:sldChg chg="del">
        <pc:chgData name="Taimoor Tariq" userId="6fd1b45c-1d2f-4012-8b6b-34d7f080cf6b" providerId="ADAL" clId="{9404EADC-1B65-4EBB-9B25-E6C86347F441}" dt="2025-02-18T05:15:43.905" v="24" actId="2696"/>
        <pc:sldMkLst>
          <pc:docMk/>
          <pc:sldMk cId="1597273705" sldId="321"/>
        </pc:sldMkLst>
      </pc:sldChg>
      <pc:sldChg chg="del">
        <pc:chgData name="Taimoor Tariq" userId="6fd1b45c-1d2f-4012-8b6b-34d7f080cf6b" providerId="ADAL" clId="{9404EADC-1B65-4EBB-9B25-E6C86347F441}" dt="2025-02-18T05:15:43.905" v="24" actId="2696"/>
        <pc:sldMkLst>
          <pc:docMk/>
          <pc:sldMk cId="2423791844" sldId="322"/>
        </pc:sldMkLst>
      </pc:sldChg>
      <pc:sldChg chg="del">
        <pc:chgData name="Taimoor Tariq" userId="6fd1b45c-1d2f-4012-8b6b-34d7f080cf6b" providerId="ADAL" clId="{9404EADC-1B65-4EBB-9B25-E6C86347F441}" dt="2025-02-18T05:15:43.905" v="24" actId="2696"/>
        <pc:sldMkLst>
          <pc:docMk/>
          <pc:sldMk cId="3251497854" sldId="323"/>
        </pc:sldMkLst>
      </pc:sldChg>
      <pc:sldChg chg="del">
        <pc:chgData name="Taimoor Tariq" userId="6fd1b45c-1d2f-4012-8b6b-34d7f080cf6b" providerId="ADAL" clId="{9404EADC-1B65-4EBB-9B25-E6C86347F441}" dt="2025-02-18T05:15:43.905" v="24" actId="2696"/>
        <pc:sldMkLst>
          <pc:docMk/>
          <pc:sldMk cId="794437904" sldId="324"/>
        </pc:sldMkLst>
      </pc:sldChg>
      <pc:sldChg chg="del">
        <pc:chgData name="Taimoor Tariq" userId="6fd1b45c-1d2f-4012-8b6b-34d7f080cf6b" providerId="ADAL" clId="{9404EADC-1B65-4EBB-9B25-E6C86347F441}" dt="2025-02-18T05:15:43.905" v="24" actId="2696"/>
        <pc:sldMkLst>
          <pc:docMk/>
          <pc:sldMk cId="2637708159" sldId="325"/>
        </pc:sldMkLst>
      </pc:sldChg>
      <pc:sldChg chg="ord">
        <pc:chgData name="Taimoor Tariq" userId="6fd1b45c-1d2f-4012-8b6b-34d7f080cf6b" providerId="ADAL" clId="{9404EADC-1B65-4EBB-9B25-E6C86347F441}" dt="2025-02-18T05:13:55.330" v="13"/>
        <pc:sldMkLst>
          <pc:docMk/>
          <pc:sldMk cId="1180823471" sldId="326"/>
        </pc:sldMkLst>
      </pc:sldChg>
      <pc:sldChg chg="del">
        <pc:chgData name="Taimoor Tariq" userId="6fd1b45c-1d2f-4012-8b6b-34d7f080cf6b" providerId="ADAL" clId="{9404EADC-1B65-4EBB-9B25-E6C86347F441}" dt="2025-02-18T05:12:31.823" v="1" actId="2696"/>
        <pc:sldMkLst>
          <pc:docMk/>
          <pc:sldMk cId="3999609851" sldId="332"/>
        </pc:sldMkLst>
      </pc:sldChg>
      <pc:sldChg chg="del">
        <pc:chgData name="Taimoor Tariq" userId="6fd1b45c-1d2f-4012-8b6b-34d7f080cf6b" providerId="ADAL" clId="{9404EADC-1B65-4EBB-9B25-E6C86347F441}" dt="2025-02-18T05:15:43.905" v="24" actId="2696"/>
        <pc:sldMkLst>
          <pc:docMk/>
          <pc:sldMk cId="2030138973" sldId="333"/>
        </pc:sldMkLst>
      </pc:sldChg>
      <pc:sldChg chg="del">
        <pc:chgData name="Taimoor Tariq" userId="6fd1b45c-1d2f-4012-8b6b-34d7f080cf6b" providerId="ADAL" clId="{9404EADC-1B65-4EBB-9B25-E6C86347F441}" dt="2025-02-18T05:15:43.905" v="24" actId="2696"/>
        <pc:sldMkLst>
          <pc:docMk/>
          <pc:sldMk cId="2166713099" sldId="335"/>
        </pc:sldMkLst>
      </pc:sldChg>
      <pc:sldChg chg="del">
        <pc:chgData name="Taimoor Tariq" userId="6fd1b45c-1d2f-4012-8b6b-34d7f080cf6b" providerId="ADAL" clId="{9404EADC-1B65-4EBB-9B25-E6C86347F441}" dt="2025-02-18T05:15:43.905" v="24" actId="2696"/>
        <pc:sldMkLst>
          <pc:docMk/>
          <pc:sldMk cId="3895730928" sldId="342"/>
        </pc:sldMkLst>
      </pc:sldChg>
      <pc:sldChg chg="del">
        <pc:chgData name="Taimoor Tariq" userId="6fd1b45c-1d2f-4012-8b6b-34d7f080cf6b" providerId="ADAL" clId="{9404EADC-1B65-4EBB-9B25-E6C86347F441}" dt="2025-02-18T05:15:43.905" v="24" actId="2696"/>
        <pc:sldMkLst>
          <pc:docMk/>
          <pc:sldMk cId="3096470158" sldId="343"/>
        </pc:sldMkLst>
      </pc:sldChg>
      <pc:sldChg chg="del">
        <pc:chgData name="Taimoor Tariq" userId="6fd1b45c-1d2f-4012-8b6b-34d7f080cf6b" providerId="ADAL" clId="{9404EADC-1B65-4EBB-9B25-E6C86347F441}" dt="2025-02-18T05:15:43.905" v="24" actId="2696"/>
        <pc:sldMkLst>
          <pc:docMk/>
          <pc:sldMk cId="1548615077" sldId="344"/>
        </pc:sldMkLst>
      </pc:sldChg>
      <pc:sldChg chg="del">
        <pc:chgData name="Taimoor Tariq" userId="6fd1b45c-1d2f-4012-8b6b-34d7f080cf6b" providerId="ADAL" clId="{9404EADC-1B65-4EBB-9B25-E6C86347F441}" dt="2025-02-18T05:15:43.905" v="24" actId="2696"/>
        <pc:sldMkLst>
          <pc:docMk/>
          <pc:sldMk cId="958087324" sldId="345"/>
        </pc:sldMkLst>
      </pc:sldChg>
      <pc:sldChg chg="del">
        <pc:chgData name="Taimoor Tariq" userId="6fd1b45c-1d2f-4012-8b6b-34d7f080cf6b" providerId="ADAL" clId="{9404EADC-1B65-4EBB-9B25-E6C86347F441}" dt="2025-02-18T05:12:47.796" v="2" actId="2696"/>
        <pc:sldMkLst>
          <pc:docMk/>
          <pc:sldMk cId="289965147" sldId="346"/>
        </pc:sldMkLst>
      </pc:sldChg>
      <pc:sldChg chg="del">
        <pc:chgData name="Taimoor Tariq" userId="6fd1b45c-1d2f-4012-8b6b-34d7f080cf6b" providerId="ADAL" clId="{9404EADC-1B65-4EBB-9B25-E6C86347F441}" dt="2025-02-18T05:12:47.796" v="2" actId="2696"/>
        <pc:sldMkLst>
          <pc:docMk/>
          <pc:sldMk cId="1705073065" sldId="347"/>
        </pc:sldMkLst>
      </pc:sldChg>
      <pc:sldChg chg="del">
        <pc:chgData name="Taimoor Tariq" userId="6fd1b45c-1d2f-4012-8b6b-34d7f080cf6b" providerId="ADAL" clId="{9404EADC-1B65-4EBB-9B25-E6C86347F441}" dt="2025-02-18T05:12:47.796" v="2" actId="2696"/>
        <pc:sldMkLst>
          <pc:docMk/>
          <pc:sldMk cId="4154140717" sldId="348"/>
        </pc:sldMkLst>
      </pc:sldChg>
      <pc:sldChg chg="del">
        <pc:chgData name="Taimoor Tariq" userId="6fd1b45c-1d2f-4012-8b6b-34d7f080cf6b" providerId="ADAL" clId="{9404EADC-1B65-4EBB-9B25-E6C86347F441}" dt="2025-02-18T05:15:43.905" v="24" actId="2696"/>
        <pc:sldMkLst>
          <pc:docMk/>
          <pc:sldMk cId="416434217" sldId="349"/>
        </pc:sldMkLst>
      </pc:sldChg>
      <pc:sldChg chg="del">
        <pc:chgData name="Taimoor Tariq" userId="6fd1b45c-1d2f-4012-8b6b-34d7f080cf6b" providerId="ADAL" clId="{9404EADC-1B65-4EBB-9B25-E6C86347F441}" dt="2025-02-18T05:15:43.905" v="24" actId="2696"/>
        <pc:sldMkLst>
          <pc:docMk/>
          <pc:sldMk cId="189721878" sldId="351"/>
        </pc:sldMkLst>
      </pc:sldChg>
      <pc:sldChg chg="del">
        <pc:chgData name="Taimoor Tariq" userId="6fd1b45c-1d2f-4012-8b6b-34d7f080cf6b" providerId="ADAL" clId="{9404EADC-1B65-4EBB-9B25-E6C86347F441}" dt="2025-02-18T05:15:43.905" v="24" actId="2696"/>
        <pc:sldMkLst>
          <pc:docMk/>
          <pc:sldMk cId="955255466" sldId="352"/>
        </pc:sldMkLst>
      </pc:sldChg>
      <pc:sldChg chg="del">
        <pc:chgData name="Taimoor Tariq" userId="6fd1b45c-1d2f-4012-8b6b-34d7f080cf6b" providerId="ADAL" clId="{9404EADC-1B65-4EBB-9B25-E6C86347F441}" dt="2025-02-18T05:15:43.905" v="24" actId="2696"/>
        <pc:sldMkLst>
          <pc:docMk/>
          <pc:sldMk cId="2602545593" sldId="353"/>
        </pc:sldMkLst>
      </pc:sldChg>
      <pc:sldChg chg="del">
        <pc:chgData name="Taimoor Tariq" userId="6fd1b45c-1d2f-4012-8b6b-34d7f080cf6b" providerId="ADAL" clId="{9404EADC-1B65-4EBB-9B25-E6C86347F441}" dt="2025-02-18T05:12:47.796" v="2" actId="2696"/>
        <pc:sldMkLst>
          <pc:docMk/>
          <pc:sldMk cId="739362303" sldId="354"/>
        </pc:sldMkLst>
      </pc:sldChg>
      <pc:sldChg chg="del">
        <pc:chgData name="Taimoor Tariq" userId="6fd1b45c-1d2f-4012-8b6b-34d7f080cf6b" providerId="ADAL" clId="{9404EADC-1B65-4EBB-9B25-E6C86347F441}" dt="2025-02-18T05:15:43.905" v="24" actId="2696"/>
        <pc:sldMkLst>
          <pc:docMk/>
          <pc:sldMk cId="1257976459" sldId="355"/>
        </pc:sldMkLst>
      </pc:sldChg>
      <pc:sldChg chg="del">
        <pc:chgData name="Taimoor Tariq" userId="6fd1b45c-1d2f-4012-8b6b-34d7f080cf6b" providerId="ADAL" clId="{9404EADC-1B65-4EBB-9B25-E6C86347F441}" dt="2025-02-18T05:12:31.823" v="1" actId="2696"/>
        <pc:sldMkLst>
          <pc:docMk/>
          <pc:sldMk cId="1963816665" sldId="356"/>
        </pc:sldMkLst>
      </pc:sldChg>
      <pc:sldChg chg="del">
        <pc:chgData name="Taimoor Tariq" userId="6fd1b45c-1d2f-4012-8b6b-34d7f080cf6b" providerId="ADAL" clId="{9404EADC-1B65-4EBB-9B25-E6C86347F441}" dt="2025-02-18T05:15:43.905" v="24" actId="2696"/>
        <pc:sldMkLst>
          <pc:docMk/>
          <pc:sldMk cId="2070432022" sldId="357"/>
        </pc:sldMkLst>
      </pc:sldChg>
      <pc:sldChg chg="del">
        <pc:chgData name="Taimoor Tariq" userId="6fd1b45c-1d2f-4012-8b6b-34d7f080cf6b" providerId="ADAL" clId="{9404EADC-1B65-4EBB-9B25-E6C86347F441}" dt="2025-02-18T05:15:43.905" v="24" actId="2696"/>
        <pc:sldMkLst>
          <pc:docMk/>
          <pc:sldMk cId="1139955475" sldId="358"/>
        </pc:sldMkLst>
      </pc:sldChg>
      <pc:sldChg chg="del">
        <pc:chgData name="Taimoor Tariq" userId="6fd1b45c-1d2f-4012-8b6b-34d7f080cf6b" providerId="ADAL" clId="{9404EADC-1B65-4EBB-9B25-E6C86347F441}" dt="2025-02-18T05:15:43.905" v="24" actId="2696"/>
        <pc:sldMkLst>
          <pc:docMk/>
          <pc:sldMk cId="3055965559" sldId="359"/>
        </pc:sldMkLst>
      </pc:sldChg>
      <pc:sldChg chg="del">
        <pc:chgData name="Taimoor Tariq" userId="6fd1b45c-1d2f-4012-8b6b-34d7f080cf6b" providerId="ADAL" clId="{9404EADC-1B65-4EBB-9B25-E6C86347F441}" dt="2025-02-18T05:15:43.905" v="24" actId="2696"/>
        <pc:sldMkLst>
          <pc:docMk/>
          <pc:sldMk cId="3290264276" sldId="360"/>
        </pc:sldMkLst>
      </pc:sldChg>
      <pc:sldChg chg="del">
        <pc:chgData name="Taimoor Tariq" userId="6fd1b45c-1d2f-4012-8b6b-34d7f080cf6b" providerId="ADAL" clId="{9404EADC-1B65-4EBB-9B25-E6C86347F441}" dt="2025-02-18T05:15:43.905" v="24" actId="2696"/>
        <pc:sldMkLst>
          <pc:docMk/>
          <pc:sldMk cId="1612337955" sldId="361"/>
        </pc:sldMkLst>
      </pc:sldChg>
      <pc:sldChg chg="del">
        <pc:chgData name="Taimoor Tariq" userId="6fd1b45c-1d2f-4012-8b6b-34d7f080cf6b" providerId="ADAL" clId="{9404EADC-1B65-4EBB-9B25-E6C86347F441}" dt="2025-02-18T05:13:38.232" v="9" actId="2696"/>
        <pc:sldMkLst>
          <pc:docMk/>
          <pc:sldMk cId="3519852798" sldId="363"/>
        </pc:sldMkLst>
      </pc:sldChg>
      <pc:sldChg chg="del">
        <pc:chgData name="Taimoor Tariq" userId="6fd1b45c-1d2f-4012-8b6b-34d7f080cf6b" providerId="ADAL" clId="{9404EADC-1B65-4EBB-9B25-E6C86347F441}" dt="2025-02-18T05:15:43.905" v="24" actId="2696"/>
        <pc:sldMkLst>
          <pc:docMk/>
          <pc:sldMk cId="1191045018" sldId="364"/>
        </pc:sldMkLst>
      </pc:sldChg>
      <pc:sldChg chg="del">
        <pc:chgData name="Taimoor Tariq" userId="6fd1b45c-1d2f-4012-8b6b-34d7f080cf6b" providerId="ADAL" clId="{9404EADC-1B65-4EBB-9B25-E6C86347F441}" dt="2025-02-18T05:25:24.864" v="25" actId="2696"/>
        <pc:sldMkLst>
          <pc:docMk/>
          <pc:sldMk cId="3630007175" sldId="10737"/>
        </pc:sldMkLst>
      </pc:sldChg>
      <pc:sldChg chg="del">
        <pc:chgData name="Taimoor Tariq" userId="6fd1b45c-1d2f-4012-8b6b-34d7f080cf6b" providerId="ADAL" clId="{9404EADC-1B65-4EBB-9B25-E6C86347F441}" dt="2025-02-18T05:25:24.864" v="25" actId="2696"/>
        <pc:sldMkLst>
          <pc:docMk/>
          <pc:sldMk cId="817989915" sldId="2076138058"/>
        </pc:sldMkLst>
      </pc:sldChg>
      <pc:sldChg chg="del">
        <pc:chgData name="Taimoor Tariq" userId="6fd1b45c-1d2f-4012-8b6b-34d7f080cf6b" providerId="ADAL" clId="{9404EADC-1B65-4EBB-9B25-E6C86347F441}" dt="2025-02-18T05:25:24.864" v="25" actId="2696"/>
        <pc:sldMkLst>
          <pc:docMk/>
          <pc:sldMk cId="1817728607" sldId="2147479602"/>
        </pc:sldMkLst>
      </pc:sldChg>
      <pc:sldChg chg="del">
        <pc:chgData name="Taimoor Tariq" userId="6fd1b45c-1d2f-4012-8b6b-34d7f080cf6b" providerId="ADAL" clId="{9404EADC-1B65-4EBB-9B25-E6C86347F441}" dt="2025-02-18T05:13:15.175" v="4" actId="2696"/>
        <pc:sldMkLst>
          <pc:docMk/>
          <pc:sldMk cId="3631136603" sldId="2147479603"/>
        </pc:sldMkLst>
      </pc:sldChg>
      <pc:sldChg chg="del">
        <pc:chgData name="Taimoor Tariq" userId="6fd1b45c-1d2f-4012-8b6b-34d7f080cf6b" providerId="ADAL" clId="{9404EADC-1B65-4EBB-9B25-E6C86347F441}" dt="2025-02-18T05:25:24.864" v="25" actId="2696"/>
        <pc:sldMkLst>
          <pc:docMk/>
          <pc:sldMk cId="3726679831" sldId="2147480033"/>
        </pc:sldMkLst>
      </pc:sldChg>
      <pc:sldChg chg="del">
        <pc:chgData name="Taimoor Tariq" userId="6fd1b45c-1d2f-4012-8b6b-34d7f080cf6b" providerId="ADAL" clId="{9404EADC-1B65-4EBB-9B25-E6C86347F441}" dt="2025-02-18T05:13:15.175" v="4" actId="2696"/>
        <pc:sldMkLst>
          <pc:docMk/>
          <pc:sldMk cId="1407005482" sldId="2147481133"/>
        </pc:sldMkLst>
      </pc:sldChg>
      <pc:sldChg chg="del">
        <pc:chgData name="Taimoor Tariq" userId="6fd1b45c-1d2f-4012-8b6b-34d7f080cf6b" providerId="ADAL" clId="{9404EADC-1B65-4EBB-9B25-E6C86347F441}" dt="2025-02-18T05:12:47.796" v="2" actId="2696"/>
        <pc:sldMkLst>
          <pc:docMk/>
          <pc:sldMk cId="355468416" sldId="2147481134"/>
        </pc:sldMkLst>
      </pc:sldChg>
      <pc:sldChg chg="del">
        <pc:chgData name="Taimoor Tariq" userId="6fd1b45c-1d2f-4012-8b6b-34d7f080cf6b" providerId="ADAL" clId="{9404EADC-1B65-4EBB-9B25-E6C86347F441}" dt="2025-02-18T05:12:31.823" v="1" actId="2696"/>
        <pc:sldMkLst>
          <pc:docMk/>
          <pc:sldMk cId="2606310122" sldId="2147481135"/>
        </pc:sldMkLst>
      </pc:sldChg>
      <pc:sldChg chg="del">
        <pc:chgData name="Taimoor Tariq" userId="6fd1b45c-1d2f-4012-8b6b-34d7f080cf6b" providerId="ADAL" clId="{9404EADC-1B65-4EBB-9B25-E6C86347F441}" dt="2025-02-18T05:12:47.796" v="2" actId="2696"/>
        <pc:sldMkLst>
          <pc:docMk/>
          <pc:sldMk cId="695035591" sldId="2147481136"/>
        </pc:sldMkLst>
      </pc:sldChg>
      <pc:sldChg chg="del">
        <pc:chgData name="Taimoor Tariq" userId="6fd1b45c-1d2f-4012-8b6b-34d7f080cf6b" providerId="ADAL" clId="{9404EADC-1B65-4EBB-9B25-E6C86347F441}" dt="2025-02-18T05:25:24.864" v="25" actId="2696"/>
        <pc:sldMkLst>
          <pc:docMk/>
          <pc:sldMk cId="1089859773" sldId="2147481140"/>
        </pc:sldMkLst>
      </pc:sldChg>
      <pc:sldChg chg="del">
        <pc:chgData name="Taimoor Tariq" userId="6fd1b45c-1d2f-4012-8b6b-34d7f080cf6b" providerId="ADAL" clId="{9404EADC-1B65-4EBB-9B25-E6C86347F441}" dt="2025-02-18T05:15:43.905" v="24" actId="2696"/>
        <pc:sldMkLst>
          <pc:docMk/>
          <pc:sldMk cId="706424895" sldId="2147481148"/>
        </pc:sldMkLst>
      </pc:sldChg>
      <pc:sldChg chg="del">
        <pc:chgData name="Taimoor Tariq" userId="6fd1b45c-1d2f-4012-8b6b-34d7f080cf6b" providerId="ADAL" clId="{9404EADC-1B65-4EBB-9B25-E6C86347F441}" dt="2025-02-18T05:13:15.175" v="4" actId="2696"/>
        <pc:sldMkLst>
          <pc:docMk/>
          <pc:sldMk cId="4218620244" sldId="2147483465"/>
        </pc:sldMkLst>
      </pc:sldChg>
      <pc:sldChg chg="del">
        <pc:chgData name="Taimoor Tariq" userId="6fd1b45c-1d2f-4012-8b6b-34d7f080cf6b" providerId="ADAL" clId="{9404EADC-1B65-4EBB-9B25-E6C86347F441}" dt="2025-02-18T05:12:54.306" v="3" actId="2696"/>
        <pc:sldMkLst>
          <pc:docMk/>
          <pc:sldMk cId="2904880584" sldId="2147483498"/>
        </pc:sldMkLst>
      </pc:sldChg>
      <pc:sldChg chg="del">
        <pc:chgData name="Taimoor Tariq" userId="6fd1b45c-1d2f-4012-8b6b-34d7f080cf6b" providerId="ADAL" clId="{9404EADC-1B65-4EBB-9B25-E6C86347F441}" dt="2025-02-18T05:13:15.175" v="4" actId="2696"/>
        <pc:sldMkLst>
          <pc:docMk/>
          <pc:sldMk cId="1508978773" sldId="2147483522"/>
        </pc:sldMkLst>
      </pc:sldChg>
      <pc:sldChg chg="del">
        <pc:chgData name="Taimoor Tariq" userId="6fd1b45c-1d2f-4012-8b6b-34d7f080cf6b" providerId="ADAL" clId="{9404EADC-1B65-4EBB-9B25-E6C86347F441}" dt="2025-02-18T05:15:43.905" v="24" actId="2696"/>
        <pc:sldMkLst>
          <pc:docMk/>
          <pc:sldMk cId="1641709688" sldId="2147483565"/>
        </pc:sldMkLst>
      </pc:sldChg>
      <pc:sldChg chg="del">
        <pc:chgData name="Taimoor Tariq" userId="6fd1b45c-1d2f-4012-8b6b-34d7f080cf6b" providerId="ADAL" clId="{9404EADC-1B65-4EBB-9B25-E6C86347F441}" dt="2025-02-18T05:15:43.905" v="24" actId="2696"/>
        <pc:sldMkLst>
          <pc:docMk/>
          <pc:sldMk cId="2162644016" sldId="2147483566"/>
        </pc:sldMkLst>
      </pc:sldChg>
      <pc:sldChg chg="del">
        <pc:chgData name="Taimoor Tariq" userId="6fd1b45c-1d2f-4012-8b6b-34d7f080cf6b" providerId="ADAL" clId="{9404EADC-1B65-4EBB-9B25-E6C86347F441}" dt="2025-02-18T05:15:43.905" v="24" actId="2696"/>
        <pc:sldMkLst>
          <pc:docMk/>
          <pc:sldMk cId="1254251887" sldId="2147483567"/>
        </pc:sldMkLst>
      </pc:sldChg>
      <pc:sldChg chg="del">
        <pc:chgData name="Taimoor Tariq" userId="6fd1b45c-1d2f-4012-8b6b-34d7f080cf6b" providerId="ADAL" clId="{9404EADC-1B65-4EBB-9B25-E6C86347F441}" dt="2025-02-18T05:15:43.905" v="24" actId="2696"/>
        <pc:sldMkLst>
          <pc:docMk/>
          <pc:sldMk cId="2741388786" sldId="2147483568"/>
        </pc:sldMkLst>
      </pc:sldChg>
      <pc:sldChg chg="del">
        <pc:chgData name="Taimoor Tariq" userId="6fd1b45c-1d2f-4012-8b6b-34d7f080cf6b" providerId="ADAL" clId="{9404EADC-1B65-4EBB-9B25-E6C86347F441}" dt="2025-02-18T05:15:43.905" v="24" actId="2696"/>
        <pc:sldMkLst>
          <pc:docMk/>
          <pc:sldMk cId="3818645115" sldId="2147483573"/>
        </pc:sldMkLst>
      </pc:sldChg>
      <pc:sldChg chg="del">
        <pc:chgData name="Taimoor Tariq" userId="6fd1b45c-1d2f-4012-8b6b-34d7f080cf6b" providerId="ADAL" clId="{9404EADC-1B65-4EBB-9B25-E6C86347F441}" dt="2025-02-18T05:12:47.796" v="2" actId="2696"/>
        <pc:sldMkLst>
          <pc:docMk/>
          <pc:sldMk cId="2846099415" sldId="2147483577"/>
        </pc:sldMkLst>
      </pc:sldChg>
      <pc:sldChg chg="del">
        <pc:chgData name="Taimoor Tariq" userId="6fd1b45c-1d2f-4012-8b6b-34d7f080cf6b" providerId="ADAL" clId="{9404EADC-1B65-4EBB-9B25-E6C86347F441}" dt="2025-02-18T05:15:43.905" v="24" actId="2696"/>
        <pc:sldMkLst>
          <pc:docMk/>
          <pc:sldMk cId="6551261" sldId="2147483579"/>
        </pc:sldMkLst>
      </pc:sldChg>
      <pc:sldChg chg="del">
        <pc:chgData name="Taimoor Tariq" userId="6fd1b45c-1d2f-4012-8b6b-34d7f080cf6b" providerId="ADAL" clId="{9404EADC-1B65-4EBB-9B25-E6C86347F441}" dt="2025-02-18T05:15:43.905" v="24" actId="2696"/>
        <pc:sldMkLst>
          <pc:docMk/>
          <pc:sldMk cId="1200980400" sldId="2147483580"/>
        </pc:sldMkLst>
      </pc:sldChg>
      <pc:sldChg chg="del">
        <pc:chgData name="Taimoor Tariq" userId="6fd1b45c-1d2f-4012-8b6b-34d7f080cf6b" providerId="ADAL" clId="{9404EADC-1B65-4EBB-9B25-E6C86347F441}" dt="2025-02-18T05:15:43.905" v="24" actId="2696"/>
        <pc:sldMkLst>
          <pc:docMk/>
          <pc:sldMk cId="1529295985" sldId="2147483581"/>
        </pc:sldMkLst>
      </pc:sldChg>
      <pc:sldChg chg="del">
        <pc:chgData name="Taimoor Tariq" userId="6fd1b45c-1d2f-4012-8b6b-34d7f080cf6b" providerId="ADAL" clId="{9404EADC-1B65-4EBB-9B25-E6C86347F441}" dt="2025-02-18T05:25:24.864" v="25" actId="2696"/>
        <pc:sldMkLst>
          <pc:docMk/>
          <pc:sldMk cId="1359902816" sldId="2147483584"/>
        </pc:sldMkLst>
      </pc:sldChg>
      <pc:sldChg chg="del">
        <pc:chgData name="Taimoor Tariq" userId="6fd1b45c-1d2f-4012-8b6b-34d7f080cf6b" providerId="ADAL" clId="{9404EADC-1B65-4EBB-9B25-E6C86347F441}" dt="2025-02-18T05:25:24.864" v="25" actId="2696"/>
        <pc:sldMkLst>
          <pc:docMk/>
          <pc:sldMk cId="2219820947" sldId="2147483586"/>
        </pc:sldMkLst>
      </pc:sldChg>
      <pc:sldChg chg="del">
        <pc:chgData name="Taimoor Tariq" userId="6fd1b45c-1d2f-4012-8b6b-34d7f080cf6b" providerId="ADAL" clId="{9404EADC-1B65-4EBB-9B25-E6C86347F441}" dt="2025-02-18T05:25:24.864" v="25" actId="2696"/>
        <pc:sldMkLst>
          <pc:docMk/>
          <pc:sldMk cId="2531456929" sldId="2147483587"/>
        </pc:sldMkLst>
      </pc:sldChg>
      <pc:sldChg chg="del">
        <pc:chgData name="Taimoor Tariq" userId="6fd1b45c-1d2f-4012-8b6b-34d7f080cf6b" providerId="ADAL" clId="{9404EADC-1B65-4EBB-9B25-E6C86347F441}" dt="2025-02-18T05:15:43.905" v="24" actId="2696"/>
        <pc:sldMkLst>
          <pc:docMk/>
          <pc:sldMk cId="3020081180" sldId="2147483588"/>
        </pc:sldMkLst>
      </pc:sldChg>
      <pc:sldChg chg="del">
        <pc:chgData name="Taimoor Tariq" userId="6fd1b45c-1d2f-4012-8b6b-34d7f080cf6b" providerId="ADAL" clId="{9404EADC-1B65-4EBB-9B25-E6C86347F441}" dt="2025-02-18T05:15:43.905" v="24" actId="2696"/>
        <pc:sldMkLst>
          <pc:docMk/>
          <pc:sldMk cId="4143087878" sldId="2147483589"/>
        </pc:sldMkLst>
      </pc:sldChg>
      <pc:sldChg chg="del">
        <pc:chgData name="Taimoor Tariq" userId="6fd1b45c-1d2f-4012-8b6b-34d7f080cf6b" providerId="ADAL" clId="{9404EADC-1B65-4EBB-9B25-E6C86347F441}" dt="2025-02-18T05:15:43.905" v="24" actId="2696"/>
        <pc:sldMkLst>
          <pc:docMk/>
          <pc:sldMk cId="3950103729" sldId="2147483590"/>
        </pc:sldMkLst>
      </pc:sldChg>
      <pc:sldChg chg="del">
        <pc:chgData name="Taimoor Tariq" userId="6fd1b45c-1d2f-4012-8b6b-34d7f080cf6b" providerId="ADAL" clId="{9404EADC-1B65-4EBB-9B25-E6C86347F441}" dt="2025-02-18T05:15:43.905" v="24" actId="2696"/>
        <pc:sldMkLst>
          <pc:docMk/>
          <pc:sldMk cId="72702200" sldId="2147483595"/>
        </pc:sldMkLst>
      </pc:sldChg>
      <pc:sldChg chg="del">
        <pc:chgData name="Taimoor Tariq" userId="6fd1b45c-1d2f-4012-8b6b-34d7f080cf6b" providerId="ADAL" clId="{9404EADC-1B65-4EBB-9B25-E6C86347F441}" dt="2025-02-18T05:15:43.905" v="24" actId="2696"/>
        <pc:sldMkLst>
          <pc:docMk/>
          <pc:sldMk cId="3685049053" sldId="2147483596"/>
        </pc:sldMkLst>
      </pc:sldChg>
      <pc:sldChg chg="del">
        <pc:chgData name="Taimoor Tariq" userId="6fd1b45c-1d2f-4012-8b6b-34d7f080cf6b" providerId="ADAL" clId="{9404EADC-1B65-4EBB-9B25-E6C86347F441}" dt="2025-02-18T05:15:43.905" v="24" actId="2696"/>
        <pc:sldMkLst>
          <pc:docMk/>
          <pc:sldMk cId="2453912439" sldId="2147483598"/>
        </pc:sldMkLst>
      </pc:sldChg>
      <pc:sldChg chg="del">
        <pc:chgData name="Taimoor Tariq" userId="6fd1b45c-1d2f-4012-8b6b-34d7f080cf6b" providerId="ADAL" clId="{9404EADC-1B65-4EBB-9B25-E6C86347F441}" dt="2025-02-18T05:15:43.905" v="24" actId="2696"/>
        <pc:sldMkLst>
          <pc:docMk/>
          <pc:sldMk cId="1023717243" sldId="2147483599"/>
        </pc:sldMkLst>
      </pc:sldChg>
      <pc:sldChg chg="del">
        <pc:chgData name="Taimoor Tariq" userId="6fd1b45c-1d2f-4012-8b6b-34d7f080cf6b" providerId="ADAL" clId="{9404EADC-1B65-4EBB-9B25-E6C86347F441}" dt="2025-02-18T05:15:43.905" v="24" actId="2696"/>
        <pc:sldMkLst>
          <pc:docMk/>
          <pc:sldMk cId="1615477497" sldId="2147483600"/>
        </pc:sldMkLst>
      </pc:sldChg>
      <pc:sldChg chg="del">
        <pc:chgData name="Taimoor Tariq" userId="6fd1b45c-1d2f-4012-8b6b-34d7f080cf6b" providerId="ADAL" clId="{9404EADC-1B65-4EBB-9B25-E6C86347F441}" dt="2025-02-18T05:15:43.905" v="24" actId="2696"/>
        <pc:sldMkLst>
          <pc:docMk/>
          <pc:sldMk cId="1925203553" sldId="2147483601"/>
        </pc:sldMkLst>
      </pc:sldChg>
      <pc:sldChg chg="del">
        <pc:chgData name="Taimoor Tariq" userId="6fd1b45c-1d2f-4012-8b6b-34d7f080cf6b" providerId="ADAL" clId="{9404EADC-1B65-4EBB-9B25-E6C86347F441}" dt="2025-02-18T05:15:43.905" v="24" actId="2696"/>
        <pc:sldMkLst>
          <pc:docMk/>
          <pc:sldMk cId="3031141847" sldId="2147483602"/>
        </pc:sldMkLst>
      </pc:sldChg>
      <pc:sldChg chg="del">
        <pc:chgData name="Taimoor Tariq" userId="6fd1b45c-1d2f-4012-8b6b-34d7f080cf6b" providerId="ADAL" clId="{9404EADC-1B65-4EBB-9B25-E6C86347F441}" dt="2025-02-18T05:15:43.905" v="24" actId="2696"/>
        <pc:sldMkLst>
          <pc:docMk/>
          <pc:sldMk cId="2057865042" sldId="2147483603"/>
        </pc:sldMkLst>
      </pc:sldChg>
      <pc:sldChg chg="del">
        <pc:chgData name="Taimoor Tariq" userId="6fd1b45c-1d2f-4012-8b6b-34d7f080cf6b" providerId="ADAL" clId="{9404EADC-1B65-4EBB-9B25-E6C86347F441}" dt="2025-02-18T05:15:43.905" v="24" actId="2696"/>
        <pc:sldMkLst>
          <pc:docMk/>
          <pc:sldMk cId="3332222525" sldId="2147483604"/>
        </pc:sldMkLst>
      </pc:sldChg>
      <pc:sldChg chg="del">
        <pc:chgData name="Taimoor Tariq" userId="6fd1b45c-1d2f-4012-8b6b-34d7f080cf6b" providerId="ADAL" clId="{9404EADC-1B65-4EBB-9B25-E6C86347F441}" dt="2025-02-18T05:12:47.796" v="2" actId="2696"/>
        <pc:sldMkLst>
          <pc:docMk/>
          <pc:sldMk cId="3874058286" sldId="2147483606"/>
        </pc:sldMkLst>
      </pc:sldChg>
      <pc:sldChg chg="ord">
        <pc:chgData name="Taimoor Tariq" userId="6fd1b45c-1d2f-4012-8b6b-34d7f080cf6b" providerId="ADAL" clId="{9404EADC-1B65-4EBB-9B25-E6C86347F441}" dt="2025-02-18T05:15:08.723" v="23"/>
        <pc:sldMkLst>
          <pc:docMk/>
          <pc:sldMk cId="1715879287" sldId="2147483607"/>
        </pc:sldMkLst>
      </pc:sldChg>
      <pc:sldChg chg="del">
        <pc:chgData name="Taimoor Tariq" userId="6fd1b45c-1d2f-4012-8b6b-34d7f080cf6b" providerId="ADAL" clId="{9404EADC-1B65-4EBB-9B25-E6C86347F441}" dt="2025-02-18T05:13:15.175" v="4" actId="2696"/>
        <pc:sldMkLst>
          <pc:docMk/>
          <pc:sldMk cId="2573762398" sldId="2147483608"/>
        </pc:sldMkLst>
      </pc:sldChg>
      <pc:sldChg chg="del">
        <pc:chgData name="Taimoor Tariq" userId="6fd1b45c-1d2f-4012-8b6b-34d7f080cf6b" providerId="ADAL" clId="{9404EADC-1B65-4EBB-9B25-E6C86347F441}" dt="2025-02-18T05:13:15.175" v="4" actId="2696"/>
        <pc:sldMkLst>
          <pc:docMk/>
          <pc:sldMk cId="917225562" sldId="2147483609"/>
        </pc:sldMkLst>
      </pc:sldChg>
      <pc:sldChg chg="del">
        <pc:chgData name="Taimoor Tariq" userId="6fd1b45c-1d2f-4012-8b6b-34d7f080cf6b" providerId="ADAL" clId="{9404EADC-1B65-4EBB-9B25-E6C86347F441}" dt="2025-02-18T05:13:15.175" v="4" actId="2696"/>
        <pc:sldMkLst>
          <pc:docMk/>
          <pc:sldMk cId="4226642154" sldId="2147483610"/>
        </pc:sldMkLst>
      </pc:sldChg>
      <pc:sldChg chg="del">
        <pc:chgData name="Taimoor Tariq" userId="6fd1b45c-1d2f-4012-8b6b-34d7f080cf6b" providerId="ADAL" clId="{9404EADC-1B65-4EBB-9B25-E6C86347F441}" dt="2025-02-18T05:25:24.864" v="25" actId="2696"/>
        <pc:sldMkLst>
          <pc:docMk/>
          <pc:sldMk cId="1428535770" sldId="2147483611"/>
        </pc:sldMkLst>
      </pc:sldChg>
      <pc:sldChg chg="del">
        <pc:chgData name="Taimoor Tariq" userId="6fd1b45c-1d2f-4012-8b6b-34d7f080cf6b" providerId="ADAL" clId="{9404EADC-1B65-4EBB-9B25-E6C86347F441}" dt="2025-02-18T05:25:24.864" v="25" actId="2696"/>
        <pc:sldMkLst>
          <pc:docMk/>
          <pc:sldMk cId="862900905" sldId="2147483612"/>
        </pc:sldMkLst>
      </pc:sldChg>
      <pc:sldChg chg="del">
        <pc:chgData name="Taimoor Tariq" userId="6fd1b45c-1d2f-4012-8b6b-34d7f080cf6b" providerId="ADAL" clId="{9404EADC-1B65-4EBB-9B25-E6C86347F441}" dt="2025-02-18T05:13:15.175" v="4" actId="2696"/>
        <pc:sldMkLst>
          <pc:docMk/>
          <pc:sldMk cId="186761252" sldId="2147483614"/>
        </pc:sldMkLst>
      </pc:sldChg>
      <pc:sldChg chg="del">
        <pc:chgData name="Taimoor Tariq" userId="6fd1b45c-1d2f-4012-8b6b-34d7f080cf6b" providerId="ADAL" clId="{9404EADC-1B65-4EBB-9B25-E6C86347F441}" dt="2025-02-18T05:13:15.175" v="4" actId="2696"/>
        <pc:sldMkLst>
          <pc:docMk/>
          <pc:sldMk cId="1556900597" sldId="2147483615"/>
        </pc:sldMkLst>
      </pc:sldChg>
      <pc:sldChg chg="del">
        <pc:chgData name="Taimoor Tariq" userId="6fd1b45c-1d2f-4012-8b6b-34d7f080cf6b" providerId="ADAL" clId="{9404EADC-1B65-4EBB-9B25-E6C86347F441}" dt="2025-02-18T05:13:15.175" v="4" actId="2696"/>
        <pc:sldMkLst>
          <pc:docMk/>
          <pc:sldMk cId="3966001440" sldId="2147483616"/>
        </pc:sldMkLst>
      </pc:sldChg>
      <pc:sldChg chg="del">
        <pc:chgData name="Taimoor Tariq" userId="6fd1b45c-1d2f-4012-8b6b-34d7f080cf6b" providerId="ADAL" clId="{9404EADC-1B65-4EBB-9B25-E6C86347F441}" dt="2025-02-18T05:13:15.175" v="4" actId="2696"/>
        <pc:sldMkLst>
          <pc:docMk/>
          <pc:sldMk cId="4223875864" sldId="2147483617"/>
        </pc:sldMkLst>
      </pc:sldChg>
      <pc:sldChg chg="del">
        <pc:chgData name="Taimoor Tariq" userId="6fd1b45c-1d2f-4012-8b6b-34d7f080cf6b" providerId="ADAL" clId="{9404EADC-1B65-4EBB-9B25-E6C86347F441}" dt="2025-02-18T05:13:15.175" v="4" actId="2696"/>
        <pc:sldMkLst>
          <pc:docMk/>
          <pc:sldMk cId="1537510155" sldId="2147483618"/>
        </pc:sldMkLst>
      </pc:sldChg>
      <pc:sldChg chg="del">
        <pc:chgData name="Taimoor Tariq" userId="6fd1b45c-1d2f-4012-8b6b-34d7f080cf6b" providerId="ADAL" clId="{9404EADC-1B65-4EBB-9B25-E6C86347F441}" dt="2025-02-18T05:13:15.175" v="4" actId="2696"/>
        <pc:sldMkLst>
          <pc:docMk/>
          <pc:sldMk cId="3177740189" sldId="2147483619"/>
        </pc:sldMkLst>
      </pc:sldChg>
      <pc:sldChg chg="del">
        <pc:chgData name="Taimoor Tariq" userId="6fd1b45c-1d2f-4012-8b6b-34d7f080cf6b" providerId="ADAL" clId="{9404EADC-1B65-4EBB-9B25-E6C86347F441}" dt="2025-02-18T05:13:15.175" v="4" actId="2696"/>
        <pc:sldMkLst>
          <pc:docMk/>
          <pc:sldMk cId="3683521950" sldId="2147483620"/>
        </pc:sldMkLst>
      </pc:sldChg>
      <pc:sldChg chg="del">
        <pc:chgData name="Taimoor Tariq" userId="6fd1b45c-1d2f-4012-8b6b-34d7f080cf6b" providerId="ADAL" clId="{9404EADC-1B65-4EBB-9B25-E6C86347F441}" dt="2025-02-18T05:13:15.175" v="4" actId="2696"/>
        <pc:sldMkLst>
          <pc:docMk/>
          <pc:sldMk cId="2068874722" sldId="2147483621"/>
        </pc:sldMkLst>
      </pc:sldChg>
      <pc:sldChg chg="del">
        <pc:chgData name="Taimoor Tariq" userId="6fd1b45c-1d2f-4012-8b6b-34d7f080cf6b" providerId="ADAL" clId="{9404EADC-1B65-4EBB-9B25-E6C86347F441}" dt="2025-02-18T05:13:15.175" v="4" actId="2696"/>
        <pc:sldMkLst>
          <pc:docMk/>
          <pc:sldMk cId="807872892" sldId="2147483623"/>
        </pc:sldMkLst>
      </pc:sldChg>
      <pc:sldChg chg="del">
        <pc:chgData name="Taimoor Tariq" userId="6fd1b45c-1d2f-4012-8b6b-34d7f080cf6b" providerId="ADAL" clId="{9404EADC-1B65-4EBB-9B25-E6C86347F441}" dt="2025-02-18T05:13:15.175" v="4" actId="2696"/>
        <pc:sldMkLst>
          <pc:docMk/>
          <pc:sldMk cId="2013948913" sldId="2147483624"/>
        </pc:sldMkLst>
      </pc:sldChg>
      <pc:sldChg chg="del">
        <pc:chgData name="Taimoor Tariq" userId="6fd1b45c-1d2f-4012-8b6b-34d7f080cf6b" providerId="ADAL" clId="{9404EADC-1B65-4EBB-9B25-E6C86347F441}" dt="2025-02-18T05:13:15.175" v="4" actId="2696"/>
        <pc:sldMkLst>
          <pc:docMk/>
          <pc:sldMk cId="3862462560" sldId="2147483625"/>
        </pc:sldMkLst>
      </pc:sldChg>
      <pc:sldChg chg="ord">
        <pc:chgData name="Taimoor Tariq" userId="6fd1b45c-1d2f-4012-8b6b-34d7f080cf6b" providerId="ADAL" clId="{9404EADC-1B65-4EBB-9B25-E6C86347F441}" dt="2025-02-18T05:13:28.839" v="6"/>
        <pc:sldMkLst>
          <pc:docMk/>
          <pc:sldMk cId="1847357545" sldId="2147483626"/>
        </pc:sldMkLst>
      </pc:sldChg>
      <pc:sldChg chg="del">
        <pc:chgData name="Taimoor Tariq" userId="6fd1b45c-1d2f-4012-8b6b-34d7f080cf6b" providerId="ADAL" clId="{9404EADC-1B65-4EBB-9B25-E6C86347F441}" dt="2025-02-18T05:25:24.864" v="25" actId="2696"/>
        <pc:sldMkLst>
          <pc:docMk/>
          <pc:sldMk cId="1611627794" sldId="2147483628"/>
        </pc:sldMkLst>
      </pc:sldChg>
      <pc:sldChg chg="ord">
        <pc:chgData name="Taimoor Tariq" userId="6fd1b45c-1d2f-4012-8b6b-34d7f080cf6b" providerId="ADAL" clId="{9404EADC-1B65-4EBB-9B25-E6C86347F441}" dt="2025-02-18T05:14:07.142" v="17"/>
        <pc:sldMkLst>
          <pc:docMk/>
          <pc:sldMk cId="260121464" sldId="2147483632"/>
        </pc:sldMkLst>
      </pc:sldChg>
      <pc:sldChg chg="del">
        <pc:chgData name="Taimoor Tariq" userId="6fd1b45c-1d2f-4012-8b6b-34d7f080cf6b" providerId="ADAL" clId="{9404EADC-1B65-4EBB-9B25-E6C86347F441}" dt="2025-02-18T05:12:47.796" v="2" actId="2696"/>
        <pc:sldMkLst>
          <pc:docMk/>
          <pc:sldMk cId="2845365336" sldId="2147483636"/>
        </pc:sldMkLst>
      </pc:sldChg>
      <pc:sldChg chg="ord">
        <pc:chgData name="Taimoor Tariq" userId="6fd1b45c-1d2f-4012-8b6b-34d7f080cf6b" providerId="ADAL" clId="{9404EADC-1B65-4EBB-9B25-E6C86347F441}" dt="2025-02-18T05:14:22.180" v="19"/>
        <pc:sldMkLst>
          <pc:docMk/>
          <pc:sldMk cId="2230089507" sldId="2147483639"/>
        </pc:sldMkLst>
      </pc:sldChg>
      <pc:sldChg chg="del">
        <pc:chgData name="Taimoor Tariq" userId="6fd1b45c-1d2f-4012-8b6b-34d7f080cf6b" providerId="ADAL" clId="{9404EADC-1B65-4EBB-9B25-E6C86347F441}" dt="2025-02-18T05:12:31.823" v="1" actId="2696"/>
        <pc:sldMkLst>
          <pc:docMk/>
          <pc:sldMk cId="3523245610" sldId="2147483640"/>
        </pc:sldMkLst>
      </pc:sldChg>
      <pc:sldChg chg="del">
        <pc:chgData name="Taimoor Tariq" userId="6fd1b45c-1d2f-4012-8b6b-34d7f080cf6b" providerId="ADAL" clId="{9404EADC-1B65-4EBB-9B25-E6C86347F441}" dt="2025-02-18T05:12:31.823" v="1" actId="2696"/>
        <pc:sldMkLst>
          <pc:docMk/>
          <pc:sldMk cId="2669539723" sldId="2147483641"/>
        </pc:sldMkLst>
      </pc:sldChg>
      <pc:sldChg chg="del">
        <pc:chgData name="Taimoor Tariq" userId="6fd1b45c-1d2f-4012-8b6b-34d7f080cf6b" providerId="ADAL" clId="{9404EADC-1B65-4EBB-9B25-E6C86347F441}" dt="2025-02-18T05:12:31.823" v="1" actId="2696"/>
        <pc:sldMkLst>
          <pc:docMk/>
          <pc:sldMk cId="787951990" sldId="2147483642"/>
        </pc:sldMkLst>
      </pc:sldChg>
      <pc:sldChg chg="ord">
        <pc:chgData name="Taimoor Tariq" userId="6fd1b45c-1d2f-4012-8b6b-34d7f080cf6b" providerId="ADAL" clId="{9404EADC-1B65-4EBB-9B25-E6C86347F441}" dt="2025-02-18T05:13:33.960" v="8"/>
        <pc:sldMkLst>
          <pc:docMk/>
          <pc:sldMk cId="3834625188" sldId="2147483644"/>
        </pc:sldMkLst>
      </pc:sldChg>
      <pc:sldChg chg="del">
        <pc:chgData name="Taimoor Tariq" userId="6fd1b45c-1d2f-4012-8b6b-34d7f080cf6b" providerId="ADAL" clId="{9404EADC-1B65-4EBB-9B25-E6C86347F441}" dt="2025-02-18T05:15:43.905" v="24" actId="2696"/>
        <pc:sldMkLst>
          <pc:docMk/>
          <pc:sldMk cId="2391593896" sldId="2147483645"/>
        </pc:sldMkLst>
      </pc:sldChg>
      <pc:sldChg chg="del">
        <pc:chgData name="Taimoor Tariq" userId="6fd1b45c-1d2f-4012-8b6b-34d7f080cf6b" providerId="ADAL" clId="{9404EADC-1B65-4EBB-9B25-E6C86347F441}" dt="2025-02-18T05:15:43.905" v="24" actId="2696"/>
        <pc:sldMkLst>
          <pc:docMk/>
          <pc:sldMk cId="3999569815" sldId="2147483646"/>
        </pc:sldMkLst>
      </pc:sldChg>
      <pc:sldChg chg="del">
        <pc:chgData name="Taimoor Tariq" userId="6fd1b45c-1d2f-4012-8b6b-34d7f080cf6b" providerId="ADAL" clId="{9404EADC-1B65-4EBB-9B25-E6C86347F441}" dt="2025-02-18T05:12:31.823" v="1" actId="2696"/>
        <pc:sldMkLst>
          <pc:docMk/>
          <pc:sldMk cId="164361256" sldId="2147483647"/>
        </pc:sldMkLst>
      </pc:sldChg>
      <pc:sldMasterChg chg="delSldLayout">
        <pc:chgData name="Taimoor Tariq" userId="6fd1b45c-1d2f-4012-8b6b-34d7f080cf6b" providerId="ADAL" clId="{9404EADC-1B65-4EBB-9B25-E6C86347F441}" dt="2025-02-18T05:25:24.864" v="25" actId="2696"/>
        <pc:sldMasterMkLst>
          <pc:docMk/>
          <pc:sldMasterMk cId="1317729010" sldId="2147483660"/>
        </pc:sldMasterMkLst>
        <pc:sldLayoutChg chg="del">
          <pc:chgData name="Taimoor Tariq" userId="6fd1b45c-1d2f-4012-8b6b-34d7f080cf6b" providerId="ADAL" clId="{9404EADC-1B65-4EBB-9B25-E6C86347F441}" dt="2025-02-18T05:25:24.864" v="25" actId="2696"/>
          <pc:sldLayoutMkLst>
            <pc:docMk/>
            <pc:sldMasterMk cId="1317729010" sldId="2147483660"/>
            <pc:sldLayoutMk cId="2053594864" sldId="2147483753"/>
          </pc:sldLayoutMkLst>
        </pc:sldLayoutChg>
      </pc:sldMasterChg>
      <pc:sldMasterChg chg="delSldLayout">
        <pc:chgData name="Taimoor Tariq" userId="6fd1b45c-1d2f-4012-8b6b-34d7f080cf6b" providerId="ADAL" clId="{9404EADC-1B65-4EBB-9B25-E6C86347F441}" dt="2025-02-18T05:25:24.864" v="25" actId="2696"/>
        <pc:sldMasterMkLst>
          <pc:docMk/>
          <pc:sldMasterMk cId="858471358" sldId="2147483684"/>
        </pc:sldMasterMkLst>
        <pc:sldLayoutChg chg="del">
          <pc:chgData name="Taimoor Tariq" userId="6fd1b45c-1d2f-4012-8b6b-34d7f080cf6b" providerId="ADAL" clId="{9404EADC-1B65-4EBB-9B25-E6C86347F441}" dt="2025-02-18T05:25:24.864" v="25" actId="2696"/>
          <pc:sldLayoutMkLst>
            <pc:docMk/>
            <pc:sldMasterMk cId="858471358" sldId="2147483684"/>
            <pc:sldLayoutMk cId="1060435212" sldId="2147483746"/>
          </pc:sldLayoutMkLst>
        </pc:sldLayoutChg>
      </pc:sldMasterChg>
      <pc:sldMasterChg chg="del delSldLayout">
        <pc:chgData name="Taimoor Tariq" userId="6fd1b45c-1d2f-4012-8b6b-34d7f080cf6b" providerId="ADAL" clId="{9404EADC-1B65-4EBB-9B25-E6C86347F441}" dt="2025-02-18T05:25:24.864" v="25" actId="2696"/>
        <pc:sldMasterMkLst>
          <pc:docMk/>
          <pc:sldMasterMk cId="3420499172" sldId="2147483696"/>
        </pc:sldMasterMkLst>
        <pc:sldLayoutChg chg="del">
          <pc:chgData name="Taimoor Tariq" userId="6fd1b45c-1d2f-4012-8b6b-34d7f080cf6b" providerId="ADAL" clId="{9404EADC-1B65-4EBB-9B25-E6C86347F441}" dt="2025-02-18T05:25:24.864" v="25" actId="2696"/>
          <pc:sldLayoutMkLst>
            <pc:docMk/>
            <pc:sldMasterMk cId="3420499172" sldId="2147483696"/>
            <pc:sldLayoutMk cId="3653063715" sldId="2147483697"/>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2075889608" sldId="2147483698"/>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3482420524" sldId="2147483699"/>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1177844948" sldId="2147483700"/>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389768681" sldId="2147483701"/>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2662561550" sldId="2147483702"/>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4148446268" sldId="2147483703"/>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3981428442" sldId="2147483704"/>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1873233346" sldId="2147483705"/>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2069151013" sldId="2147483706"/>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2624664052" sldId="2147483707"/>
          </pc:sldLayoutMkLst>
        </pc:sldLayoutChg>
        <pc:sldLayoutChg chg="del">
          <pc:chgData name="Taimoor Tariq" userId="6fd1b45c-1d2f-4012-8b6b-34d7f080cf6b" providerId="ADAL" clId="{9404EADC-1B65-4EBB-9B25-E6C86347F441}" dt="2025-02-18T05:15:43.905" v="24" actId="2696"/>
          <pc:sldLayoutMkLst>
            <pc:docMk/>
            <pc:sldMasterMk cId="3420499172" sldId="2147483696"/>
            <pc:sldLayoutMk cId="83684949" sldId="2147483745"/>
          </pc:sldLayoutMkLst>
        </pc:sldLayoutChg>
        <pc:sldLayoutChg chg="del">
          <pc:chgData name="Taimoor Tariq" userId="6fd1b45c-1d2f-4012-8b6b-34d7f080cf6b" providerId="ADAL" clId="{9404EADC-1B65-4EBB-9B25-E6C86347F441}" dt="2025-02-18T05:25:24.864" v="25" actId="2696"/>
          <pc:sldLayoutMkLst>
            <pc:docMk/>
            <pc:sldMasterMk cId="3420499172" sldId="2147483696"/>
            <pc:sldLayoutMk cId="68211393" sldId="2147483747"/>
          </pc:sldLayoutMkLst>
        </pc:sldLayoutChg>
        <pc:sldLayoutChg chg="del">
          <pc:chgData name="Taimoor Tariq" userId="6fd1b45c-1d2f-4012-8b6b-34d7f080cf6b" providerId="ADAL" clId="{9404EADC-1B65-4EBB-9B25-E6C86347F441}" dt="2025-02-18T05:15:43.905" v="24" actId="2696"/>
          <pc:sldLayoutMkLst>
            <pc:docMk/>
            <pc:sldMasterMk cId="3420499172" sldId="2147483696"/>
            <pc:sldLayoutMk cId="3124894669" sldId="2147483793"/>
          </pc:sldLayoutMkLst>
        </pc:sldLayoutChg>
        <pc:sldLayoutChg chg="del">
          <pc:chgData name="Taimoor Tariq" userId="6fd1b45c-1d2f-4012-8b6b-34d7f080cf6b" providerId="ADAL" clId="{9404EADC-1B65-4EBB-9B25-E6C86347F441}" dt="2025-02-18T05:15:43.905" v="24" actId="2696"/>
          <pc:sldLayoutMkLst>
            <pc:docMk/>
            <pc:sldMasterMk cId="3420499172" sldId="2147483696"/>
            <pc:sldLayoutMk cId="2720307978" sldId="2147483795"/>
          </pc:sldLayoutMkLst>
        </pc:sldLayoutChg>
      </pc:sldMasterChg>
      <pc:sldMasterChg chg="delSldLayout">
        <pc:chgData name="Taimoor Tariq" userId="6fd1b45c-1d2f-4012-8b6b-34d7f080cf6b" providerId="ADAL" clId="{9404EADC-1B65-4EBB-9B25-E6C86347F441}" dt="2025-02-18T05:15:43.905" v="24" actId="2696"/>
        <pc:sldMasterMkLst>
          <pc:docMk/>
          <pc:sldMasterMk cId="3893232225" sldId="2147483732"/>
        </pc:sldMasterMkLst>
        <pc:sldLayoutChg chg="del">
          <pc:chgData name="Taimoor Tariq" userId="6fd1b45c-1d2f-4012-8b6b-34d7f080cf6b" providerId="ADAL" clId="{9404EADC-1B65-4EBB-9B25-E6C86347F441}" dt="2025-02-18T05:15:43.905" v="24" actId="2696"/>
          <pc:sldLayoutMkLst>
            <pc:docMk/>
            <pc:sldMasterMk cId="3893232225" sldId="2147483732"/>
            <pc:sldLayoutMk cId="192720591" sldId="2147483752"/>
          </pc:sldLayoutMkLst>
        </pc:sldLayoutChg>
      </pc:sldMasterChg>
      <pc:sldMasterChg chg="delSldLayout">
        <pc:chgData name="Taimoor Tariq" userId="6fd1b45c-1d2f-4012-8b6b-34d7f080cf6b" providerId="ADAL" clId="{9404EADC-1B65-4EBB-9B25-E6C86347F441}" dt="2025-02-18T05:13:15.175" v="4" actId="2696"/>
        <pc:sldMasterMkLst>
          <pc:docMk/>
          <pc:sldMasterMk cId="992652256" sldId="2147483794"/>
        </pc:sldMasterMkLst>
        <pc:sldLayoutChg chg="del">
          <pc:chgData name="Taimoor Tariq" userId="6fd1b45c-1d2f-4012-8b6b-34d7f080cf6b" providerId="ADAL" clId="{9404EADC-1B65-4EBB-9B25-E6C86347F441}" dt="2025-02-18T05:13:15.175" v="4" actId="2696"/>
          <pc:sldLayoutMkLst>
            <pc:docMk/>
            <pc:sldMasterMk cId="992652256" sldId="2147483794"/>
            <pc:sldLayoutMk cId="3474619330" sldId="214748379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AB5E6-8994-4147-9CFF-F535FB160B0B}" type="doc">
      <dgm:prSet loTypeId="urn:microsoft.com/office/officeart/2005/8/layout/chevron1" loCatId="process" qsTypeId="urn:microsoft.com/office/officeart/2005/8/quickstyle/simple1" qsCatId="simple" csTypeId="urn:microsoft.com/office/officeart/2005/8/colors/accent3_4" csCatId="accent3" phldr="1"/>
      <dgm:spPr/>
    </dgm:pt>
    <dgm:pt modelId="{860AC83D-C051-41A8-9C72-097E2D966DFD}">
      <dgm:prSet phldrT="[Text]" custT="1">
        <dgm:style>
          <a:lnRef idx="1">
            <a:schemeClr val="accent2"/>
          </a:lnRef>
          <a:fillRef idx="3">
            <a:schemeClr val="accent2"/>
          </a:fillRef>
          <a:effectRef idx="2">
            <a:schemeClr val="accent2"/>
          </a:effectRef>
          <a:fontRef idx="minor">
            <a:schemeClr val="lt1"/>
          </a:fontRef>
        </dgm:style>
      </dgm:prSet>
      <dgm:spPr>
        <a:solidFill>
          <a:srgbClr val="214792"/>
        </a:solidFill>
        <a:ln w="19050">
          <a:noFill/>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0" rtlCol="0" fromWordArt="0" anchor="ctr" anchorCtr="0" forceAA="0" compatLnSpc="1">
          <a:prstTxWarp prst="textNoShape">
            <a:avLst/>
          </a:prstTxWarp>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2006</a:t>
          </a:r>
        </a:p>
      </dgm:t>
    </dgm:pt>
    <dgm:pt modelId="{016000CB-89DB-4867-87BB-5F63FB90E058}" type="parTrans" cxnId="{0151DB12-8879-47E5-AA98-A6277545497E}">
      <dgm:prSet/>
      <dgm:spPr/>
      <dgm:t>
        <a:bodyPr/>
        <a:lstStyle/>
        <a:p>
          <a:endParaRPr lang="en-US" sz="1400">
            <a:solidFill>
              <a:srgbClr val="214792"/>
            </a:solidFill>
            <a:latin typeface="Manrope ExtraBold" pitchFamily="2" charset="0"/>
          </a:endParaRPr>
        </a:p>
      </dgm:t>
    </dgm:pt>
    <dgm:pt modelId="{E19E2CEF-ABBD-4283-9D39-E99355DFDEB2}" type="sibTrans" cxnId="{0151DB12-8879-47E5-AA98-A6277545497E}">
      <dgm:prSet/>
      <dgm:spPr/>
      <dgm:t>
        <a:bodyPr/>
        <a:lstStyle/>
        <a:p>
          <a:endParaRPr lang="en-US" sz="1400">
            <a:solidFill>
              <a:srgbClr val="214792"/>
            </a:solidFill>
            <a:latin typeface="Manrope ExtraBold" pitchFamily="2" charset="0"/>
          </a:endParaRPr>
        </a:p>
      </dgm:t>
    </dgm:pt>
    <dgm:pt modelId="{A0842365-8599-49D6-9B68-C05A5D06C0F2}">
      <dgm:prSet phldrT="[Text]" custT="1">
        <dgm:style>
          <a:lnRef idx="1">
            <a:schemeClr val="accent2"/>
          </a:lnRef>
          <a:fillRef idx="3">
            <a:schemeClr val="accent2"/>
          </a:fillRef>
          <a:effectRef idx="2">
            <a:schemeClr val="accent2"/>
          </a:effectRef>
          <a:fontRef idx="minor">
            <a:schemeClr val="lt1"/>
          </a:fontRef>
        </dgm:style>
      </dgm:prSet>
      <dgm:spPr>
        <a:solidFill>
          <a:srgbClr val="214792"/>
        </a:soli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2017</a:t>
          </a:r>
        </a:p>
      </dgm:t>
    </dgm:pt>
    <dgm:pt modelId="{12704BF1-C82C-4C67-B3CA-2E04D7AD9028}" type="sibTrans" cxnId="{6174AD73-9B21-431A-A8A9-A794F84DE3A1}">
      <dgm:prSet/>
      <dgm:spPr/>
      <dgm:t>
        <a:bodyPr/>
        <a:lstStyle/>
        <a:p>
          <a:endParaRPr lang="en-US" sz="1400">
            <a:solidFill>
              <a:srgbClr val="214792"/>
            </a:solidFill>
            <a:latin typeface="Manrope ExtraBold" pitchFamily="2" charset="0"/>
          </a:endParaRPr>
        </a:p>
      </dgm:t>
    </dgm:pt>
    <dgm:pt modelId="{049D164D-A3B3-4DB9-ABA7-C8FF04CCB0B5}" type="parTrans" cxnId="{6174AD73-9B21-431A-A8A9-A794F84DE3A1}">
      <dgm:prSet/>
      <dgm:spPr/>
      <dgm:t>
        <a:bodyPr/>
        <a:lstStyle/>
        <a:p>
          <a:endParaRPr lang="en-US" sz="1400">
            <a:solidFill>
              <a:srgbClr val="214792"/>
            </a:solidFill>
            <a:latin typeface="Manrope ExtraBold" pitchFamily="2" charset="0"/>
          </a:endParaRPr>
        </a:p>
      </dgm:t>
    </dgm:pt>
    <dgm:pt modelId="{B121475E-E686-4B7E-81C2-876BF44E6685}">
      <dgm:prSet phldrT="[Text]" custT="1">
        <dgm:style>
          <a:lnRef idx="1">
            <a:schemeClr val="accent2"/>
          </a:lnRef>
          <a:fillRef idx="3">
            <a:schemeClr val="accent2"/>
          </a:fillRef>
          <a:effectRef idx="2">
            <a:schemeClr val="accent2"/>
          </a:effectRef>
          <a:fontRef idx="minor">
            <a:schemeClr val="lt1"/>
          </a:fontRef>
        </dgm:style>
      </dgm:prSet>
      <dgm:spPr>
        <a:gradFill rotWithShape="0">
          <a:gsLst>
            <a:gs pos="40000">
              <a:srgbClr val="214792"/>
            </a:gs>
            <a:gs pos="100000">
              <a:schemeClr val="accent2"/>
            </a:gs>
          </a:gsLst>
          <a:lin ang="2700000" scaled="0"/>
        </a:gra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400" kern="1200">
              <a:solidFill>
                <a:schemeClr val="bg1"/>
              </a:solidFill>
              <a:latin typeface="Manrope ExtraBold" pitchFamily="2" charset="0"/>
              <a:ea typeface="+mn-ea"/>
              <a:cs typeface="+mn-cs"/>
            </a:rPr>
            <a:t>2021</a:t>
          </a:r>
        </a:p>
      </dgm:t>
    </dgm:pt>
    <dgm:pt modelId="{CB5D5421-AB8B-49BE-8B5D-D2A255C565AB}" type="sibTrans" cxnId="{2D09CF95-33D9-4706-B9F3-4D755A90F52F}">
      <dgm:prSet/>
      <dgm:spPr/>
      <dgm:t>
        <a:bodyPr/>
        <a:lstStyle/>
        <a:p>
          <a:endParaRPr lang="en-US" sz="1400">
            <a:solidFill>
              <a:srgbClr val="214792"/>
            </a:solidFill>
            <a:latin typeface="Manrope ExtraBold" pitchFamily="2" charset="0"/>
          </a:endParaRPr>
        </a:p>
      </dgm:t>
    </dgm:pt>
    <dgm:pt modelId="{2478B8F6-2CB5-4B25-998A-E67FB7FC628E}" type="parTrans" cxnId="{2D09CF95-33D9-4706-B9F3-4D755A90F52F}">
      <dgm:prSet/>
      <dgm:spPr/>
      <dgm:t>
        <a:bodyPr/>
        <a:lstStyle/>
        <a:p>
          <a:endParaRPr lang="en-US" sz="1400">
            <a:solidFill>
              <a:srgbClr val="214792"/>
            </a:solidFill>
            <a:latin typeface="Manrope ExtraBold" pitchFamily="2" charset="0"/>
          </a:endParaRPr>
        </a:p>
      </dgm:t>
    </dgm:pt>
    <dgm:pt modelId="{CA64B418-F98E-41A5-BB62-024F62539627}">
      <dgm:prSet phldrT="[Text]" custT="1">
        <dgm:style>
          <a:lnRef idx="1">
            <a:schemeClr val="accent2"/>
          </a:lnRef>
          <a:fillRef idx="3">
            <a:schemeClr val="accent2"/>
          </a:fillRef>
          <a:effectRef idx="2">
            <a:schemeClr val="accent2"/>
          </a:effectRef>
          <a:fontRef idx="minor">
            <a:schemeClr val="lt1"/>
          </a:fontRef>
        </dgm:style>
      </dgm:prSet>
      <dgm:spPr>
        <a:gradFill rotWithShape="0">
          <a:gsLst>
            <a:gs pos="0">
              <a:srgbClr val="214792"/>
            </a:gs>
            <a:gs pos="58000">
              <a:schemeClr val="accent2"/>
            </a:gs>
          </a:gsLst>
          <a:lin ang="2700000" scaled="0"/>
        </a:gra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400" kern="1200">
              <a:solidFill>
                <a:schemeClr val="bg1"/>
              </a:solidFill>
              <a:latin typeface="Manrope ExtraBold" pitchFamily="2" charset="0"/>
              <a:ea typeface="+mn-ea"/>
              <a:cs typeface="+mn-cs"/>
            </a:rPr>
            <a:t>2022 | Spring</a:t>
          </a:r>
        </a:p>
      </dgm:t>
    </dgm:pt>
    <dgm:pt modelId="{7450F812-D57E-48C2-B917-643931B0FB11}" type="sibTrans" cxnId="{46DE1C46-C495-4911-8E03-5698643E4615}">
      <dgm:prSet/>
      <dgm:spPr/>
      <dgm:t>
        <a:bodyPr/>
        <a:lstStyle/>
        <a:p>
          <a:endParaRPr lang="en-US" sz="1400">
            <a:solidFill>
              <a:srgbClr val="214792"/>
            </a:solidFill>
            <a:latin typeface="Manrope ExtraBold" pitchFamily="2" charset="0"/>
          </a:endParaRPr>
        </a:p>
      </dgm:t>
    </dgm:pt>
    <dgm:pt modelId="{84E95D3A-8763-4C32-BA1D-BE5C081F9D60}" type="parTrans" cxnId="{46DE1C46-C495-4911-8E03-5698643E4615}">
      <dgm:prSet/>
      <dgm:spPr/>
      <dgm:t>
        <a:bodyPr/>
        <a:lstStyle/>
        <a:p>
          <a:endParaRPr lang="en-US" sz="1400">
            <a:solidFill>
              <a:srgbClr val="214792"/>
            </a:solidFill>
            <a:latin typeface="Manrope ExtraBold" pitchFamily="2" charset="0"/>
          </a:endParaRPr>
        </a:p>
      </dgm:t>
    </dgm:pt>
    <dgm:pt modelId="{D05DD557-5847-466B-8C6C-B828C313574D}">
      <dgm:prSet phldrT="[Text]" custT="1">
        <dgm:style>
          <a:lnRef idx="1">
            <a:schemeClr val="accent2"/>
          </a:lnRef>
          <a:fillRef idx="3">
            <a:schemeClr val="accent2"/>
          </a:fillRef>
          <a:effectRef idx="2">
            <a:schemeClr val="accent2"/>
          </a:effectRef>
          <a:fontRef idx="minor">
            <a:schemeClr val="lt1"/>
          </a:fontRef>
        </dgm:style>
      </dgm:prSet>
      <dgm:spPr>
        <a:solidFill>
          <a:schemeClr val="accent2"/>
        </a:solidFill>
        <a:ln w="19050" cap="flat" cmpd="sng" algn="ctr">
          <a:noFill/>
          <a:prstDash val="solid"/>
          <a:headEnd type="none" w="med" len="med"/>
          <a:tailEnd type="none" w="med" len="med"/>
        </a:ln>
        <a:effectLst>
          <a:outerShdw blurRad="254000" dist="63500" dir="3300000" algn="ctr" rotWithShape="0">
            <a:srgbClr val="000000">
              <a:alpha val="20000"/>
            </a:srgbClr>
          </a:outerShdw>
        </a:effectLst>
      </dgm:spPr>
      <dgm:t>
        <a:bodyPr rot="0" spcFirstLastPara="0" vertOverflow="overflow" horzOverflow="overflow" vert="horz" wrap="square" lIns="182880" tIns="146304" rIns="182880" bIns="146304" numCol="1" spcCol="1270" rtlCol="0" fromWordArt="0" anchor="ctr" anchorCtr="0" forceAA="0" compatLnSpc="1">
          <a:prstTxWarp prst="textNoShape">
            <a:avLst/>
          </a:prstTxWarp>
        </a:bodyPr>
        <a:lstStyle/>
        <a:p>
          <a:pPr marL="0" algn="ctr" defTabSz="533400" rtl="0" eaLnBrk="1" fontAlgn="base" latinLnBrk="0" hangingPunct="1">
            <a:lnSpc>
              <a:spcPct val="90000"/>
            </a:lnSpc>
            <a:spcBef>
              <a:spcPct val="0"/>
            </a:spcBef>
            <a:spcAft>
              <a:spcPct val="35000"/>
            </a:spcAft>
          </a:pPr>
          <a:r>
            <a:rPr lang="en-US" sz="1400" kern="1200">
              <a:solidFill>
                <a:schemeClr val="bg1"/>
              </a:solidFill>
              <a:latin typeface="Manrope ExtraBold" pitchFamily="2" charset="0"/>
              <a:ea typeface="+mn-ea"/>
              <a:cs typeface="+mn-cs"/>
            </a:rPr>
            <a:t>2022 | Fall</a:t>
          </a:r>
        </a:p>
      </dgm:t>
    </dgm:pt>
    <dgm:pt modelId="{5689A534-E688-4629-A038-B5ABCA9F6C5E}" type="sibTrans" cxnId="{1ABFCE0E-5803-4A01-8BB1-2D8BCC36D823}">
      <dgm:prSet/>
      <dgm:spPr/>
      <dgm:t>
        <a:bodyPr/>
        <a:lstStyle/>
        <a:p>
          <a:endParaRPr lang="en-US" sz="1400">
            <a:solidFill>
              <a:srgbClr val="214792"/>
            </a:solidFill>
            <a:latin typeface="Manrope ExtraBold" pitchFamily="2" charset="0"/>
          </a:endParaRPr>
        </a:p>
      </dgm:t>
    </dgm:pt>
    <dgm:pt modelId="{EE4F9DE8-AF4F-4EEC-AED0-D78CD5661F68}" type="parTrans" cxnId="{1ABFCE0E-5803-4A01-8BB1-2D8BCC36D823}">
      <dgm:prSet/>
      <dgm:spPr/>
      <dgm:t>
        <a:bodyPr/>
        <a:lstStyle/>
        <a:p>
          <a:endParaRPr lang="en-US" sz="1400">
            <a:solidFill>
              <a:srgbClr val="214792"/>
            </a:solidFill>
            <a:latin typeface="Manrope ExtraBold" pitchFamily="2" charset="0"/>
          </a:endParaRPr>
        </a:p>
      </dgm:t>
    </dgm:pt>
    <dgm:pt modelId="{A8A878B4-EB73-402B-BF30-9AF9174431E6}" type="pres">
      <dgm:prSet presAssocID="{B40AB5E6-8994-4147-9CFF-F535FB160B0B}" presName="Name0" presStyleCnt="0">
        <dgm:presLayoutVars>
          <dgm:dir/>
          <dgm:animLvl val="lvl"/>
          <dgm:resizeHandles val="exact"/>
        </dgm:presLayoutVars>
      </dgm:prSet>
      <dgm:spPr/>
    </dgm:pt>
    <dgm:pt modelId="{92D9782A-AB84-455D-9DFB-56A56DEDBA1B}" type="pres">
      <dgm:prSet presAssocID="{860AC83D-C051-41A8-9C72-097E2D966DFD}" presName="parTxOnly" presStyleLbl="node1" presStyleIdx="0" presStyleCnt="5">
        <dgm:presLayoutVars>
          <dgm:chMax val="0"/>
          <dgm:chPref val="0"/>
          <dgm:bulletEnabled val="1"/>
        </dgm:presLayoutVars>
      </dgm:prSet>
      <dgm:spPr>
        <a:xfrm>
          <a:off x="2429" y="0"/>
          <a:ext cx="2162429" cy="642764"/>
        </a:xfrm>
        <a:prstGeom prst="chevron">
          <a:avLst/>
        </a:prstGeom>
      </dgm:spPr>
    </dgm:pt>
    <dgm:pt modelId="{B7A5E8D2-87AC-4016-9D6E-F4C4EBB9DD85}" type="pres">
      <dgm:prSet presAssocID="{E19E2CEF-ABBD-4283-9D39-E99355DFDEB2}" presName="parTxOnlySpace" presStyleCnt="0"/>
      <dgm:spPr/>
    </dgm:pt>
    <dgm:pt modelId="{168814FB-E118-44A3-A31E-04C2F46AA941}" type="pres">
      <dgm:prSet presAssocID="{A0842365-8599-49D6-9B68-C05A5D06C0F2}" presName="parTxOnly" presStyleLbl="node1" presStyleIdx="1" presStyleCnt="5">
        <dgm:presLayoutVars>
          <dgm:chMax val="0"/>
          <dgm:chPref val="0"/>
          <dgm:bulletEnabled val="1"/>
        </dgm:presLayoutVars>
      </dgm:prSet>
      <dgm:spPr>
        <a:xfrm>
          <a:off x="1948616" y="0"/>
          <a:ext cx="2162429" cy="642764"/>
        </a:xfrm>
        <a:prstGeom prst="chevron">
          <a:avLst/>
        </a:prstGeom>
      </dgm:spPr>
    </dgm:pt>
    <dgm:pt modelId="{AD2D3F3F-9599-4276-9842-772140A75DBC}" type="pres">
      <dgm:prSet presAssocID="{12704BF1-C82C-4C67-B3CA-2E04D7AD9028}" presName="parTxOnlySpace" presStyleCnt="0"/>
      <dgm:spPr/>
    </dgm:pt>
    <dgm:pt modelId="{3BD100DD-3C2A-4134-B442-48D5A8BE2424}" type="pres">
      <dgm:prSet presAssocID="{B121475E-E686-4B7E-81C2-876BF44E6685}" presName="parTxOnly" presStyleLbl="node1" presStyleIdx="2" presStyleCnt="5">
        <dgm:presLayoutVars>
          <dgm:chMax val="0"/>
          <dgm:chPref val="0"/>
          <dgm:bulletEnabled val="1"/>
        </dgm:presLayoutVars>
      </dgm:prSet>
      <dgm:spPr>
        <a:xfrm>
          <a:off x="3894803" y="0"/>
          <a:ext cx="2162429" cy="642764"/>
        </a:xfrm>
        <a:prstGeom prst="chevron">
          <a:avLst/>
        </a:prstGeom>
      </dgm:spPr>
    </dgm:pt>
    <dgm:pt modelId="{918801B3-29D1-494F-A94C-A0BF2F53A4B4}" type="pres">
      <dgm:prSet presAssocID="{CB5D5421-AB8B-49BE-8B5D-D2A255C565AB}" presName="parTxOnlySpace" presStyleCnt="0"/>
      <dgm:spPr/>
    </dgm:pt>
    <dgm:pt modelId="{BAACF7EF-1689-4580-9693-3E415CC3A505}" type="pres">
      <dgm:prSet presAssocID="{CA64B418-F98E-41A5-BB62-024F62539627}" presName="parTxOnly" presStyleLbl="node1" presStyleIdx="3" presStyleCnt="5">
        <dgm:presLayoutVars>
          <dgm:chMax val="0"/>
          <dgm:chPref val="0"/>
          <dgm:bulletEnabled val="1"/>
        </dgm:presLayoutVars>
      </dgm:prSet>
      <dgm:spPr>
        <a:xfrm>
          <a:off x="5840990" y="0"/>
          <a:ext cx="2162429" cy="642764"/>
        </a:xfrm>
        <a:prstGeom prst="chevron">
          <a:avLst/>
        </a:prstGeom>
      </dgm:spPr>
    </dgm:pt>
    <dgm:pt modelId="{74F2C311-8F08-41E3-978B-467284898D78}" type="pres">
      <dgm:prSet presAssocID="{7450F812-D57E-48C2-B917-643931B0FB11}" presName="parTxOnlySpace" presStyleCnt="0"/>
      <dgm:spPr/>
    </dgm:pt>
    <dgm:pt modelId="{EF278A14-99A0-448B-9084-F4B6C66BC69C}" type="pres">
      <dgm:prSet presAssocID="{D05DD557-5847-466B-8C6C-B828C313574D}" presName="parTxOnly" presStyleLbl="node1" presStyleIdx="4" presStyleCnt="5">
        <dgm:presLayoutVars>
          <dgm:chMax val="0"/>
          <dgm:chPref val="0"/>
          <dgm:bulletEnabled val="1"/>
        </dgm:presLayoutVars>
      </dgm:prSet>
      <dgm:spPr>
        <a:xfrm>
          <a:off x="7787177" y="0"/>
          <a:ext cx="2162429" cy="642764"/>
        </a:xfrm>
        <a:prstGeom prst="chevron">
          <a:avLst/>
        </a:prstGeom>
      </dgm:spPr>
    </dgm:pt>
  </dgm:ptLst>
  <dgm:cxnLst>
    <dgm:cxn modelId="{1ABFCE0E-5803-4A01-8BB1-2D8BCC36D823}" srcId="{B40AB5E6-8994-4147-9CFF-F535FB160B0B}" destId="{D05DD557-5847-466B-8C6C-B828C313574D}" srcOrd="4" destOrd="0" parTransId="{EE4F9DE8-AF4F-4EEC-AED0-D78CD5661F68}" sibTransId="{5689A534-E688-4629-A038-B5ABCA9F6C5E}"/>
    <dgm:cxn modelId="{0151DB12-8879-47E5-AA98-A6277545497E}" srcId="{B40AB5E6-8994-4147-9CFF-F535FB160B0B}" destId="{860AC83D-C051-41A8-9C72-097E2D966DFD}" srcOrd="0" destOrd="0" parTransId="{016000CB-89DB-4867-87BB-5F63FB90E058}" sibTransId="{E19E2CEF-ABBD-4283-9D39-E99355DFDEB2}"/>
    <dgm:cxn modelId="{90A2EF16-354F-4A39-805E-76DCDF18FD24}" type="presOf" srcId="{860AC83D-C051-41A8-9C72-097E2D966DFD}" destId="{92D9782A-AB84-455D-9DFB-56A56DEDBA1B}" srcOrd="0" destOrd="0" presId="urn:microsoft.com/office/officeart/2005/8/layout/chevron1"/>
    <dgm:cxn modelId="{46DE1C46-C495-4911-8E03-5698643E4615}" srcId="{B40AB5E6-8994-4147-9CFF-F535FB160B0B}" destId="{CA64B418-F98E-41A5-BB62-024F62539627}" srcOrd="3" destOrd="0" parTransId="{84E95D3A-8763-4C32-BA1D-BE5C081F9D60}" sibTransId="{7450F812-D57E-48C2-B917-643931B0FB11}"/>
    <dgm:cxn modelId="{490A9D46-5F15-41C6-AD2A-A4382BD6745D}" type="presOf" srcId="{CA64B418-F98E-41A5-BB62-024F62539627}" destId="{BAACF7EF-1689-4580-9693-3E415CC3A505}" srcOrd="0" destOrd="0" presId="urn:microsoft.com/office/officeart/2005/8/layout/chevron1"/>
    <dgm:cxn modelId="{6174AD73-9B21-431A-A8A9-A794F84DE3A1}" srcId="{B40AB5E6-8994-4147-9CFF-F535FB160B0B}" destId="{A0842365-8599-49D6-9B68-C05A5D06C0F2}" srcOrd="1" destOrd="0" parTransId="{049D164D-A3B3-4DB9-ABA7-C8FF04CCB0B5}" sibTransId="{12704BF1-C82C-4C67-B3CA-2E04D7AD9028}"/>
    <dgm:cxn modelId="{587A5F7E-F5F6-4349-A18F-AFF3EFEDFFF4}" type="presOf" srcId="{B121475E-E686-4B7E-81C2-876BF44E6685}" destId="{3BD100DD-3C2A-4134-B442-48D5A8BE2424}" srcOrd="0" destOrd="0" presId="urn:microsoft.com/office/officeart/2005/8/layout/chevron1"/>
    <dgm:cxn modelId="{2D09CF95-33D9-4706-B9F3-4D755A90F52F}" srcId="{B40AB5E6-8994-4147-9CFF-F535FB160B0B}" destId="{B121475E-E686-4B7E-81C2-876BF44E6685}" srcOrd="2" destOrd="0" parTransId="{2478B8F6-2CB5-4B25-998A-E67FB7FC628E}" sibTransId="{CB5D5421-AB8B-49BE-8B5D-D2A255C565AB}"/>
    <dgm:cxn modelId="{98EDB0BC-DC15-45C9-892C-C32B49737291}" type="presOf" srcId="{B40AB5E6-8994-4147-9CFF-F535FB160B0B}" destId="{A8A878B4-EB73-402B-BF30-9AF9174431E6}" srcOrd="0" destOrd="0" presId="urn:microsoft.com/office/officeart/2005/8/layout/chevron1"/>
    <dgm:cxn modelId="{AF0370E3-F20A-4511-8871-EE77E5D1BD6F}" type="presOf" srcId="{D05DD557-5847-466B-8C6C-B828C313574D}" destId="{EF278A14-99A0-448B-9084-F4B6C66BC69C}" srcOrd="0" destOrd="0" presId="urn:microsoft.com/office/officeart/2005/8/layout/chevron1"/>
    <dgm:cxn modelId="{1FCFC0EF-62F4-4D31-BC1F-A11864487AC8}" type="presOf" srcId="{A0842365-8599-49D6-9B68-C05A5D06C0F2}" destId="{168814FB-E118-44A3-A31E-04C2F46AA941}" srcOrd="0" destOrd="0" presId="urn:microsoft.com/office/officeart/2005/8/layout/chevron1"/>
    <dgm:cxn modelId="{8B2AAAAD-ACCF-45A6-8381-96DEE7BEAEA6}" type="presParOf" srcId="{A8A878B4-EB73-402B-BF30-9AF9174431E6}" destId="{92D9782A-AB84-455D-9DFB-56A56DEDBA1B}" srcOrd="0" destOrd="0" presId="urn:microsoft.com/office/officeart/2005/8/layout/chevron1"/>
    <dgm:cxn modelId="{053748C4-8503-489A-82B5-02DD0159A33B}" type="presParOf" srcId="{A8A878B4-EB73-402B-BF30-9AF9174431E6}" destId="{B7A5E8D2-87AC-4016-9D6E-F4C4EBB9DD85}" srcOrd="1" destOrd="0" presId="urn:microsoft.com/office/officeart/2005/8/layout/chevron1"/>
    <dgm:cxn modelId="{F522636D-8F53-4304-80B1-DDD4CD284775}" type="presParOf" srcId="{A8A878B4-EB73-402B-BF30-9AF9174431E6}" destId="{168814FB-E118-44A3-A31E-04C2F46AA941}" srcOrd="2" destOrd="0" presId="urn:microsoft.com/office/officeart/2005/8/layout/chevron1"/>
    <dgm:cxn modelId="{EF20236F-7088-4469-B1B2-8AB9242CA809}" type="presParOf" srcId="{A8A878B4-EB73-402B-BF30-9AF9174431E6}" destId="{AD2D3F3F-9599-4276-9842-772140A75DBC}" srcOrd="3" destOrd="0" presId="urn:microsoft.com/office/officeart/2005/8/layout/chevron1"/>
    <dgm:cxn modelId="{404EAA6E-766A-43C3-94DD-372392EDDBCD}" type="presParOf" srcId="{A8A878B4-EB73-402B-BF30-9AF9174431E6}" destId="{3BD100DD-3C2A-4134-B442-48D5A8BE2424}" srcOrd="4" destOrd="0" presId="urn:microsoft.com/office/officeart/2005/8/layout/chevron1"/>
    <dgm:cxn modelId="{81EC51E2-D4B8-44FE-AC36-0A84C364EF6F}" type="presParOf" srcId="{A8A878B4-EB73-402B-BF30-9AF9174431E6}" destId="{918801B3-29D1-494F-A94C-A0BF2F53A4B4}" srcOrd="5" destOrd="0" presId="urn:microsoft.com/office/officeart/2005/8/layout/chevron1"/>
    <dgm:cxn modelId="{D1E4333E-FFA1-4DD3-888E-C1B2FBF5355E}" type="presParOf" srcId="{A8A878B4-EB73-402B-BF30-9AF9174431E6}" destId="{BAACF7EF-1689-4580-9693-3E415CC3A505}" srcOrd="6" destOrd="0" presId="urn:microsoft.com/office/officeart/2005/8/layout/chevron1"/>
    <dgm:cxn modelId="{7473C963-AE07-4669-A40B-4759D8DA7450}" type="presParOf" srcId="{A8A878B4-EB73-402B-BF30-9AF9174431E6}" destId="{74F2C311-8F08-41E3-978B-467284898D78}" srcOrd="7" destOrd="0" presId="urn:microsoft.com/office/officeart/2005/8/layout/chevron1"/>
    <dgm:cxn modelId="{272562F4-FBF4-42FE-99D0-C5EF8BB5B745}" type="presParOf" srcId="{A8A878B4-EB73-402B-BF30-9AF9174431E6}" destId="{EF278A14-99A0-448B-9084-F4B6C66BC69C}" srcOrd="8"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9782A-AB84-455D-9DFB-56A56DEDBA1B}">
      <dsp:nvSpPr>
        <dsp:cNvPr id="0" name=""/>
        <dsp:cNvSpPr/>
      </dsp:nvSpPr>
      <dsp:spPr>
        <a:xfrm>
          <a:off x="2429" y="0"/>
          <a:ext cx="2162429" cy="642764"/>
        </a:xfrm>
        <a:prstGeom prst="chevron">
          <a:avLst/>
        </a:prstGeom>
        <a:solidFill>
          <a:srgbClr val="214792"/>
        </a:soli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2006</a:t>
          </a:r>
        </a:p>
      </dsp:txBody>
      <dsp:txXfrm>
        <a:off x="323811" y="0"/>
        <a:ext cx="1519665" cy="642764"/>
      </dsp:txXfrm>
    </dsp:sp>
    <dsp:sp modelId="{168814FB-E118-44A3-A31E-04C2F46AA941}">
      <dsp:nvSpPr>
        <dsp:cNvPr id="0" name=""/>
        <dsp:cNvSpPr/>
      </dsp:nvSpPr>
      <dsp:spPr>
        <a:xfrm>
          <a:off x="1948616" y="0"/>
          <a:ext cx="2162429" cy="642764"/>
        </a:xfrm>
        <a:prstGeom prst="chevron">
          <a:avLst/>
        </a:prstGeom>
        <a:solidFill>
          <a:srgbClr val="214792"/>
        </a:soli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marR="0" lvl="0" indent="0" algn="ctr" defTabSz="533400" rtl="0" eaLnBrk="1" fontAlgn="base" latinLnBrk="0" hangingPunct="1">
            <a:lnSpc>
              <a:spcPct val="90000"/>
            </a:lnSpc>
            <a:spcBef>
              <a:spcPct val="0"/>
            </a:spcBef>
            <a:spcAft>
              <a:spcPct val="35000"/>
            </a:spcAft>
            <a:buClrTx/>
            <a:buSzTx/>
            <a:buFontTx/>
            <a:buNone/>
            <a:tabLst/>
            <a:defRPr/>
          </a:pPr>
          <a:r>
            <a:rPr lang="en-US" sz="1400" kern="1200">
              <a:solidFill>
                <a:schemeClr val="bg1"/>
              </a:solidFill>
              <a:latin typeface="Manrope ExtraBold" pitchFamily="2" charset="0"/>
              <a:ea typeface="+mn-ea"/>
              <a:cs typeface="+mn-cs"/>
            </a:rPr>
            <a:t>2017</a:t>
          </a:r>
        </a:p>
      </dsp:txBody>
      <dsp:txXfrm>
        <a:off x="2269998" y="0"/>
        <a:ext cx="1519665" cy="642764"/>
      </dsp:txXfrm>
    </dsp:sp>
    <dsp:sp modelId="{3BD100DD-3C2A-4134-B442-48D5A8BE2424}">
      <dsp:nvSpPr>
        <dsp:cNvPr id="0" name=""/>
        <dsp:cNvSpPr/>
      </dsp:nvSpPr>
      <dsp:spPr>
        <a:xfrm>
          <a:off x="3894803" y="0"/>
          <a:ext cx="2162429" cy="642764"/>
        </a:xfrm>
        <a:prstGeom prst="chevron">
          <a:avLst/>
        </a:prstGeom>
        <a:gradFill rotWithShape="0">
          <a:gsLst>
            <a:gs pos="40000">
              <a:srgbClr val="214792"/>
            </a:gs>
            <a:gs pos="100000">
              <a:schemeClr val="accent2"/>
            </a:gs>
          </a:gsLst>
          <a:lin ang="2700000" scaled="0"/>
        </a:gra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400" kern="1200">
              <a:solidFill>
                <a:schemeClr val="bg1"/>
              </a:solidFill>
              <a:latin typeface="Manrope ExtraBold" pitchFamily="2" charset="0"/>
              <a:ea typeface="+mn-ea"/>
              <a:cs typeface="+mn-cs"/>
            </a:rPr>
            <a:t>2021</a:t>
          </a:r>
        </a:p>
      </dsp:txBody>
      <dsp:txXfrm>
        <a:off x="4216185" y="0"/>
        <a:ext cx="1519665" cy="642764"/>
      </dsp:txXfrm>
    </dsp:sp>
    <dsp:sp modelId="{BAACF7EF-1689-4580-9693-3E415CC3A505}">
      <dsp:nvSpPr>
        <dsp:cNvPr id="0" name=""/>
        <dsp:cNvSpPr/>
      </dsp:nvSpPr>
      <dsp:spPr>
        <a:xfrm>
          <a:off x="5840990" y="0"/>
          <a:ext cx="2162429" cy="642764"/>
        </a:xfrm>
        <a:prstGeom prst="chevron">
          <a:avLst/>
        </a:prstGeom>
        <a:gradFill rotWithShape="0">
          <a:gsLst>
            <a:gs pos="0">
              <a:srgbClr val="214792"/>
            </a:gs>
            <a:gs pos="58000">
              <a:schemeClr val="accent2"/>
            </a:gs>
          </a:gsLst>
          <a:lin ang="2700000" scaled="0"/>
        </a:gra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400" kern="1200">
              <a:solidFill>
                <a:schemeClr val="bg1"/>
              </a:solidFill>
              <a:latin typeface="Manrope ExtraBold" pitchFamily="2" charset="0"/>
              <a:ea typeface="+mn-ea"/>
              <a:cs typeface="+mn-cs"/>
            </a:rPr>
            <a:t>2022 | Spring</a:t>
          </a:r>
        </a:p>
      </dsp:txBody>
      <dsp:txXfrm>
        <a:off x="6162372" y="0"/>
        <a:ext cx="1519665" cy="642764"/>
      </dsp:txXfrm>
    </dsp:sp>
    <dsp:sp modelId="{EF278A14-99A0-448B-9084-F4B6C66BC69C}">
      <dsp:nvSpPr>
        <dsp:cNvPr id="0" name=""/>
        <dsp:cNvSpPr/>
      </dsp:nvSpPr>
      <dsp:spPr>
        <a:xfrm>
          <a:off x="7787177" y="0"/>
          <a:ext cx="2162429" cy="642764"/>
        </a:xfrm>
        <a:prstGeom prst="chevron">
          <a:avLst/>
        </a:prstGeom>
        <a:solidFill>
          <a:schemeClr val="accent2"/>
        </a:solidFill>
        <a:ln w="19050" cap="flat" cmpd="sng" algn="ctr">
          <a:noFill/>
          <a:prstDash val="solid"/>
          <a:miter lim="800000"/>
          <a:headEnd type="none" w="med" len="med"/>
          <a:tailEnd type="none" w="med" len="med"/>
        </a:ln>
        <a:effectLst>
          <a:outerShdw blurRad="254000" dist="63500" dir="3300000" algn="ctr" rotWithShape="0">
            <a:srgbClr val="000000">
              <a:alpha val="20000"/>
            </a:srgbClr>
          </a:outerShdw>
        </a:effectLst>
      </dsp:spPr>
      <dsp:style>
        <a:lnRef idx="1">
          <a:schemeClr val="accent2"/>
        </a:lnRef>
        <a:fillRef idx="3">
          <a:schemeClr val="accent2"/>
        </a:fillRef>
        <a:effectRef idx="2">
          <a:schemeClr val="accent2"/>
        </a:effectRef>
        <a:fontRef idx="minor">
          <a:schemeClr val="lt1"/>
        </a:fontRef>
      </dsp:style>
      <dsp:txBody>
        <a:bodyPr rot="0" spcFirstLastPara="0" vertOverflow="overflow" horzOverflow="overflow" vert="horz" wrap="square" lIns="182880" tIns="146304" rIns="182880" bIns="146304" numCol="1" spcCol="1270" rtlCol="0" fromWordArt="0" anchor="ctr" anchorCtr="0" forceAA="0" compatLnSpc="1">
          <a:prstTxWarp prst="textNoShape">
            <a:avLst/>
          </a:prstTxWarp>
          <a:noAutofit/>
        </a:bodyPr>
        <a:lstStyle/>
        <a:p>
          <a:pPr marL="0" lvl="0" indent="0" algn="ctr" defTabSz="533400" rtl="0" eaLnBrk="1" fontAlgn="base" latinLnBrk="0" hangingPunct="1">
            <a:lnSpc>
              <a:spcPct val="90000"/>
            </a:lnSpc>
            <a:spcBef>
              <a:spcPct val="0"/>
            </a:spcBef>
            <a:spcAft>
              <a:spcPct val="35000"/>
            </a:spcAft>
            <a:buNone/>
          </a:pPr>
          <a:r>
            <a:rPr lang="en-US" sz="1400" kern="1200">
              <a:solidFill>
                <a:schemeClr val="bg1"/>
              </a:solidFill>
              <a:latin typeface="Manrope ExtraBold" pitchFamily="2" charset="0"/>
              <a:ea typeface="+mn-ea"/>
              <a:cs typeface="+mn-cs"/>
            </a:rPr>
            <a:t>2022 | Fall</a:t>
          </a:r>
        </a:p>
      </dsp:txBody>
      <dsp:txXfrm>
        <a:off x="8108559" y="0"/>
        <a:ext cx="1519665" cy="6427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D6CC3-175A-4D11-A313-2045AD1B6842}"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53AAA-D030-4F23-BE7E-280F39820E34}" type="slidenum">
              <a:rPr lang="en-US" smtClean="0"/>
              <a:t>‹#›</a:t>
            </a:fld>
            <a:endParaRPr lang="en-US"/>
          </a:p>
        </p:txBody>
      </p:sp>
    </p:spTree>
    <p:extLst>
      <p:ext uri="{BB962C8B-B14F-4D97-AF65-F5344CB8AC3E}">
        <p14:creationId xmlns:p14="http://schemas.microsoft.com/office/powerpoint/2010/main" val="385255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2E53AAA-D030-4F23-BE7E-280F39820E34}" type="slidenum">
              <a:rPr lang="en-US" smtClean="0"/>
              <a:t>1</a:t>
            </a:fld>
            <a:endParaRPr lang="en-US"/>
          </a:p>
        </p:txBody>
      </p:sp>
    </p:spTree>
    <p:extLst>
      <p:ext uri="{BB962C8B-B14F-4D97-AF65-F5344CB8AC3E}">
        <p14:creationId xmlns:p14="http://schemas.microsoft.com/office/powerpoint/2010/main" val="3671844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7D1D-84F1-50BC-75B3-EFCFA128F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9A0CA-D9B5-1257-45EB-4E7D4809D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DF2FC-F680-4F75-5C84-4F7E7FFAFC08}"/>
              </a:ext>
            </a:extLst>
          </p:cNvPr>
          <p:cNvSpPr>
            <a:spLocks noGrp="1"/>
          </p:cNvSpPr>
          <p:nvPr>
            <p:ph type="body" idx="1"/>
          </p:nvPr>
        </p:nvSpPr>
        <p:spPr/>
        <p:txBody>
          <a:bodyPr/>
          <a:lstStyle/>
          <a:p>
            <a:endParaRPr lang="en-US" sz="1200"/>
          </a:p>
        </p:txBody>
      </p:sp>
      <p:sp>
        <p:nvSpPr>
          <p:cNvPr id="4" name="Header Placeholder 3">
            <a:extLst>
              <a:ext uri="{FF2B5EF4-FFF2-40B4-BE49-F238E27FC236}">
                <a16:creationId xmlns:a16="http://schemas.microsoft.com/office/drawing/2014/main" id="{895B8C1B-F438-527E-0C0F-2440044AE21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73E46D2-08B9-29F9-DDA3-3A40EDA1AA32}"/>
              </a:ext>
            </a:extLst>
          </p:cNvPr>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70B2A03-F505-7CE0-5D75-9D2DBABBB52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7FCCDFE-65FF-9307-14FD-E24F6AD3D05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2285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2E53AAA-D030-4F23-BE7E-280F39820E34}" type="slidenum">
              <a:rPr lang="en-US" smtClean="0"/>
              <a:t>15</a:t>
            </a:fld>
            <a:endParaRPr lang="en-US"/>
          </a:p>
        </p:txBody>
      </p:sp>
    </p:spTree>
    <p:extLst>
      <p:ext uri="{BB962C8B-B14F-4D97-AF65-F5344CB8AC3E}">
        <p14:creationId xmlns:p14="http://schemas.microsoft.com/office/powerpoint/2010/main" val="946519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A5BB-656B-AE63-3081-F6950FD81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EDE75-F125-4EB1-74F9-01B8EB4E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B13C1-D2F5-6D5E-FEA4-0907F8A48E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25120C-835D-A3EB-1885-BD74315A8AC3}"/>
              </a:ext>
            </a:extLst>
          </p:cNvPr>
          <p:cNvSpPr>
            <a:spLocks noGrp="1"/>
          </p:cNvSpPr>
          <p:nvPr>
            <p:ph type="sldNum" sz="quarter" idx="5"/>
          </p:nvPr>
        </p:nvSpPr>
        <p:spPr/>
        <p:txBody>
          <a:bodyPr/>
          <a:lstStyle/>
          <a:p>
            <a:fld id="{12E53AAA-D030-4F23-BE7E-280F39820E34}" type="slidenum">
              <a:rPr lang="en-US" smtClean="0"/>
              <a:t>16</a:t>
            </a:fld>
            <a:endParaRPr lang="en-US"/>
          </a:p>
        </p:txBody>
      </p:sp>
    </p:spTree>
    <p:extLst>
      <p:ext uri="{BB962C8B-B14F-4D97-AF65-F5344CB8AC3E}">
        <p14:creationId xmlns:p14="http://schemas.microsoft.com/office/powerpoint/2010/main" val="43561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E53AAA-D030-4F23-BE7E-280F39820E34}" type="slidenum">
              <a:rPr lang="en-US" smtClean="0"/>
              <a:t>19</a:t>
            </a:fld>
            <a:endParaRPr lang="en-US"/>
          </a:p>
        </p:txBody>
      </p:sp>
    </p:spTree>
    <p:extLst>
      <p:ext uri="{BB962C8B-B14F-4D97-AF65-F5344CB8AC3E}">
        <p14:creationId xmlns:p14="http://schemas.microsoft.com/office/powerpoint/2010/main" val="1837149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53AAA-D030-4F23-BE7E-280F39820E34}" type="slidenum">
              <a:rPr lang="en-US" smtClean="0"/>
              <a:t>21</a:t>
            </a:fld>
            <a:endParaRPr lang="en-US"/>
          </a:p>
        </p:txBody>
      </p:sp>
    </p:spTree>
    <p:extLst>
      <p:ext uri="{BB962C8B-B14F-4D97-AF65-F5344CB8AC3E}">
        <p14:creationId xmlns:p14="http://schemas.microsoft.com/office/powerpoint/2010/main" val="581368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53AAA-D030-4F23-BE7E-280F39820E34}" type="slidenum">
              <a:rPr lang="en-US" smtClean="0"/>
              <a:t>25</a:t>
            </a:fld>
            <a:endParaRPr lang="en-US"/>
          </a:p>
        </p:txBody>
      </p:sp>
    </p:spTree>
    <p:extLst>
      <p:ext uri="{BB962C8B-B14F-4D97-AF65-F5344CB8AC3E}">
        <p14:creationId xmlns:p14="http://schemas.microsoft.com/office/powerpoint/2010/main" val="1318437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53AAA-D030-4F23-BE7E-280F39820E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844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B27A5-E6F5-92B1-9DBA-F903E873B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C419E-BCAE-5275-8BBA-C6138DDE6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45932-EA92-2542-B78E-7D97CFA05C3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4780164-E21B-A01A-AA2A-3AC6092D323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a:extLst>
              <a:ext uri="{FF2B5EF4-FFF2-40B4-BE49-F238E27FC236}">
                <a16:creationId xmlns:a16="http://schemas.microsoft.com/office/drawing/2014/main" id="{030DA148-5DCA-4426-C54D-24B12E3F111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7F3C028-B414-6C9F-5B47-56925AF433D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a:extLst>
              <a:ext uri="{FF2B5EF4-FFF2-40B4-BE49-F238E27FC236}">
                <a16:creationId xmlns:a16="http://schemas.microsoft.com/office/drawing/2014/main" id="{DC627FB9-7D86-DC4E-6833-5090FFF4B80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4212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2132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00"/>
              </a:spcAft>
              <a:defRPr/>
            </a:pPr>
            <a:endParaRPr lang="en-US" sz="800">
              <a:solidFill>
                <a:srgbClr val="000000"/>
              </a:solidFill>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EF7FEB2-C603-8B40-9FCD-FDDC87FF0CA4}" type="datetime8">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2025-02-17 9:12 PM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6885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A5BB-656B-AE63-3081-F6950FD81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EDE75-F125-4EB1-74F9-01B8EB4E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B13C1-D2F5-6D5E-FEA4-0907F8A48E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25120C-835D-A3EB-1885-BD74315A8AC3}"/>
              </a:ext>
            </a:extLst>
          </p:cNvPr>
          <p:cNvSpPr>
            <a:spLocks noGrp="1"/>
          </p:cNvSpPr>
          <p:nvPr>
            <p:ph type="sldNum" sz="quarter" idx="5"/>
          </p:nvPr>
        </p:nvSpPr>
        <p:spPr/>
        <p:txBody>
          <a:bodyPr/>
          <a:lstStyle/>
          <a:p>
            <a:fld id="{12E53AAA-D030-4F23-BE7E-280F39820E34}" type="slidenum">
              <a:rPr lang="en-US" smtClean="0"/>
              <a:t>2</a:t>
            </a:fld>
            <a:endParaRPr lang="en-US"/>
          </a:p>
        </p:txBody>
      </p:sp>
    </p:spTree>
    <p:extLst>
      <p:ext uri="{BB962C8B-B14F-4D97-AF65-F5344CB8AC3E}">
        <p14:creationId xmlns:p14="http://schemas.microsoft.com/office/powerpoint/2010/main" val="996747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E53AAA-D030-4F23-BE7E-280F39820E34}" type="slidenum">
              <a:rPr lang="en-US" smtClean="0"/>
              <a:t>30</a:t>
            </a:fld>
            <a:endParaRPr lang="en-US"/>
          </a:p>
        </p:txBody>
      </p:sp>
    </p:spTree>
    <p:extLst>
      <p:ext uri="{BB962C8B-B14F-4D97-AF65-F5344CB8AC3E}">
        <p14:creationId xmlns:p14="http://schemas.microsoft.com/office/powerpoint/2010/main" val="55294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21325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5171-6D9C-5475-35D7-77E01BF37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BC41F-EB11-789B-D458-6B9B6A378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1BBF9-2D7B-56B2-C59C-76D3A1B613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CA048F-EC85-9886-F738-28B667865884}"/>
              </a:ext>
            </a:extLst>
          </p:cNvPr>
          <p:cNvSpPr>
            <a:spLocks noGrp="1"/>
          </p:cNvSpPr>
          <p:nvPr>
            <p:ph type="sldNum" sz="quarter" idx="5"/>
          </p:nvPr>
        </p:nvSpPr>
        <p:spPr/>
        <p:txBody>
          <a:bodyPr/>
          <a:lstStyle/>
          <a:p>
            <a:fld id="{12E53AAA-D030-4F23-BE7E-280F39820E34}" type="slidenum">
              <a:rPr lang="en-US" smtClean="0"/>
              <a:t>34</a:t>
            </a:fld>
            <a:endParaRPr lang="en-US"/>
          </a:p>
        </p:txBody>
      </p:sp>
    </p:spTree>
    <p:extLst>
      <p:ext uri="{BB962C8B-B14F-4D97-AF65-F5344CB8AC3E}">
        <p14:creationId xmlns:p14="http://schemas.microsoft.com/office/powerpoint/2010/main" val="570007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68590-C2E5-0BB3-E332-CC3696CA6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A031-933F-EF58-400F-2900B9EE3D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1072E-9E96-3076-F965-BF7012D5A00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F1D9679-EB88-DAB8-79B1-905B6B00A7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53AAA-D030-4F23-BE7E-280F39820E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349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ea typeface="Segoe UI" panose="020B0502040204020203"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15546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24F5-73AA-DA19-62E0-995987BE4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21E97-5AF6-E144-92EA-173ED7DBA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8E0A4-5EAA-2225-1B81-45CDEE4578A2}"/>
              </a:ext>
            </a:extLst>
          </p:cNvPr>
          <p:cNvSpPr>
            <a:spLocks noGrp="1"/>
          </p:cNvSpPr>
          <p:nvPr>
            <p:ph type="body" idx="1"/>
          </p:nvPr>
        </p:nvSpPr>
        <p:spPr/>
        <p:txBody>
          <a:bodyPr/>
          <a:lstStyle/>
          <a:p>
            <a:pPr defTabSz="966309">
              <a:lnSpc>
                <a:spcPct val="100000"/>
              </a:lnSpc>
              <a:spcBef>
                <a:spcPts val="100"/>
              </a:spcBef>
              <a:spcAft>
                <a:spcPts val="600"/>
              </a:spcAft>
              <a:defRPr/>
            </a:pPr>
            <a:endParaRPr lang="en-US" dirty="0"/>
          </a:p>
        </p:txBody>
      </p:sp>
      <p:sp>
        <p:nvSpPr>
          <p:cNvPr id="4" name="Header Placeholder 3">
            <a:extLst>
              <a:ext uri="{FF2B5EF4-FFF2-40B4-BE49-F238E27FC236}">
                <a16:creationId xmlns:a16="http://schemas.microsoft.com/office/drawing/2014/main" id="{617481BA-981A-1756-89CB-6E9F464FD38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B6BC388-2B94-44A8-DCC9-10274384428A}"/>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BE64CC-FD85-268C-3787-FACC50B5E67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AB045F4-33D0-AA3F-3C08-73766C560A2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50368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09">
              <a:lnSpc>
                <a:spcPct val="100000"/>
              </a:lnSpc>
              <a:spcBef>
                <a:spcPts val="100"/>
              </a:spcBef>
              <a:spcAft>
                <a:spcPts val="600"/>
              </a:spcAf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9729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24F5-73AA-DA19-62E0-995987BE4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21E97-5AF6-E144-92EA-173ED7DBA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8E0A4-5EAA-2225-1B81-45CDEE4578A2}"/>
              </a:ext>
            </a:extLst>
          </p:cNvPr>
          <p:cNvSpPr>
            <a:spLocks noGrp="1"/>
          </p:cNvSpPr>
          <p:nvPr>
            <p:ph type="body" idx="1"/>
          </p:nvPr>
        </p:nvSpPr>
        <p:spPr/>
        <p:txBody>
          <a:bodyPr/>
          <a:lstStyle/>
          <a:p>
            <a:pPr defTabSz="966309">
              <a:lnSpc>
                <a:spcPct val="100000"/>
              </a:lnSpc>
              <a:spcBef>
                <a:spcPts val="100"/>
              </a:spcBef>
              <a:spcAft>
                <a:spcPts val="600"/>
              </a:spcAft>
              <a:defRPr/>
            </a:pPr>
            <a:endParaRPr lang="en-US"/>
          </a:p>
        </p:txBody>
      </p:sp>
      <p:sp>
        <p:nvSpPr>
          <p:cNvPr id="4" name="Header Placeholder 3">
            <a:extLst>
              <a:ext uri="{FF2B5EF4-FFF2-40B4-BE49-F238E27FC236}">
                <a16:creationId xmlns:a16="http://schemas.microsoft.com/office/drawing/2014/main" id="{617481BA-981A-1756-89CB-6E9F464FD38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B6BC388-2B94-44A8-DCC9-10274384428A}"/>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BE64CC-FD85-268C-3787-FACC50B5E67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AB045F4-33D0-AA3F-3C08-73766C560A2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50368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E6C1C-8D59-B4CD-56C3-D8228091A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C5D20-C08C-B651-7690-8628EDE51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3D574-CF16-FDE2-B58D-DCF3E492EC4F}"/>
              </a:ext>
            </a:extLst>
          </p:cNvPr>
          <p:cNvSpPr>
            <a:spLocks noGrp="1"/>
          </p:cNvSpPr>
          <p:nvPr>
            <p:ph type="body" idx="1"/>
          </p:nvPr>
        </p:nvSpPr>
        <p:spPr/>
        <p:txBody>
          <a:bodyPr/>
          <a:lstStyle/>
          <a:p>
            <a:pPr defTabSz="966309">
              <a:lnSpc>
                <a:spcPct val="100000"/>
              </a:lnSpc>
              <a:spcBef>
                <a:spcPts val="100"/>
              </a:spcBef>
              <a:spcAft>
                <a:spcPts val="600"/>
              </a:spcAft>
              <a:defRPr/>
            </a:pPr>
            <a:endParaRPr lang="en-US"/>
          </a:p>
        </p:txBody>
      </p:sp>
      <p:sp>
        <p:nvSpPr>
          <p:cNvPr id="4" name="Header Placeholder 3">
            <a:extLst>
              <a:ext uri="{FF2B5EF4-FFF2-40B4-BE49-F238E27FC236}">
                <a16:creationId xmlns:a16="http://schemas.microsoft.com/office/drawing/2014/main" id="{58B61CC5-FECD-6E50-1E9B-95BE1697A5B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6C8D05E-7A84-BB2E-9503-71D441C51439}"/>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C374462-55FA-BAA8-CB33-FB0B739F1DC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FED85FD-3B3F-D7D7-8873-E41C84A402E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6888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A105-268B-1A75-439F-454CC630F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B9E03-7826-33F0-2859-19BFFCA18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B089B-6E2B-203B-B78D-AA1525A40DBF}"/>
              </a:ext>
            </a:extLst>
          </p:cNvPr>
          <p:cNvSpPr>
            <a:spLocks noGrp="1"/>
          </p:cNvSpPr>
          <p:nvPr>
            <p:ph type="body" idx="1"/>
          </p:nvPr>
        </p:nvSpPr>
        <p:spPr/>
        <p:txBody>
          <a:bodyPr/>
          <a:lstStyle/>
          <a:p>
            <a:pPr defTabSz="966309">
              <a:lnSpc>
                <a:spcPct val="100000"/>
              </a:lnSpc>
              <a:spcBef>
                <a:spcPts val="100"/>
              </a:spcBef>
              <a:spcAft>
                <a:spcPts val="600"/>
              </a:spcAft>
              <a:defRPr/>
            </a:pPr>
            <a:endParaRPr lang="en-US"/>
          </a:p>
        </p:txBody>
      </p:sp>
      <p:sp>
        <p:nvSpPr>
          <p:cNvPr id="4" name="Header Placeholder 3">
            <a:extLst>
              <a:ext uri="{FF2B5EF4-FFF2-40B4-BE49-F238E27FC236}">
                <a16:creationId xmlns:a16="http://schemas.microsoft.com/office/drawing/2014/main" id="{8F473A76-30FA-95EF-008C-89FD31AA60E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524F427-D9EF-6EB9-061D-10724B375DA1}"/>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2294032-2573-5E13-AF06-1433222B566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18FB2A9-E26D-F49C-14DA-BBB38DFDF19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49237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6235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A105-268B-1A75-439F-454CC630F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B9E03-7826-33F0-2859-19BFFCA18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B089B-6E2B-203B-B78D-AA1525A40DBF}"/>
              </a:ext>
            </a:extLst>
          </p:cNvPr>
          <p:cNvSpPr>
            <a:spLocks noGrp="1"/>
          </p:cNvSpPr>
          <p:nvPr>
            <p:ph type="body" idx="1"/>
          </p:nvPr>
        </p:nvSpPr>
        <p:spPr/>
        <p:txBody>
          <a:bodyPr/>
          <a:lstStyle/>
          <a:p>
            <a:pPr defTabSz="966309">
              <a:lnSpc>
                <a:spcPct val="100000"/>
              </a:lnSpc>
              <a:spcBef>
                <a:spcPts val="100"/>
              </a:spcBef>
              <a:spcAft>
                <a:spcPts val="600"/>
              </a:spcAft>
              <a:defRPr/>
            </a:pPr>
            <a:endParaRPr lang="en-US" dirty="0"/>
          </a:p>
        </p:txBody>
      </p:sp>
      <p:sp>
        <p:nvSpPr>
          <p:cNvPr id="4" name="Header Placeholder 3">
            <a:extLst>
              <a:ext uri="{FF2B5EF4-FFF2-40B4-BE49-F238E27FC236}">
                <a16:creationId xmlns:a16="http://schemas.microsoft.com/office/drawing/2014/main" id="{8F473A76-30FA-95EF-008C-89FD31AA60E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524F427-D9EF-6EB9-061D-10724B375DA1}"/>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2294032-2573-5E13-AF06-1433222B566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18FB2A9-E26D-F49C-14DA-BBB38DFDF19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49237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8F11-D160-7455-9530-A0020A945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D2483-4420-39EF-76F8-861F124FD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65C06-8B4C-8D1D-976D-7B6BEA87EC77}"/>
              </a:ext>
            </a:extLst>
          </p:cNvPr>
          <p:cNvSpPr>
            <a:spLocks noGrp="1"/>
          </p:cNvSpPr>
          <p:nvPr>
            <p:ph type="body" idx="1"/>
          </p:nvPr>
        </p:nvSpPr>
        <p:spPr/>
        <p:txBody>
          <a:bodyPr/>
          <a:lstStyle/>
          <a:p>
            <a:pPr defTabSz="966309">
              <a:lnSpc>
                <a:spcPct val="100000"/>
              </a:lnSpc>
              <a:spcBef>
                <a:spcPts val="100"/>
              </a:spcBef>
              <a:spcAft>
                <a:spcPts val="600"/>
              </a:spcAft>
              <a:defRPr/>
            </a:pPr>
            <a:endParaRPr lang="en-US" dirty="0"/>
          </a:p>
        </p:txBody>
      </p:sp>
      <p:sp>
        <p:nvSpPr>
          <p:cNvPr id="4" name="Header Placeholder 3">
            <a:extLst>
              <a:ext uri="{FF2B5EF4-FFF2-40B4-BE49-F238E27FC236}">
                <a16:creationId xmlns:a16="http://schemas.microsoft.com/office/drawing/2014/main" id="{8402655C-9328-97AE-FD03-7A50298CA7D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DCFF064-4349-27F1-18C1-DF9FCC1241CD}"/>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2742AEE-7260-E292-30C4-A678CA2DDB4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1235F23-FFF9-F2C3-FA62-074B8CC920C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225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24F5-73AA-DA19-62E0-995987BE4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21E97-5AF6-E144-92EA-173ED7DBA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8E0A4-5EAA-2225-1B81-45CDEE4578A2}"/>
              </a:ext>
            </a:extLst>
          </p:cNvPr>
          <p:cNvSpPr>
            <a:spLocks noGrp="1"/>
          </p:cNvSpPr>
          <p:nvPr>
            <p:ph type="body" idx="1"/>
          </p:nvPr>
        </p:nvSpPr>
        <p:spPr/>
        <p:txBody>
          <a:bodyPr/>
          <a:lstStyle/>
          <a:p>
            <a:pPr defTabSz="966309">
              <a:lnSpc>
                <a:spcPct val="100000"/>
              </a:lnSpc>
              <a:spcBef>
                <a:spcPts val="100"/>
              </a:spcBef>
              <a:spcAft>
                <a:spcPts val="600"/>
              </a:spcAft>
              <a:defRPr/>
            </a:pPr>
            <a:endParaRPr lang="en-US"/>
          </a:p>
        </p:txBody>
      </p:sp>
      <p:sp>
        <p:nvSpPr>
          <p:cNvPr id="4" name="Header Placeholder 3">
            <a:extLst>
              <a:ext uri="{FF2B5EF4-FFF2-40B4-BE49-F238E27FC236}">
                <a16:creationId xmlns:a16="http://schemas.microsoft.com/office/drawing/2014/main" id="{617481BA-981A-1756-89CB-6E9F464FD38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B6BC388-2B94-44A8-DCC9-10274384428A}"/>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BE64CC-FD85-268C-3787-FACC50B5E67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AB045F4-33D0-AA3F-3C08-73766C560A2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50368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2C4B-F673-F350-CB17-84D999B05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1C17D-D2C8-2081-ACAD-5244D2BA3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173E4-F6C7-CF62-6979-3FB03D4862E7}"/>
              </a:ext>
            </a:extLst>
          </p:cNvPr>
          <p:cNvSpPr>
            <a:spLocks noGrp="1"/>
          </p:cNvSpPr>
          <p:nvPr>
            <p:ph type="body" idx="1"/>
          </p:nvPr>
        </p:nvSpPr>
        <p:spPr/>
        <p:txBody>
          <a:bodyPr/>
          <a:lstStyle/>
          <a:p>
            <a:pPr defTabSz="966309">
              <a:lnSpc>
                <a:spcPct val="100000"/>
              </a:lnSpc>
              <a:spcBef>
                <a:spcPts val="100"/>
              </a:spcBef>
              <a:spcAft>
                <a:spcPts val="600"/>
              </a:spcAft>
              <a:defRPr/>
            </a:pPr>
            <a:endParaRPr lang="en-US"/>
          </a:p>
        </p:txBody>
      </p:sp>
      <p:sp>
        <p:nvSpPr>
          <p:cNvPr id="4" name="Header Placeholder 3">
            <a:extLst>
              <a:ext uri="{FF2B5EF4-FFF2-40B4-BE49-F238E27FC236}">
                <a16:creationId xmlns:a16="http://schemas.microsoft.com/office/drawing/2014/main" id="{AABBBC78-238F-FCD1-598A-C8B1167F276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941C4BF-D401-846A-B548-848B20B6C468}"/>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501FABE-C410-E758-B528-F70F4B90631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C2B824D-FE3D-5068-DF7D-A07CF400F3C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887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A105-268B-1A75-439F-454CC630F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B9E03-7826-33F0-2859-19BFFCA18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B089B-6E2B-203B-B78D-AA1525A40DBF}"/>
              </a:ext>
            </a:extLst>
          </p:cNvPr>
          <p:cNvSpPr>
            <a:spLocks noGrp="1"/>
          </p:cNvSpPr>
          <p:nvPr>
            <p:ph type="body" idx="1"/>
          </p:nvPr>
        </p:nvSpPr>
        <p:spPr/>
        <p:txBody>
          <a:bodyPr/>
          <a:lstStyle/>
          <a:p>
            <a:pPr defTabSz="966309">
              <a:lnSpc>
                <a:spcPct val="100000"/>
              </a:lnSpc>
              <a:spcBef>
                <a:spcPts val="100"/>
              </a:spcBef>
              <a:spcAft>
                <a:spcPts val="600"/>
              </a:spcAft>
              <a:defRPr/>
            </a:pPr>
            <a:endParaRPr lang="en-US"/>
          </a:p>
        </p:txBody>
      </p:sp>
      <p:sp>
        <p:nvSpPr>
          <p:cNvPr id="4" name="Header Placeholder 3">
            <a:extLst>
              <a:ext uri="{FF2B5EF4-FFF2-40B4-BE49-F238E27FC236}">
                <a16:creationId xmlns:a16="http://schemas.microsoft.com/office/drawing/2014/main" id="{8F473A76-30FA-95EF-008C-89FD31AA60E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524F427-D9EF-6EB9-061D-10724B375DA1}"/>
              </a:ext>
            </a:extLst>
          </p:cNvPr>
          <p:cNvSpPr>
            <a:spLocks noGrp="1"/>
          </p:cNvSpPr>
          <p:nvPr>
            <p:ph type="ftr" sz="quarter" idx="4"/>
          </p:nvPr>
        </p:nvSpPr>
        <p:spPr/>
        <p:txBody>
          <a:bodyPr/>
          <a:lstStyle/>
          <a:p>
            <a:pPr marL="603966" marR="0" lvl="0" indent="0" algn="l" defTabSz="96602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2294032-2573-5E13-AF06-1433222B566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18FB2A9-E26D-F49C-14DA-BBB38DFDF19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4923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base"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E6B97-433E-4144-BA66-6B9B350662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49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E53AAA-D030-4F23-BE7E-280F39820E34}" type="slidenum">
              <a:rPr lang="en-US" smtClean="0"/>
              <a:t>7</a:t>
            </a:fld>
            <a:endParaRPr lang="en-US"/>
          </a:p>
        </p:txBody>
      </p:sp>
    </p:spTree>
    <p:extLst>
      <p:ext uri="{BB962C8B-B14F-4D97-AF65-F5344CB8AC3E}">
        <p14:creationId xmlns:p14="http://schemas.microsoft.com/office/powerpoint/2010/main" val="353357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0EE7-53D6-81BF-8534-0C7072D79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B0BBA-EF28-5585-0394-FB7F59158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9F148-704F-7FBF-6E80-2D0E9D7EA5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87B135-FA65-BD0A-9449-19C40ED35DD7}"/>
              </a:ext>
            </a:extLst>
          </p:cNvPr>
          <p:cNvSpPr>
            <a:spLocks noGrp="1"/>
          </p:cNvSpPr>
          <p:nvPr>
            <p:ph type="sldNum" sz="quarter" idx="5"/>
          </p:nvPr>
        </p:nvSpPr>
        <p:spPr/>
        <p:txBody>
          <a:bodyPr/>
          <a:lstStyle/>
          <a:p>
            <a:fld id="{12E53AAA-D030-4F23-BE7E-280F39820E34}" type="slidenum">
              <a:rPr lang="en-US" smtClean="0"/>
              <a:t>8</a:t>
            </a:fld>
            <a:endParaRPr lang="en-US"/>
          </a:p>
        </p:txBody>
      </p:sp>
    </p:spTree>
    <p:extLst>
      <p:ext uri="{BB962C8B-B14F-4D97-AF65-F5344CB8AC3E}">
        <p14:creationId xmlns:p14="http://schemas.microsoft.com/office/powerpoint/2010/main" val="217073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00"/>
              </a:spcAft>
              <a:defRPr/>
            </a:pPr>
            <a:endParaRPr lang="en-US" sz="800" dirty="0">
              <a:solidFill>
                <a:srgbClr val="000000"/>
              </a:solidFill>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EF7FEB2-C603-8B40-9FCD-FDDC87FF0CA4}" type="datetime8">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2025-02-17 9:12 PM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68856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tabLst>
                <a:tab pos="457200" algn="l"/>
              </a:tabLst>
            </a:pPr>
            <a:endParaRPr lang="en-US" sz="1200" b="1">
              <a:effectLst/>
              <a:latin typeface="Calibri"/>
              <a:ea typeface="Calibri" panose="020F0502020204030204" pitchFamily="34" charset="0"/>
              <a:cs typeface="Calibri"/>
            </a:endParaRPr>
          </a:p>
        </p:txBody>
      </p:sp>
      <p:sp>
        <p:nvSpPr>
          <p:cNvPr id="4" name="Header Placeholder 3"/>
          <p:cNvSpPr>
            <a:spLocks noGrp="1"/>
          </p:cNvSpPr>
          <p:nvPr>
            <p:ph type="hdr" sz="quarter"/>
          </p:nvPr>
        </p:nvSpPr>
        <p:spPr/>
        <p:txBody>
          <a:bodyPr/>
          <a:lstStyle/>
          <a:p>
            <a:pPr marL="0" marR="0" lvl="0" indent="0" algn="l" defTabSz="9142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416" marR="0" lvl="0" indent="0" algn="l" defTabSz="9139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2/17/2025 9:12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0768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9620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5907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2208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80087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5444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486402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9048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7437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49760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62005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6022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611535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93339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65467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53460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58833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969521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6177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60534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28032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0257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7418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68021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88790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710739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83704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504785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10656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01959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021303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89923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89910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58815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41594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19298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228793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662806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798857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01581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19695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22565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4226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898449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31947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52170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44288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102742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16174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709341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507687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56968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07777"/>
          </a:xfrm>
        </p:spPr>
        <p:txBody>
          <a:bodyPr/>
          <a:lstStyle>
            <a:lvl1pPr>
              <a:defRPr sz="2000">
                <a:solidFill>
                  <a:schemeClr val="accent1"/>
                </a:solidFill>
              </a:defRPr>
            </a:lvl1pPr>
          </a:lstStyle>
          <a:p>
            <a:pPr lvl="0"/>
            <a:r>
              <a:rPr lang="en-US"/>
              <a:t>Subtitle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lIns="0" rIns="0"/>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0865802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15C985A8-57A5-C844-C71E-545CD19C03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3478046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395870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C39F38E4-2D91-1A75-282E-C2CE1479B9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28129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370669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0519D2BD-5F1F-049B-3D7D-6449975485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145840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8" name="Picture 7">
            <a:extLst>
              <a:ext uri="{FF2B5EF4-FFF2-40B4-BE49-F238E27FC236}">
                <a16:creationId xmlns:a16="http://schemas.microsoft.com/office/drawing/2014/main" id="{6B9286FC-FF2F-BE24-0D70-80A1FEC718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3876650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10" name="Picture 9">
            <a:extLst>
              <a:ext uri="{FF2B5EF4-FFF2-40B4-BE49-F238E27FC236}">
                <a16:creationId xmlns:a16="http://schemas.microsoft.com/office/drawing/2014/main" id="{20BE7314-1E3B-8ADF-194D-A79FDA0DE2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179852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6" name="Picture 5">
            <a:extLst>
              <a:ext uri="{FF2B5EF4-FFF2-40B4-BE49-F238E27FC236}">
                <a16:creationId xmlns:a16="http://schemas.microsoft.com/office/drawing/2014/main" id="{FDEF3B82-C0CC-0DEA-8B6E-C600B9F6EA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4158763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5" name="Picture 4">
            <a:extLst>
              <a:ext uri="{FF2B5EF4-FFF2-40B4-BE49-F238E27FC236}">
                <a16:creationId xmlns:a16="http://schemas.microsoft.com/office/drawing/2014/main" id="{4BD11114-E380-A226-322A-8CEF8CBE1C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865197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8" name="Picture 7">
            <a:extLst>
              <a:ext uri="{FF2B5EF4-FFF2-40B4-BE49-F238E27FC236}">
                <a16:creationId xmlns:a16="http://schemas.microsoft.com/office/drawing/2014/main" id="{E3654D63-B261-F285-9CB7-4C73A8B0F9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3496283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8" name="Picture 7">
            <a:extLst>
              <a:ext uri="{FF2B5EF4-FFF2-40B4-BE49-F238E27FC236}">
                <a16:creationId xmlns:a16="http://schemas.microsoft.com/office/drawing/2014/main" id="{93CA8864-AB12-97F2-04A5-2F55CED38D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41033197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CAAB88EB-9823-43A7-D2C7-7AC3653C1D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1455325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pic>
        <p:nvPicPr>
          <p:cNvPr id="7" name="Picture 6">
            <a:extLst>
              <a:ext uri="{FF2B5EF4-FFF2-40B4-BE49-F238E27FC236}">
                <a16:creationId xmlns:a16="http://schemas.microsoft.com/office/drawing/2014/main" id="{E360CA61-4EC7-5DC9-F08D-818CA9950D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2909423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D3F271-1326-42D8-A173-3ACC96EA601F}"/>
              </a:ext>
            </a:extLst>
          </p:cNvPr>
          <p:cNvSpPr>
            <a:spLocks noGrp="1"/>
          </p:cNvSpPr>
          <p:nvPr>
            <p:ph type="title"/>
          </p:nvPr>
        </p:nvSpPr>
        <p:spPr>
          <a:xfrm>
            <a:off x="481007" y="365125"/>
            <a:ext cx="10515600" cy="1325563"/>
          </a:xfrm>
        </p:spPr>
        <p:txBody>
          <a:bodyPr/>
          <a:lstStyle>
            <a:lvl1pPr>
              <a:defRPr>
                <a:solidFill>
                  <a:srgbClr val="1A366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47" name="Content Placeholder 2">
            <a:extLst>
              <a:ext uri="{FF2B5EF4-FFF2-40B4-BE49-F238E27FC236}">
                <a16:creationId xmlns:a16="http://schemas.microsoft.com/office/drawing/2014/main" id="{C8A71299-FD9F-42EF-8843-604100D5D860}"/>
              </a:ext>
            </a:extLst>
          </p:cNvPr>
          <p:cNvSpPr>
            <a:spLocks noGrp="1"/>
          </p:cNvSpPr>
          <p:nvPr>
            <p:ph idx="1"/>
          </p:nvPr>
        </p:nvSpPr>
        <p:spPr>
          <a:xfrm>
            <a:off x="481007" y="1825625"/>
            <a:ext cx="10515600" cy="4054174"/>
          </a:xfrm>
        </p:spPr>
        <p:txBody>
          <a:bodyPr/>
          <a:lstStyle>
            <a:lvl1pPr>
              <a:defRPr>
                <a:solidFill>
                  <a:srgbClr val="1A3661"/>
                </a:solidFill>
                <a:latin typeface="Segoe UI" panose="020B0502040204020203" pitchFamily="34" charset="0"/>
                <a:cs typeface="Segoe UI" panose="020B0502040204020203" pitchFamily="34" charset="0"/>
              </a:defRPr>
            </a:lvl1pPr>
            <a:lvl2pPr>
              <a:defRPr>
                <a:solidFill>
                  <a:srgbClr val="1A3661"/>
                </a:solidFill>
                <a:latin typeface="Segoe UI" panose="020B0502040204020203" pitchFamily="34" charset="0"/>
                <a:cs typeface="Segoe UI" panose="020B0502040204020203" pitchFamily="34" charset="0"/>
              </a:defRPr>
            </a:lvl2pPr>
            <a:lvl3pPr>
              <a:defRPr>
                <a:solidFill>
                  <a:srgbClr val="1A3661"/>
                </a:solidFill>
                <a:latin typeface="Segoe UI" panose="020B0502040204020203" pitchFamily="34" charset="0"/>
                <a:cs typeface="Segoe UI" panose="020B0502040204020203" pitchFamily="34" charset="0"/>
              </a:defRPr>
            </a:lvl3pPr>
            <a:lvl4pPr>
              <a:defRPr>
                <a:solidFill>
                  <a:srgbClr val="1A3661"/>
                </a:solidFill>
                <a:latin typeface="Segoe UI" panose="020B0502040204020203" pitchFamily="34" charset="0"/>
                <a:cs typeface="Segoe UI" panose="020B0502040204020203" pitchFamily="34" charset="0"/>
              </a:defRPr>
            </a:lvl4pPr>
            <a:lvl5pPr>
              <a:defRPr>
                <a:solidFill>
                  <a:srgbClr val="1A366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61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747320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5556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01168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245967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22560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13974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341050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0404887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59419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7706804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046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12384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1650800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422737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2/17/2025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40095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7.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Manrope Light" pitchFamily="2" charset="0"/>
              </a:defRPr>
            </a:lvl1pPr>
          </a:lstStyle>
          <a:p>
            <a:fld id="{34554F73-7373-4DD9-B17E-BF891112A6B2}" type="slidenum">
              <a:rPr lang="en-US" smtClean="0"/>
              <a:pPr/>
              <a:t>‹#›</a:t>
            </a:fld>
            <a:endParaRPr lang="en-US"/>
          </a:p>
        </p:txBody>
      </p:sp>
    </p:spTree>
    <p:extLst>
      <p:ext uri="{BB962C8B-B14F-4D97-AF65-F5344CB8AC3E}">
        <p14:creationId xmlns:p14="http://schemas.microsoft.com/office/powerpoint/2010/main" val="1656521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7" name="Picture 6">
            <a:extLst>
              <a:ext uri="{FF2B5EF4-FFF2-40B4-BE49-F238E27FC236}">
                <a16:creationId xmlns:a16="http://schemas.microsoft.com/office/drawing/2014/main" id="{50400CAA-650A-B59B-8EB1-4617C5199C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60818" y="6108260"/>
            <a:ext cx="322506" cy="644745"/>
          </a:xfrm>
          <a:prstGeom prst="rect">
            <a:avLst/>
          </a:prstGeom>
        </p:spPr>
      </p:pic>
    </p:spTree>
    <p:extLst>
      <p:ext uri="{BB962C8B-B14F-4D97-AF65-F5344CB8AC3E}">
        <p14:creationId xmlns:p14="http://schemas.microsoft.com/office/powerpoint/2010/main" val="1317729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1"/>
            </a:gs>
            <a:gs pos="0">
              <a:schemeClr val="bg2"/>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7" name="Picture 6">
            <a:extLst>
              <a:ext uri="{FF2B5EF4-FFF2-40B4-BE49-F238E27FC236}">
                <a16:creationId xmlns:a16="http://schemas.microsoft.com/office/drawing/2014/main" id="{8151E6E5-993E-8A8E-33DF-B4CAB8DB681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60818" y="6108260"/>
            <a:ext cx="322506" cy="644745"/>
          </a:xfrm>
          <a:prstGeom prst="rect">
            <a:avLst/>
          </a:prstGeom>
        </p:spPr>
      </p:pic>
    </p:spTree>
    <p:extLst>
      <p:ext uri="{BB962C8B-B14F-4D97-AF65-F5344CB8AC3E}">
        <p14:creationId xmlns:p14="http://schemas.microsoft.com/office/powerpoint/2010/main" val="38932322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tx2">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9" name="Picture 8">
            <a:extLst>
              <a:ext uri="{FF2B5EF4-FFF2-40B4-BE49-F238E27FC236}">
                <a16:creationId xmlns:a16="http://schemas.microsoft.com/office/drawing/2014/main" id="{8A8696AC-4627-BBBB-71F0-346B8DDD41C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6656" y="6312042"/>
            <a:ext cx="448686" cy="448686"/>
          </a:xfrm>
          <a:prstGeom prst="rect">
            <a:avLst/>
          </a:prstGeom>
        </p:spPr>
      </p:pic>
    </p:spTree>
    <p:extLst>
      <p:ext uri="{BB962C8B-B14F-4D97-AF65-F5344CB8AC3E}">
        <p14:creationId xmlns:p14="http://schemas.microsoft.com/office/powerpoint/2010/main" val="2985703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6">
                <a:alpha val="20000"/>
              </a:schemeClr>
            </a:gs>
            <a:gs pos="0">
              <a:srgbClr val="B2F3C6">
                <a:alpha val="20000"/>
              </a:srgb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descr="A logo of a medical service&#10;&#10;Description automatically generated">
            <a:extLst>
              <a:ext uri="{FF2B5EF4-FFF2-40B4-BE49-F238E27FC236}">
                <a16:creationId xmlns:a16="http://schemas.microsoft.com/office/drawing/2014/main" id="{1ADC32D7-033E-2108-2B64-FEA56195E6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656" y="6311882"/>
            <a:ext cx="448687" cy="449008"/>
          </a:xfrm>
          <a:prstGeom prst="rect">
            <a:avLst/>
          </a:prstGeom>
        </p:spPr>
      </p:pic>
    </p:spTree>
    <p:extLst>
      <p:ext uri="{BB962C8B-B14F-4D97-AF65-F5344CB8AC3E}">
        <p14:creationId xmlns:p14="http://schemas.microsoft.com/office/powerpoint/2010/main" val="8584713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rgbClr val="108847"/>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accent5">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spTree>
    <p:extLst>
      <p:ext uri="{BB962C8B-B14F-4D97-AF65-F5344CB8AC3E}">
        <p14:creationId xmlns:p14="http://schemas.microsoft.com/office/powerpoint/2010/main" val="992652256"/>
      </p:ext>
    </p:extLst>
  </p:cSld>
  <p:clrMap bg1="lt1" tx1="dk1" bg2="lt2" tx2="dk2" accent1="accent1" accent2="accent2" accent3="accent3" accent4="accent4" accent5="accent5" accent6="accent6" hlink="hlink" folHlink="folHlink"/>
  <p:sldLayoutIdLst>
    <p:sldLayoutId id="2147483784" r:id="rId1"/>
    <p:sldLayoutId id="2147483709" r:id="rId2"/>
    <p:sldLayoutId id="2147483748"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49" r:id="rId14"/>
    <p:sldLayoutId id="2147483750" r:id="rId15"/>
  </p:sldLayoutIdLst>
  <p:txStyles>
    <p:title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rgbClr val="9470CA">
                <a:alpha val="20000"/>
              </a:srgb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a:extLst>
              <a:ext uri="{FF2B5EF4-FFF2-40B4-BE49-F238E27FC236}">
                <a16:creationId xmlns:a16="http://schemas.microsoft.com/office/drawing/2014/main" id="{1ADC32D7-033E-2108-2B64-FEA56195E6F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6656" y="6311882"/>
            <a:ext cx="448686" cy="449006"/>
          </a:xfrm>
          <a:prstGeom prst="rect">
            <a:avLst/>
          </a:prstGeom>
        </p:spPr>
      </p:pic>
    </p:spTree>
    <p:extLst>
      <p:ext uri="{BB962C8B-B14F-4D97-AF65-F5344CB8AC3E}">
        <p14:creationId xmlns:p14="http://schemas.microsoft.com/office/powerpoint/2010/main" val="41337528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rgbClr val="9470CA"/>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accent5">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2/17/2025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a:extLst>
              <a:ext uri="{FF2B5EF4-FFF2-40B4-BE49-F238E27FC236}">
                <a16:creationId xmlns:a16="http://schemas.microsoft.com/office/drawing/2014/main" id="{1ADC32D7-033E-2108-2B64-FEA56195E6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99265225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32.svg"/><Relationship Id="rId2"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32.svg"/><Relationship Id="rId2" Type="http://schemas.openxmlformats.org/officeDocument/2006/relationships/image" Target="../media/image43.png"/><Relationship Id="rId1" Type="http://schemas.openxmlformats.org/officeDocument/2006/relationships/slideLayout" Target="../slideLayouts/slideLayout63.xml"/><Relationship Id="rId6" Type="http://schemas.openxmlformats.org/officeDocument/2006/relationships/image" Target="../media/image31.png"/><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4.svg"/><Relationship Id="rId7" Type="http://schemas.openxmlformats.org/officeDocument/2006/relationships/image" Target="../media/image32.svg"/><Relationship Id="rId2" Type="http://schemas.openxmlformats.org/officeDocument/2006/relationships/image" Target="../media/image43.png"/><Relationship Id="rId1" Type="http://schemas.openxmlformats.org/officeDocument/2006/relationships/slideLayout" Target="../slideLayouts/slideLayout63.xml"/><Relationship Id="rId6" Type="http://schemas.openxmlformats.org/officeDocument/2006/relationships/image" Target="../media/image31.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2.svg"/><Relationship Id="rId18" Type="http://schemas.openxmlformats.org/officeDocument/2006/relationships/image" Target="../media/image55.png"/><Relationship Id="rId26" Type="http://schemas.openxmlformats.org/officeDocument/2006/relationships/image" Target="../media/image63.svg"/><Relationship Id="rId3" Type="http://schemas.openxmlformats.org/officeDocument/2006/relationships/image" Target="../media/image44.svg"/><Relationship Id="rId21" Type="http://schemas.openxmlformats.org/officeDocument/2006/relationships/image" Target="../media/image58.png"/><Relationship Id="rId7" Type="http://schemas.openxmlformats.org/officeDocument/2006/relationships/image" Target="../media/image14.svg"/><Relationship Id="rId12" Type="http://schemas.openxmlformats.org/officeDocument/2006/relationships/image" Target="../media/image51.png"/><Relationship Id="rId17" Type="http://schemas.openxmlformats.org/officeDocument/2006/relationships/image" Target="../media/image54.svg"/><Relationship Id="rId25" Type="http://schemas.openxmlformats.org/officeDocument/2006/relationships/image" Target="../media/image62.png"/><Relationship Id="rId2" Type="http://schemas.openxmlformats.org/officeDocument/2006/relationships/image" Target="../media/image43.png"/><Relationship Id="rId16" Type="http://schemas.openxmlformats.org/officeDocument/2006/relationships/image" Target="../media/image53.png"/><Relationship Id="rId20" Type="http://schemas.openxmlformats.org/officeDocument/2006/relationships/image" Target="../media/image57.svg"/><Relationship Id="rId1" Type="http://schemas.openxmlformats.org/officeDocument/2006/relationships/slideLayout" Target="../slideLayouts/slideLayout69.xml"/><Relationship Id="rId6" Type="http://schemas.openxmlformats.org/officeDocument/2006/relationships/image" Target="../media/image13.png"/><Relationship Id="rId11" Type="http://schemas.openxmlformats.org/officeDocument/2006/relationships/image" Target="../media/image32.svg"/><Relationship Id="rId24" Type="http://schemas.openxmlformats.org/officeDocument/2006/relationships/image" Target="../media/image61.png"/><Relationship Id="rId5" Type="http://schemas.openxmlformats.org/officeDocument/2006/relationships/image" Target="../media/image50.svg"/><Relationship Id="rId15" Type="http://schemas.openxmlformats.org/officeDocument/2006/relationships/image" Target="../media/image46.svg"/><Relationship Id="rId23" Type="http://schemas.openxmlformats.org/officeDocument/2006/relationships/image" Target="../media/image60.png"/><Relationship Id="rId10" Type="http://schemas.openxmlformats.org/officeDocument/2006/relationships/image" Target="../media/image31.png"/><Relationship Id="rId19" Type="http://schemas.openxmlformats.org/officeDocument/2006/relationships/image" Target="../media/image56.png"/><Relationship Id="rId4" Type="http://schemas.openxmlformats.org/officeDocument/2006/relationships/image" Target="../media/image49.png"/><Relationship Id="rId9" Type="http://schemas.openxmlformats.org/officeDocument/2006/relationships/image" Target="../media/image34.svg"/><Relationship Id="rId14" Type="http://schemas.openxmlformats.org/officeDocument/2006/relationships/image" Target="../media/image45.png"/><Relationship Id="rId22" Type="http://schemas.openxmlformats.org/officeDocument/2006/relationships/image" Target="../media/image59.sv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2.svg"/><Relationship Id="rId18" Type="http://schemas.openxmlformats.org/officeDocument/2006/relationships/image" Target="../media/image66.png"/><Relationship Id="rId3" Type="http://schemas.openxmlformats.org/officeDocument/2006/relationships/image" Target="../media/image44.svg"/><Relationship Id="rId7" Type="http://schemas.openxmlformats.org/officeDocument/2006/relationships/image" Target="../media/image14.svg"/><Relationship Id="rId12" Type="http://schemas.openxmlformats.org/officeDocument/2006/relationships/image" Target="../media/image51.png"/><Relationship Id="rId17" Type="http://schemas.openxmlformats.org/officeDocument/2006/relationships/image" Target="../media/image46.svg"/><Relationship Id="rId2" Type="http://schemas.openxmlformats.org/officeDocument/2006/relationships/image" Target="../media/image43.png"/><Relationship Id="rId16" Type="http://schemas.openxmlformats.org/officeDocument/2006/relationships/image" Target="../media/image45.png"/><Relationship Id="rId1" Type="http://schemas.openxmlformats.org/officeDocument/2006/relationships/slideLayout" Target="../slideLayouts/slideLayout69.xml"/><Relationship Id="rId6" Type="http://schemas.openxmlformats.org/officeDocument/2006/relationships/image" Target="../media/image13.png"/><Relationship Id="rId11" Type="http://schemas.openxmlformats.org/officeDocument/2006/relationships/image" Target="../media/image32.svg"/><Relationship Id="rId5" Type="http://schemas.openxmlformats.org/officeDocument/2006/relationships/image" Target="../media/image50.svg"/><Relationship Id="rId15" Type="http://schemas.openxmlformats.org/officeDocument/2006/relationships/image" Target="../media/image65.svg"/><Relationship Id="rId10" Type="http://schemas.openxmlformats.org/officeDocument/2006/relationships/image" Target="../media/image31.png"/><Relationship Id="rId19" Type="http://schemas.openxmlformats.org/officeDocument/2006/relationships/image" Target="../media/image67.svg"/><Relationship Id="rId4" Type="http://schemas.openxmlformats.org/officeDocument/2006/relationships/image" Target="../media/image49.png"/><Relationship Id="rId9" Type="http://schemas.openxmlformats.org/officeDocument/2006/relationships/image" Target="../media/image34.sv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17.sv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30.svg"/><Relationship Id="rId4" Type="http://schemas.openxmlformats.org/officeDocument/2006/relationships/image" Target="../media/image70.sv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3.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30.svg"/><Relationship Id="rId4" Type="http://schemas.openxmlformats.org/officeDocument/2006/relationships/image" Target="../media/image70.sv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30.svg"/><Relationship Id="rId4" Type="http://schemas.openxmlformats.org/officeDocument/2006/relationships/image" Target="../media/image70.sv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63.xml"/><Relationship Id="rId6" Type="http://schemas.openxmlformats.org/officeDocument/2006/relationships/image" Target="../media/image75.svg"/><Relationship Id="rId5" Type="http://schemas.openxmlformats.org/officeDocument/2006/relationships/image" Target="../media/image7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hyperlink" Target="mailto:sales@binarystream.com"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svg"/><Relationship Id="rId4" Type="http://schemas.openxmlformats.org/officeDocument/2006/relationships/diagramLayout" Target="../diagrams/layout1.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32.svg"/><Relationship Id="rId2"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D902-6E59-6946-BA53-606417021F82}"/>
              </a:ext>
            </a:extLst>
          </p:cNvPr>
          <p:cNvSpPr>
            <a:spLocks noGrp="1"/>
          </p:cNvSpPr>
          <p:nvPr>
            <p:ph type="ctrTitle"/>
          </p:nvPr>
        </p:nvSpPr>
        <p:spPr>
          <a:xfrm>
            <a:off x="917022" y="2158139"/>
            <a:ext cx="10371087" cy="2387600"/>
          </a:xfrm>
        </p:spPr>
        <p:txBody>
          <a:bodyPr>
            <a:normAutofit/>
          </a:bodyPr>
          <a:lstStyle/>
          <a:p>
            <a:pPr algn="l">
              <a:lnSpc>
                <a:spcPct val="85000"/>
              </a:lnSpc>
            </a:pPr>
            <a:r>
              <a:rPr lang="en-US">
                <a:latin typeface="Manrope ExtraBold"/>
              </a:rPr>
              <a:t>Dynamic solutions for Microsoft ERP customers.</a:t>
            </a:r>
            <a:endParaRPr lang="en-US">
              <a:solidFill>
                <a:srgbClr val="FFFFFF"/>
              </a:solidFill>
              <a:latin typeface="Manrope ExtraBold"/>
            </a:endParaRPr>
          </a:p>
        </p:txBody>
      </p:sp>
      <p:sp>
        <p:nvSpPr>
          <p:cNvPr id="3" name="Subtitle 2">
            <a:extLst>
              <a:ext uri="{FF2B5EF4-FFF2-40B4-BE49-F238E27FC236}">
                <a16:creationId xmlns:a16="http://schemas.microsoft.com/office/drawing/2014/main" id="{228DCFBE-98F8-96E8-886E-C9E3569590DF}"/>
              </a:ext>
            </a:extLst>
          </p:cNvPr>
          <p:cNvSpPr>
            <a:spLocks noGrp="1"/>
          </p:cNvSpPr>
          <p:nvPr>
            <p:ph type="subTitle" idx="1"/>
          </p:nvPr>
        </p:nvSpPr>
        <p:spPr>
          <a:xfrm>
            <a:off x="917021" y="4774974"/>
            <a:ext cx="10099321" cy="1655762"/>
          </a:xfrm>
        </p:spPr>
        <p:txBody>
          <a:bodyPr vert="horz" lIns="91440" tIns="45720" rIns="91440" bIns="45720" rtlCol="0" anchor="t">
            <a:normAutofit/>
          </a:bodyPr>
          <a:lstStyle/>
          <a:p>
            <a:pPr algn="l">
              <a:lnSpc>
                <a:spcPct val="120000"/>
              </a:lnSpc>
            </a:pPr>
            <a:r>
              <a:rPr lang="en-US">
                <a:solidFill>
                  <a:schemeClr val="accent2"/>
                </a:solidFill>
                <a:latin typeface="Manrope SemiBold"/>
              </a:rPr>
              <a:t>We help businesses using Microsoft ERP solve complex financial and operational challenges. </a:t>
            </a:r>
            <a:endParaRPr lang="en-US">
              <a:solidFill>
                <a:schemeClr val="accent2"/>
              </a:solidFill>
            </a:endParaRPr>
          </a:p>
        </p:txBody>
      </p:sp>
      <p:pic>
        <p:nvPicPr>
          <p:cNvPr id="5" name="Picture 4" descr="A black background with white text&#10;&#10;Description automatically generated">
            <a:extLst>
              <a:ext uri="{FF2B5EF4-FFF2-40B4-BE49-F238E27FC236}">
                <a16:creationId xmlns:a16="http://schemas.microsoft.com/office/drawing/2014/main" id="{7523DB01-3E5C-A92A-6863-F7F050E3B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13" y="726951"/>
            <a:ext cx="3499062" cy="1052178"/>
          </a:xfrm>
          <a:prstGeom prst="rect">
            <a:avLst/>
          </a:prstGeom>
        </p:spPr>
      </p:pic>
    </p:spTree>
    <p:extLst>
      <p:ext uri="{BB962C8B-B14F-4D97-AF65-F5344CB8AC3E}">
        <p14:creationId xmlns:p14="http://schemas.microsoft.com/office/powerpoint/2010/main" val="21108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BA75B-8BC7-7EC9-EFE1-8291511E9A0E}"/>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4F9D4A9-2BBE-7497-6DCC-98FD15478422}"/>
              </a:ext>
            </a:extLst>
          </p:cNvPr>
          <p:cNvSpPr/>
          <p:nvPr/>
        </p:nvSpPr>
        <p:spPr>
          <a:xfrm>
            <a:off x="359228"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1B5F07D-BB1E-3090-7142-04E8621AEE76}"/>
              </a:ext>
            </a:extLst>
          </p:cNvPr>
          <p:cNvSpPr/>
          <p:nvPr/>
        </p:nvSpPr>
        <p:spPr>
          <a:xfrm>
            <a:off x="6131378"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AF3943F-2B30-0AB7-D5FE-B6932DFDD658}"/>
              </a:ext>
            </a:extLst>
          </p:cNvPr>
          <p:cNvSpPr/>
          <p:nvPr/>
        </p:nvSpPr>
        <p:spPr>
          <a:xfrm>
            <a:off x="9017453"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9C0172-B6E9-C4A6-9177-1E973D0A97CE}"/>
              </a:ext>
            </a:extLst>
          </p:cNvPr>
          <p:cNvSpPr/>
          <p:nvPr/>
        </p:nvSpPr>
        <p:spPr>
          <a:xfrm>
            <a:off x="3245303"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a:extLst>
              <a:ext uri="{FF2B5EF4-FFF2-40B4-BE49-F238E27FC236}">
                <a16:creationId xmlns:a16="http://schemas.microsoft.com/office/drawing/2014/main" id="{8379EEC9-2189-4EDE-3F15-5132622F2202}"/>
              </a:ext>
            </a:extLst>
          </p:cNvPr>
          <p:cNvSpPr txBox="1">
            <a:spLocks/>
          </p:cNvSpPr>
          <p:nvPr/>
        </p:nvSpPr>
        <p:spPr>
          <a:xfrm>
            <a:off x="658814" y="3356220"/>
            <a:ext cx="1712911" cy="2215991"/>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dirty="0">
                <a:solidFill>
                  <a:srgbClr val="004778"/>
                </a:solidFill>
                <a:latin typeface="Manrope"/>
                <a:cs typeface="Segoe UI"/>
              </a:rPr>
              <a:t>An Out of the Box module in Dynamics Finance that handles the subscription billing management cycle. </a:t>
            </a:r>
          </a:p>
        </p:txBody>
      </p:sp>
      <p:sp>
        <p:nvSpPr>
          <p:cNvPr id="10" name="Content Placeholder 5">
            <a:extLst>
              <a:ext uri="{FF2B5EF4-FFF2-40B4-BE49-F238E27FC236}">
                <a16:creationId xmlns:a16="http://schemas.microsoft.com/office/drawing/2014/main" id="{E52A8D45-3A9F-120C-4CDA-754558EF4034}"/>
              </a:ext>
            </a:extLst>
          </p:cNvPr>
          <p:cNvSpPr txBox="1">
            <a:spLocks/>
          </p:cNvSpPr>
          <p:nvPr/>
        </p:nvSpPr>
        <p:spPr>
          <a:xfrm>
            <a:off x="3602039" y="3356220"/>
            <a:ext cx="1897061" cy="2215991"/>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Highly flexible and accommodates a wide range of pricing and billing structures including usage-based, tiered, milestone, and more.</a:t>
            </a:r>
          </a:p>
        </p:txBody>
      </p:sp>
      <p:sp>
        <p:nvSpPr>
          <p:cNvPr id="11" name="Content Placeholder 5">
            <a:extLst>
              <a:ext uri="{FF2B5EF4-FFF2-40B4-BE49-F238E27FC236}">
                <a16:creationId xmlns:a16="http://schemas.microsoft.com/office/drawing/2014/main" id="{A649FFC8-CD44-6800-3F26-8AB8B3C142AB}"/>
              </a:ext>
            </a:extLst>
          </p:cNvPr>
          <p:cNvSpPr txBox="1">
            <a:spLocks/>
          </p:cNvSpPr>
          <p:nvPr/>
        </p:nvSpPr>
        <p:spPr>
          <a:xfrm>
            <a:off x="6408738" y="3356220"/>
            <a:ext cx="2007000" cy="1723549"/>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Takes the hassle out of your audit process and paves  a clear path towards compliance with ASC 606 and IFRS 15.</a:t>
            </a:r>
          </a:p>
        </p:txBody>
      </p:sp>
      <p:sp>
        <p:nvSpPr>
          <p:cNvPr id="12" name="Content Placeholder 5">
            <a:extLst>
              <a:ext uri="{FF2B5EF4-FFF2-40B4-BE49-F238E27FC236}">
                <a16:creationId xmlns:a16="http://schemas.microsoft.com/office/drawing/2014/main" id="{780B9860-8B22-07A2-3A8C-B4E202F17111}"/>
              </a:ext>
            </a:extLst>
          </p:cNvPr>
          <p:cNvSpPr txBox="1">
            <a:spLocks/>
          </p:cNvSpPr>
          <p:nvPr/>
        </p:nvSpPr>
        <p:spPr>
          <a:xfrm>
            <a:off x="9288464" y="3356220"/>
            <a:ext cx="1897061" cy="1723549"/>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Includes real-time reports and forecasting tools with intelligent insights across all your revenue streams.</a:t>
            </a:r>
          </a:p>
        </p:txBody>
      </p:sp>
      <p:sp>
        <p:nvSpPr>
          <p:cNvPr id="13" name="Title 1">
            <a:extLst>
              <a:ext uri="{FF2B5EF4-FFF2-40B4-BE49-F238E27FC236}">
                <a16:creationId xmlns:a16="http://schemas.microsoft.com/office/drawing/2014/main" id="{7F8A16D5-7678-96DB-302B-684C8172CF62}"/>
              </a:ext>
            </a:extLst>
          </p:cNvPr>
          <p:cNvSpPr txBox="1">
            <a:spLocks/>
          </p:cNvSpPr>
          <p:nvPr/>
        </p:nvSpPr>
        <p:spPr>
          <a:xfrm>
            <a:off x="419481" y="419100"/>
            <a:ext cx="10905744" cy="10080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214792"/>
                </a:solidFill>
                <a:latin typeface="Manrope ExtraBold"/>
              </a:rPr>
              <a:t>Subscription Billing Module functionality .</a:t>
            </a:r>
          </a:p>
        </p:txBody>
      </p:sp>
      <p:pic>
        <p:nvPicPr>
          <p:cNvPr id="17" name="Graphic 16">
            <a:extLst>
              <a:ext uri="{FF2B5EF4-FFF2-40B4-BE49-F238E27FC236}">
                <a16:creationId xmlns:a16="http://schemas.microsoft.com/office/drawing/2014/main" id="{94D171AB-4AA3-79AD-C44F-03EC5031BA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613" y="2578100"/>
            <a:ext cx="495300" cy="495300"/>
          </a:xfrm>
          <a:prstGeom prst="rect">
            <a:avLst/>
          </a:prstGeom>
        </p:spPr>
      </p:pic>
      <p:pic>
        <p:nvPicPr>
          <p:cNvPr id="21" name="Graphic 20">
            <a:extLst>
              <a:ext uri="{FF2B5EF4-FFF2-40B4-BE49-F238E27FC236}">
                <a16:creationId xmlns:a16="http://schemas.microsoft.com/office/drawing/2014/main" id="{CCC4AF53-106D-997E-AAB0-1D18D148D88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595688" y="2578100"/>
            <a:ext cx="495300" cy="495300"/>
          </a:xfrm>
          <a:prstGeom prst="rect">
            <a:avLst/>
          </a:prstGeom>
        </p:spPr>
      </p:pic>
      <p:pic>
        <p:nvPicPr>
          <p:cNvPr id="22" name="Graphic 21">
            <a:extLst>
              <a:ext uri="{FF2B5EF4-FFF2-40B4-BE49-F238E27FC236}">
                <a16:creationId xmlns:a16="http://schemas.microsoft.com/office/drawing/2014/main" id="{0DA449E1-0601-EB5C-15EC-8EDFD3AE046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08738" y="2578100"/>
            <a:ext cx="495300" cy="495300"/>
          </a:xfrm>
          <a:prstGeom prst="rect">
            <a:avLst/>
          </a:prstGeom>
        </p:spPr>
      </p:pic>
      <p:pic>
        <p:nvPicPr>
          <p:cNvPr id="25" name="Graphic 24">
            <a:extLst>
              <a:ext uri="{FF2B5EF4-FFF2-40B4-BE49-F238E27FC236}">
                <a16:creationId xmlns:a16="http://schemas.microsoft.com/office/drawing/2014/main" id="{19797676-606C-B291-0630-301B742A500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93906" y="2578100"/>
            <a:ext cx="471714" cy="495300"/>
          </a:xfrm>
          <a:prstGeom prst="rect">
            <a:avLst/>
          </a:prstGeom>
        </p:spPr>
      </p:pic>
    </p:spTree>
    <p:extLst>
      <p:ext uri="{BB962C8B-B14F-4D97-AF65-F5344CB8AC3E}">
        <p14:creationId xmlns:p14="http://schemas.microsoft.com/office/powerpoint/2010/main" val="344782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38">
            <a:extLst>
              <a:ext uri="{FF2B5EF4-FFF2-40B4-BE49-F238E27FC236}">
                <a16:creationId xmlns:a16="http://schemas.microsoft.com/office/drawing/2014/main" id="{ED8176EC-6BF6-7FF1-5F35-97C4C5684C8B}"/>
              </a:ext>
              <a:ext uri="{C183D7F6-B498-43B3-948B-1728B52AA6E4}">
                <adec:decorative xmlns:adec="http://schemas.microsoft.com/office/drawing/2017/decorative" val="1"/>
              </a:ext>
            </a:extLst>
          </p:cNvPr>
          <p:cNvSpPr/>
          <p:nvPr/>
        </p:nvSpPr>
        <p:spPr bwMode="auto">
          <a:xfrm>
            <a:off x="609600" y="2019195"/>
            <a:ext cx="10972800" cy="3892770"/>
          </a:xfrm>
          <a:prstGeom prst="roundRect">
            <a:avLst>
              <a:gd name="adj" fmla="val 3641"/>
            </a:avLst>
          </a:prstGeom>
          <a:gradFill>
            <a:gsLst>
              <a:gs pos="0">
                <a:srgbClr val="6D8BED"/>
              </a:gs>
              <a:gs pos="100000">
                <a:srgbClr val="214792"/>
              </a:gs>
            </a:gsLst>
            <a:lin ang="2700000" scaled="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gradFill>
                <a:gsLst>
                  <a:gs pos="3909">
                    <a:srgbClr val="FFFFFF"/>
                  </a:gs>
                  <a:gs pos="17264">
                    <a:srgbClr val="FFFFFF"/>
                  </a:gs>
                </a:gsLst>
                <a:lin ang="2700000" scaled="0"/>
              </a:gradFill>
              <a:effectLst/>
              <a:uLnTx/>
              <a:uFillTx/>
              <a:latin typeface="Segoe Sans Text Semibold" pitchFamily="2" charset="0"/>
              <a:ea typeface="+mn-ea"/>
              <a:cs typeface="+mn-cs"/>
            </a:endParaRPr>
          </a:p>
        </p:txBody>
      </p:sp>
      <p:sp>
        <p:nvSpPr>
          <p:cNvPr id="35" name="!!CAP">
            <a:extLst>
              <a:ext uri="{FF2B5EF4-FFF2-40B4-BE49-F238E27FC236}">
                <a16:creationId xmlns:a16="http://schemas.microsoft.com/office/drawing/2014/main" id="{162F3972-13D8-34B7-C7CE-ED44D0D63813}"/>
              </a:ext>
              <a:ext uri="{C183D7F6-B498-43B3-948B-1728B52AA6E4}">
                <adec:decorative xmlns:adec="http://schemas.microsoft.com/office/drawing/2017/decorative" val="1"/>
              </a:ext>
            </a:extLst>
          </p:cNvPr>
          <p:cNvSpPr>
            <a:spLocks/>
          </p:cNvSpPr>
          <p:nvPr/>
        </p:nvSpPr>
        <p:spPr bwMode="auto">
          <a:xfrm>
            <a:off x="878410"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34" name="!!LCO">
            <a:extLst>
              <a:ext uri="{FF2B5EF4-FFF2-40B4-BE49-F238E27FC236}">
                <a16:creationId xmlns:a16="http://schemas.microsoft.com/office/drawing/2014/main" id="{E49F14C9-2938-CF8B-1DF2-52A14C92C229}"/>
              </a:ext>
              <a:ext uri="{C183D7F6-B498-43B3-948B-1728B52AA6E4}">
                <adec:decorative xmlns:adec="http://schemas.microsoft.com/office/drawing/2017/decorative" val="1"/>
              </a:ext>
            </a:extLst>
          </p:cNvPr>
          <p:cNvSpPr>
            <a:spLocks/>
          </p:cNvSpPr>
          <p:nvPr/>
        </p:nvSpPr>
        <p:spPr bwMode="auto">
          <a:xfrm>
            <a:off x="3538190"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36" name="!!EEBU">
            <a:extLst>
              <a:ext uri="{FF2B5EF4-FFF2-40B4-BE49-F238E27FC236}">
                <a16:creationId xmlns:a16="http://schemas.microsoft.com/office/drawing/2014/main" id="{419BEF54-B9F7-B883-D8F3-3BA5EED565B0}"/>
              </a:ext>
              <a:ext uri="{C183D7F6-B498-43B3-948B-1728B52AA6E4}">
                <adec:decorative xmlns:adec="http://schemas.microsoft.com/office/drawing/2017/decorative" val="1"/>
              </a:ext>
            </a:extLst>
          </p:cNvPr>
          <p:cNvSpPr>
            <a:spLocks/>
          </p:cNvSpPr>
          <p:nvPr/>
        </p:nvSpPr>
        <p:spPr bwMode="auto">
          <a:xfrm>
            <a:off x="6197970"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33" name="!!AP">
            <a:extLst>
              <a:ext uri="{FF2B5EF4-FFF2-40B4-BE49-F238E27FC236}">
                <a16:creationId xmlns:a16="http://schemas.microsoft.com/office/drawing/2014/main" id="{14AF2369-96A3-8EED-AA50-981F8B1845E6}"/>
              </a:ext>
              <a:ext uri="{C183D7F6-B498-43B3-948B-1728B52AA6E4}">
                <adec:decorative xmlns:adec="http://schemas.microsoft.com/office/drawing/2017/decorative" val="1"/>
              </a:ext>
            </a:extLst>
          </p:cNvPr>
          <p:cNvSpPr>
            <a:spLocks/>
          </p:cNvSpPr>
          <p:nvPr/>
        </p:nvSpPr>
        <p:spPr bwMode="auto">
          <a:xfrm>
            <a:off x="8857749"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3" name="Title 1">
            <a:extLst>
              <a:ext uri="{FF2B5EF4-FFF2-40B4-BE49-F238E27FC236}">
                <a16:creationId xmlns:a16="http://schemas.microsoft.com/office/drawing/2014/main" id="{C68A5DA5-2BBD-140F-4730-D7E919FB8141}"/>
              </a:ext>
            </a:extLst>
          </p:cNvPr>
          <p:cNvSpPr txBox="1">
            <a:spLocks/>
          </p:cNvSpPr>
          <p:nvPr/>
        </p:nvSpPr>
        <p:spPr>
          <a:xfrm>
            <a:off x="576738" y="631825"/>
            <a:ext cx="11355380" cy="854075"/>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600"/>
              <a:t>Subscription Billing Module benefits. </a:t>
            </a:r>
          </a:p>
        </p:txBody>
      </p:sp>
      <p:sp>
        <p:nvSpPr>
          <p:cNvPr id="14" name="Graphic 4">
            <a:extLst>
              <a:ext uri="{FF2B5EF4-FFF2-40B4-BE49-F238E27FC236}">
                <a16:creationId xmlns:a16="http://schemas.microsoft.com/office/drawing/2014/main" id="{95549219-9D08-A5F0-4108-ED6483978313}"/>
              </a:ext>
            </a:extLst>
          </p:cNvPr>
          <p:cNvSpPr/>
          <p:nvPr/>
        </p:nvSpPr>
        <p:spPr>
          <a:xfrm>
            <a:off x="1111250" y="2541170"/>
            <a:ext cx="489014" cy="308810"/>
          </a:xfrm>
          <a:custGeom>
            <a:avLst/>
            <a:gdLst>
              <a:gd name="connsiteX0" fmla="*/ 118120 w 489014"/>
              <a:gd name="connsiteY0" fmla="*/ 51468 h 308810"/>
              <a:gd name="connsiteX1" fmla="*/ 25734 w 489014"/>
              <a:gd name="connsiteY1" fmla="*/ 51468 h 308810"/>
              <a:gd name="connsiteX2" fmla="*/ 0 w 489014"/>
              <a:gd name="connsiteY2" fmla="*/ 25734 h 308810"/>
              <a:gd name="connsiteX3" fmla="*/ 25734 w 489014"/>
              <a:gd name="connsiteY3" fmla="*/ 0 h 308810"/>
              <a:gd name="connsiteX4" fmla="*/ 128671 w 489014"/>
              <a:gd name="connsiteY4" fmla="*/ 0 h 308810"/>
              <a:gd name="connsiteX5" fmla="*/ 146942 w 489014"/>
              <a:gd name="connsiteY5" fmla="*/ 7463 h 308810"/>
              <a:gd name="connsiteX6" fmla="*/ 268150 w 489014"/>
              <a:gd name="connsiteY6" fmla="*/ 128413 h 308810"/>
              <a:gd name="connsiteX7" fmla="*/ 401196 w 489014"/>
              <a:gd name="connsiteY7" fmla="*/ 128413 h 308810"/>
              <a:gd name="connsiteX8" fmla="*/ 316531 w 489014"/>
              <a:gd name="connsiteY8" fmla="*/ 43748 h 308810"/>
              <a:gd name="connsiteX9" fmla="*/ 317560 w 489014"/>
              <a:gd name="connsiteY9" fmla="*/ 7463 h 308810"/>
              <a:gd name="connsiteX10" fmla="*/ 352816 w 489014"/>
              <a:gd name="connsiteY10" fmla="*/ 7463 h 308810"/>
              <a:gd name="connsiteX11" fmla="*/ 481487 w 489014"/>
              <a:gd name="connsiteY11" fmla="*/ 136134 h 308810"/>
              <a:gd name="connsiteX12" fmla="*/ 481487 w 489014"/>
              <a:gd name="connsiteY12" fmla="*/ 172419 h 308810"/>
              <a:gd name="connsiteX13" fmla="*/ 352816 w 489014"/>
              <a:gd name="connsiteY13" fmla="*/ 301090 h 308810"/>
              <a:gd name="connsiteX14" fmla="*/ 316531 w 489014"/>
              <a:gd name="connsiteY14" fmla="*/ 300575 h 308810"/>
              <a:gd name="connsiteX15" fmla="*/ 316531 w 489014"/>
              <a:gd name="connsiteY15" fmla="*/ 264805 h 308810"/>
              <a:gd name="connsiteX16" fmla="*/ 401196 w 489014"/>
              <a:gd name="connsiteY16" fmla="*/ 180139 h 308810"/>
              <a:gd name="connsiteX17" fmla="*/ 268150 w 489014"/>
              <a:gd name="connsiteY17" fmla="*/ 180139 h 308810"/>
              <a:gd name="connsiteX18" fmla="*/ 146942 w 489014"/>
              <a:gd name="connsiteY18" fmla="*/ 301347 h 308810"/>
              <a:gd name="connsiteX19" fmla="*/ 128671 w 489014"/>
              <a:gd name="connsiteY19" fmla="*/ 308810 h 308810"/>
              <a:gd name="connsiteX20" fmla="*/ 25734 w 489014"/>
              <a:gd name="connsiteY20" fmla="*/ 308810 h 308810"/>
              <a:gd name="connsiteX21" fmla="*/ 0 w 489014"/>
              <a:gd name="connsiteY21" fmla="*/ 283076 h 308810"/>
              <a:gd name="connsiteX22" fmla="*/ 25734 w 489014"/>
              <a:gd name="connsiteY22" fmla="*/ 257342 h 308810"/>
              <a:gd name="connsiteX23" fmla="*/ 118120 w 489014"/>
              <a:gd name="connsiteY23" fmla="*/ 257342 h 308810"/>
              <a:gd name="connsiteX24" fmla="*/ 221057 w 489014"/>
              <a:gd name="connsiteY24" fmla="*/ 154405 h 308810"/>
              <a:gd name="connsiteX25" fmla="*/ 118120 w 489014"/>
              <a:gd name="connsiteY25" fmla="*/ 51468 h 30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9014" h="308810">
                <a:moveTo>
                  <a:pt x="118120" y="51468"/>
                </a:moveTo>
                <a:lnTo>
                  <a:pt x="25734" y="51468"/>
                </a:lnTo>
                <a:cubicBezTo>
                  <a:pt x="11580" y="51468"/>
                  <a:pt x="0" y="39888"/>
                  <a:pt x="0" y="25734"/>
                </a:cubicBezTo>
                <a:cubicBezTo>
                  <a:pt x="0" y="11580"/>
                  <a:pt x="11580" y="0"/>
                  <a:pt x="25734" y="0"/>
                </a:cubicBezTo>
                <a:lnTo>
                  <a:pt x="128671" y="0"/>
                </a:lnTo>
                <a:cubicBezTo>
                  <a:pt x="135619" y="0"/>
                  <a:pt x="142053" y="2831"/>
                  <a:pt x="146942" y="7463"/>
                </a:cubicBezTo>
                <a:lnTo>
                  <a:pt x="268150" y="128413"/>
                </a:lnTo>
                <a:lnTo>
                  <a:pt x="401196" y="128413"/>
                </a:lnTo>
                <a:lnTo>
                  <a:pt x="316531" y="43748"/>
                </a:lnTo>
                <a:cubicBezTo>
                  <a:pt x="306752" y="33454"/>
                  <a:pt x="307266" y="16985"/>
                  <a:pt x="317560" y="7463"/>
                </a:cubicBezTo>
                <a:cubicBezTo>
                  <a:pt x="327339" y="-1801"/>
                  <a:pt x="342780" y="-1801"/>
                  <a:pt x="352816" y="7463"/>
                </a:cubicBezTo>
                <a:lnTo>
                  <a:pt x="481487" y="136134"/>
                </a:lnTo>
                <a:cubicBezTo>
                  <a:pt x="491523" y="146170"/>
                  <a:pt x="491523" y="162383"/>
                  <a:pt x="481487" y="172419"/>
                </a:cubicBezTo>
                <a:lnTo>
                  <a:pt x="352816" y="301090"/>
                </a:lnTo>
                <a:cubicBezTo>
                  <a:pt x="342522" y="310869"/>
                  <a:pt x="326310" y="310611"/>
                  <a:pt x="316531" y="300575"/>
                </a:cubicBezTo>
                <a:cubicBezTo>
                  <a:pt x="307009" y="290539"/>
                  <a:pt x="307009" y="274841"/>
                  <a:pt x="316531" y="264805"/>
                </a:cubicBezTo>
                <a:lnTo>
                  <a:pt x="401196" y="180139"/>
                </a:lnTo>
                <a:lnTo>
                  <a:pt x="268150" y="180139"/>
                </a:lnTo>
                <a:lnTo>
                  <a:pt x="146942" y="301347"/>
                </a:lnTo>
                <a:cubicBezTo>
                  <a:pt x="142053" y="306237"/>
                  <a:pt x="135619" y="308810"/>
                  <a:pt x="128671" y="308810"/>
                </a:cubicBezTo>
                <a:lnTo>
                  <a:pt x="25734" y="308810"/>
                </a:lnTo>
                <a:cubicBezTo>
                  <a:pt x="11580" y="308810"/>
                  <a:pt x="0" y="297230"/>
                  <a:pt x="0" y="283076"/>
                </a:cubicBezTo>
                <a:cubicBezTo>
                  <a:pt x="0" y="268922"/>
                  <a:pt x="11580" y="257342"/>
                  <a:pt x="25734" y="257342"/>
                </a:cubicBezTo>
                <a:lnTo>
                  <a:pt x="118120" y="257342"/>
                </a:lnTo>
                <a:lnTo>
                  <a:pt x="221057" y="154405"/>
                </a:lnTo>
                <a:cubicBezTo>
                  <a:pt x="221057" y="154405"/>
                  <a:pt x="118120" y="51468"/>
                  <a:pt x="118120" y="51468"/>
                </a:cubicBezTo>
                <a:close/>
              </a:path>
            </a:pathLst>
          </a:custGeom>
          <a:gradFill>
            <a:gsLst>
              <a:gs pos="0">
                <a:srgbClr val="6AE6ED"/>
              </a:gs>
              <a:gs pos="100000">
                <a:srgbClr val="6D8BED"/>
              </a:gs>
            </a:gsLst>
            <a:lin ang="2700000" scaled="0"/>
          </a:gradFill>
          <a:ln w="25567"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EE801F4-C3E2-03CF-0A41-83DBF0783665}"/>
              </a:ext>
            </a:extLst>
          </p:cNvPr>
          <p:cNvSpPr/>
          <p:nvPr/>
        </p:nvSpPr>
        <p:spPr>
          <a:xfrm>
            <a:off x="3812102" y="2443378"/>
            <a:ext cx="282844" cy="371264"/>
          </a:xfrm>
          <a:custGeom>
            <a:avLst/>
            <a:gdLst>
              <a:gd name="connsiteX0" fmla="*/ 108741 w 282844"/>
              <a:gd name="connsiteY0" fmla="*/ 243491 h 371264"/>
              <a:gd name="connsiteX1" fmla="*/ 108584 w 282844"/>
              <a:gd name="connsiteY1" fmla="*/ 243111 h 371264"/>
              <a:gd name="connsiteX2" fmla="*/ 101473 w 282844"/>
              <a:gd name="connsiteY2" fmla="*/ 240929 h 371264"/>
              <a:gd name="connsiteX3" fmla="*/ 101473 w 282844"/>
              <a:gd name="connsiteY3" fmla="*/ 240929 h 371264"/>
              <a:gd name="connsiteX4" fmla="*/ 101304 w 282844"/>
              <a:gd name="connsiteY4" fmla="*/ 240871 h 371264"/>
              <a:gd name="connsiteX5" fmla="*/ 77579 w 282844"/>
              <a:gd name="connsiteY5" fmla="*/ 229817 h 371264"/>
              <a:gd name="connsiteX6" fmla="*/ 17609 w 282844"/>
              <a:gd name="connsiteY6" fmla="*/ 123748 h 371264"/>
              <a:gd name="connsiteX7" fmla="*/ 141358 w 282844"/>
              <a:gd name="connsiteY7" fmla="*/ 0 h 371264"/>
              <a:gd name="connsiteX8" fmla="*/ 264406 w 282844"/>
              <a:gd name="connsiteY8" fmla="*/ 110510 h 371264"/>
              <a:gd name="connsiteX9" fmla="*/ 251847 w 282844"/>
              <a:gd name="connsiteY9" fmla="*/ 123748 h 371264"/>
              <a:gd name="connsiteX10" fmla="*/ 237697 w 282844"/>
              <a:gd name="connsiteY10" fmla="*/ 110524 h 371264"/>
              <a:gd name="connsiteX11" fmla="*/ 141358 w 282844"/>
              <a:gd name="connsiteY11" fmla="*/ 26518 h 371264"/>
              <a:gd name="connsiteX12" fmla="*/ 44127 w 282844"/>
              <a:gd name="connsiteY12" fmla="*/ 123748 h 371264"/>
              <a:gd name="connsiteX13" fmla="*/ 109031 w 282844"/>
              <a:gd name="connsiteY13" fmla="*/ 215476 h 371264"/>
              <a:gd name="connsiteX14" fmla="*/ 141358 w 282844"/>
              <a:gd name="connsiteY14" fmla="*/ 194462 h 371264"/>
              <a:gd name="connsiteX15" fmla="*/ 176714 w 282844"/>
              <a:gd name="connsiteY15" fmla="*/ 229817 h 371264"/>
              <a:gd name="connsiteX16" fmla="*/ 176714 w 282844"/>
              <a:gd name="connsiteY16" fmla="*/ 229817 h 371264"/>
              <a:gd name="connsiteX17" fmla="*/ 141358 w 282844"/>
              <a:gd name="connsiteY17" fmla="*/ 265175 h 371264"/>
              <a:gd name="connsiteX18" fmla="*/ 108741 w 282844"/>
              <a:gd name="connsiteY18" fmla="*/ 243491 h 371264"/>
              <a:gd name="connsiteX19" fmla="*/ 90614 w 282844"/>
              <a:gd name="connsiteY19" fmla="*/ 265223 h 371264"/>
              <a:gd name="connsiteX20" fmla="*/ 35183 w 282844"/>
              <a:gd name="connsiteY20" fmla="*/ 230076 h 371264"/>
              <a:gd name="connsiteX21" fmla="*/ 0 w 282844"/>
              <a:gd name="connsiteY21" fmla="*/ 269573 h 371264"/>
              <a:gd name="connsiteX22" fmla="*/ 0 w 282844"/>
              <a:gd name="connsiteY22" fmla="*/ 285837 h 371264"/>
              <a:gd name="connsiteX23" fmla="*/ 9022 w 282844"/>
              <a:gd name="connsiteY23" fmla="*/ 314049 h 371264"/>
              <a:gd name="connsiteX24" fmla="*/ 141365 w 282844"/>
              <a:gd name="connsiteY24" fmla="*/ 371264 h 371264"/>
              <a:gd name="connsiteX25" fmla="*/ 273782 w 282844"/>
              <a:gd name="connsiteY25" fmla="*/ 314075 h 371264"/>
              <a:gd name="connsiteX26" fmla="*/ 282844 w 282844"/>
              <a:gd name="connsiteY26" fmla="*/ 285811 h 371264"/>
              <a:gd name="connsiteX27" fmla="*/ 282844 w 282844"/>
              <a:gd name="connsiteY27" fmla="*/ 269573 h 371264"/>
              <a:gd name="connsiteX28" fmla="*/ 243088 w 282844"/>
              <a:gd name="connsiteY28" fmla="*/ 229817 h 371264"/>
              <a:gd name="connsiteX29" fmla="*/ 203232 w 282844"/>
              <a:gd name="connsiteY29" fmla="*/ 229817 h 371264"/>
              <a:gd name="connsiteX30" fmla="*/ 141358 w 282844"/>
              <a:gd name="connsiteY30" fmla="*/ 291693 h 371264"/>
              <a:gd name="connsiteX31" fmla="*/ 90614 w 282844"/>
              <a:gd name="connsiteY31" fmla="*/ 265223 h 371264"/>
              <a:gd name="connsiteX32" fmla="*/ 212071 w 282844"/>
              <a:gd name="connsiteY32" fmla="*/ 123748 h 371264"/>
              <a:gd name="connsiteX33" fmla="*/ 186771 w 282844"/>
              <a:gd name="connsiteY33" fmla="*/ 69544 h 371264"/>
              <a:gd name="connsiteX34" fmla="*/ 141358 w 282844"/>
              <a:gd name="connsiteY34" fmla="*/ 53035 h 371264"/>
              <a:gd name="connsiteX35" fmla="*/ 70644 w 282844"/>
              <a:gd name="connsiteY35" fmla="*/ 123748 h 371264"/>
              <a:gd name="connsiteX36" fmla="*/ 77365 w 282844"/>
              <a:gd name="connsiteY36" fmla="*/ 153877 h 371264"/>
              <a:gd name="connsiteX37" fmla="*/ 101716 w 282844"/>
              <a:gd name="connsiteY37" fmla="*/ 182313 h 371264"/>
              <a:gd name="connsiteX38" fmla="*/ 141358 w 282844"/>
              <a:gd name="connsiteY38" fmla="*/ 167944 h 371264"/>
              <a:gd name="connsiteX39" fmla="*/ 181003 w 282844"/>
              <a:gd name="connsiteY39" fmla="*/ 182311 h 371264"/>
              <a:gd name="connsiteX40" fmla="*/ 212071 w 282844"/>
              <a:gd name="connsiteY40" fmla="*/ 123748 h 37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2844" h="371264">
                <a:moveTo>
                  <a:pt x="108741" y="243491"/>
                </a:moveTo>
                <a:cubicBezTo>
                  <a:pt x="108688" y="243363"/>
                  <a:pt x="108637" y="243238"/>
                  <a:pt x="108584" y="243111"/>
                </a:cubicBezTo>
                <a:cubicBezTo>
                  <a:pt x="106185" y="242453"/>
                  <a:pt x="103813" y="241725"/>
                  <a:pt x="101473" y="240929"/>
                </a:cubicBezTo>
                <a:cubicBezTo>
                  <a:pt x="101473" y="240929"/>
                  <a:pt x="101473" y="240929"/>
                  <a:pt x="101473" y="240929"/>
                </a:cubicBezTo>
                <a:cubicBezTo>
                  <a:pt x="101417" y="240910"/>
                  <a:pt x="101360" y="240890"/>
                  <a:pt x="101304" y="240871"/>
                </a:cubicBezTo>
                <a:cubicBezTo>
                  <a:pt x="92958" y="238018"/>
                  <a:pt x="85014" y="234296"/>
                  <a:pt x="77579" y="229817"/>
                </a:cubicBezTo>
                <a:cubicBezTo>
                  <a:pt x="41643" y="208162"/>
                  <a:pt x="17609" y="168763"/>
                  <a:pt x="17609" y="123748"/>
                </a:cubicBezTo>
                <a:cubicBezTo>
                  <a:pt x="17609" y="55404"/>
                  <a:pt x="73013" y="0"/>
                  <a:pt x="141358" y="0"/>
                </a:cubicBezTo>
                <a:cubicBezTo>
                  <a:pt x="205229" y="0"/>
                  <a:pt x="257799" y="48391"/>
                  <a:pt x="264406" y="110510"/>
                </a:cubicBezTo>
                <a:cubicBezTo>
                  <a:pt x="265180" y="117792"/>
                  <a:pt x="259169" y="123748"/>
                  <a:pt x="251847" y="123748"/>
                </a:cubicBezTo>
                <a:cubicBezTo>
                  <a:pt x="244525" y="123748"/>
                  <a:pt x="238684" y="117779"/>
                  <a:pt x="237697" y="110524"/>
                </a:cubicBezTo>
                <a:cubicBezTo>
                  <a:pt x="231245" y="63080"/>
                  <a:pt x="190570" y="26518"/>
                  <a:pt x="141358" y="26518"/>
                </a:cubicBezTo>
                <a:cubicBezTo>
                  <a:pt x="87658" y="26518"/>
                  <a:pt x="44127" y="70049"/>
                  <a:pt x="44127" y="123748"/>
                </a:cubicBezTo>
                <a:cubicBezTo>
                  <a:pt x="44127" y="166114"/>
                  <a:pt x="71223" y="202152"/>
                  <a:pt x="109031" y="215476"/>
                </a:cubicBezTo>
                <a:cubicBezTo>
                  <a:pt x="114532" y="203096"/>
                  <a:pt x="126936" y="194462"/>
                  <a:pt x="141358" y="194462"/>
                </a:cubicBezTo>
                <a:cubicBezTo>
                  <a:pt x="160883" y="194462"/>
                  <a:pt x="176714" y="210291"/>
                  <a:pt x="176714" y="229817"/>
                </a:cubicBezTo>
                <a:cubicBezTo>
                  <a:pt x="176714" y="229817"/>
                  <a:pt x="176714" y="229817"/>
                  <a:pt x="176714" y="229817"/>
                </a:cubicBezTo>
                <a:cubicBezTo>
                  <a:pt x="176714" y="249344"/>
                  <a:pt x="160885" y="265175"/>
                  <a:pt x="141358" y="265175"/>
                </a:cubicBezTo>
                <a:cubicBezTo>
                  <a:pt x="126677" y="265175"/>
                  <a:pt x="114087" y="256228"/>
                  <a:pt x="108741" y="243491"/>
                </a:cubicBezTo>
                <a:close/>
                <a:moveTo>
                  <a:pt x="90614" y="265223"/>
                </a:moveTo>
                <a:cubicBezTo>
                  <a:pt x="69568" y="257672"/>
                  <a:pt x="50693" y="245561"/>
                  <a:pt x="35183" y="230076"/>
                </a:cubicBezTo>
                <a:cubicBezTo>
                  <a:pt x="15380" y="232345"/>
                  <a:pt x="0" y="249164"/>
                  <a:pt x="0" y="269573"/>
                </a:cubicBezTo>
                <a:lnTo>
                  <a:pt x="0" y="285837"/>
                </a:lnTo>
                <a:cubicBezTo>
                  <a:pt x="0" y="295949"/>
                  <a:pt x="3154" y="305812"/>
                  <a:pt x="9022" y="314049"/>
                </a:cubicBezTo>
                <a:cubicBezTo>
                  <a:pt x="36285" y="352310"/>
                  <a:pt x="80887" y="371264"/>
                  <a:pt x="141365" y="371264"/>
                </a:cubicBezTo>
                <a:cubicBezTo>
                  <a:pt x="201828" y="371264"/>
                  <a:pt x="246453" y="352319"/>
                  <a:pt x="273782" y="314075"/>
                </a:cubicBezTo>
                <a:cubicBezTo>
                  <a:pt x="279676" y="305828"/>
                  <a:pt x="282844" y="295946"/>
                  <a:pt x="282844" y="285811"/>
                </a:cubicBezTo>
                <a:lnTo>
                  <a:pt x="282844" y="269573"/>
                </a:lnTo>
                <a:cubicBezTo>
                  <a:pt x="282844" y="247617"/>
                  <a:pt x="265046" y="229817"/>
                  <a:pt x="243088" y="229817"/>
                </a:cubicBezTo>
                <a:lnTo>
                  <a:pt x="203232" y="229817"/>
                </a:lnTo>
                <a:cubicBezTo>
                  <a:pt x="203232" y="263989"/>
                  <a:pt x="175530" y="291693"/>
                  <a:pt x="141358" y="291693"/>
                </a:cubicBezTo>
                <a:cubicBezTo>
                  <a:pt x="120324" y="291693"/>
                  <a:pt x="101782" y="281202"/>
                  <a:pt x="90614" y="265223"/>
                </a:cubicBezTo>
                <a:close/>
                <a:moveTo>
                  <a:pt x="212071" y="123748"/>
                </a:moveTo>
                <a:cubicBezTo>
                  <a:pt x="212071" y="101983"/>
                  <a:pt x="202238" y="82515"/>
                  <a:pt x="186771" y="69544"/>
                </a:cubicBezTo>
                <a:cubicBezTo>
                  <a:pt x="174483" y="59240"/>
                  <a:pt x="158640" y="53035"/>
                  <a:pt x="141358" y="53035"/>
                </a:cubicBezTo>
                <a:cubicBezTo>
                  <a:pt x="102304" y="53035"/>
                  <a:pt x="70644" y="84694"/>
                  <a:pt x="70644" y="123748"/>
                </a:cubicBezTo>
                <a:cubicBezTo>
                  <a:pt x="70644" y="134517"/>
                  <a:pt x="73053" y="144732"/>
                  <a:pt x="77365" y="153877"/>
                </a:cubicBezTo>
                <a:cubicBezTo>
                  <a:pt x="82801" y="165402"/>
                  <a:pt x="91259" y="175222"/>
                  <a:pt x="101716" y="182313"/>
                </a:cubicBezTo>
                <a:cubicBezTo>
                  <a:pt x="112441" y="173352"/>
                  <a:pt x="126257" y="167944"/>
                  <a:pt x="141358" y="167944"/>
                </a:cubicBezTo>
                <a:cubicBezTo>
                  <a:pt x="156442" y="167944"/>
                  <a:pt x="170265" y="173341"/>
                  <a:pt x="181003" y="182311"/>
                </a:cubicBezTo>
                <a:cubicBezTo>
                  <a:pt x="199751" y="169595"/>
                  <a:pt x="212071" y="148110"/>
                  <a:pt x="212071" y="123748"/>
                </a:cubicBezTo>
                <a:close/>
              </a:path>
            </a:pathLst>
          </a:custGeom>
          <a:gradFill>
            <a:gsLst>
              <a:gs pos="0">
                <a:srgbClr val="6AE6ED"/>
              </a:gs>
              <a:gs pos="100000">
                <a:srgbClr val="6D8BED"/>
              </a:gs>
            </a:gsLst>
            <a:lin ang="2700000" scaled="0"/>
          </a:gradFill>
          <a:ln w="17463" cap="flat">
            <a:noFill/>
            <a:prstDash val="solid"/>
            <a:miter/>
          </a:ln>
        </p:spPr>
        <p:txBody>
          <a:bodyPr rtlCol="0" anchor="ctr"/>
          <a:lstStyle/>
          <a:p>
            <a:endParaRPr lang="en-US"/>
          </a:p>
        </p:txBody>
      </p:sp>
      <p:sp>
        <p:nvSpPr>
          <p:cNvPr id="12" name="Graphic 8">
            <a:extLst>
              <a:ext uri="{FF2B5EF4-FFF2-40B4-BE49-F238E27FC236}">
                <a16:creationId xmlns:a16="http://schemas.microsoft.com/office/drawing/2014/main" id="{20263285-26B0-CB62-5124-01C597037638}"/>
              </a:ext>
            </a:extLst>
          </p:cNvPr>
          <p:cNvSpPr/>
          <p:nvPr/>
        </p:nvSpPr>
        <p:spPr>
          <a:xfrm>
            <a:off x="6389065" y="2425700"/>
            <a:ext cx="360638" cy="425353"/>
          </a:xfrm>
          <a:custGeom>
            <a:avLst/>
            <a:gdLst>
              <a:gd name="connsiteX0" fmla="*/ 211928 w 360638"/>
              <a:gd name="connsiteY0" fmla="*/ 0 h 425353"/>
              <a:gd name="connsiteX1" fmla="*/ 264326 w 360638"/>
              <a:gd name="connsiteY1" fmla="*/ 52399 h 425353"/>
              <a:gd name="connsiteX2" fmla="*/ 264326 w 360638"/>
              <a:gd name="connsiteY2" fmla="*/ 52399 h 425353"/>
              <a:gd name="connsiteX3" fmla="*/ 264326 w 360638"/>
              <a:gd name="connsiteY3" fmla="*/ 63642 h 425353"/>
              <a:gd name="connsiteX4" fmla="*/ 339212 w 360638"/>
              <a:gd name="connsiteY4" fmla="*/ 63642 h 425353"/>
              <a:gd name="connsiteX5" fmla="*/ 360426 w 360638"/>
              <a:gd name="connsiteY5" fmla="*/ 84856 h 425353"/>
              <a:gd name="connsiteX6" fmla="*/ 360426 w 360638"/>
              <a:gd name="connsiteY6" fmla="*/ 159105 h 425353"/>
              <a:gd name="connsiteX7" fmla="*/ 327968 w 360638"/>
              <a:gd name="connsiteY7" fmla="*/ 159105 h 425353"/>
              <a:gd name="connsiteX8" fmla="*/ 275782 w 360638"/>
              <a:gd name="connsiteY8" fmla="*/ 208109 h 425353"/>
              <a:gd name="connsiteX9" fmla="*/ 275782 w 360638"/>
              <a:gd name="connsiteY9" fmla="*/ 211504 h 425353"/>
              <a:gd name="connsiteX10" fmla="*/ 275782 w 360638"/>
              <a:gd name="connsiteY10" fmla="*/ 212776 h 425353"/>
              <a:gd name="connsiteX11" fmla="*/ 324786 w 360638"/>
              <a:gd name="connsiteY11" fmla="*/ 265175 h 425353"/>
              <a:gd name="connsiteX12" fmla="*/ 328181 w 360638"/>
              <a:gd name="connsiteY12" fmla="*/ 265175 h 425353"/>
              <a:gd name="connsiteX13" fmla="*/ 360638 w 360638"/>
              <a:gd name="connsiteY13" fmla="*/ 265175 h 425353"/>
              <a:gd name="connsiteX14" fmla="*/ 360638 w 360638"/>
              <a:gd name="connsiteY14" fmla="*/ 339424 h 425353"/>
              <a:gd name="connsiteX15" fmla="*/ 339424 w 360638"/>
              <a:gd name="connsiteY15" fmla="*/ 360638 h 425353"/>
              <a:gd name="connsiteX16" fmla="*/ 264539 w 360638"/>
              <a:gd name="connsiteY16" fmla="*/ 360638 h 425353"/>
              <a:gd name="connsiteX17" fmla="*/ 264539 w 360638"/>
              <a:gd name="connsiteY17" fmla="*/ 371881 h 425353"/>
              <a:gd name="connsiteX18" fmla="*/ 213201 w 360638"/>
              <a:gd name="connsiteY18" fmla="*/ 425341 h 425353"/>
              <a:gd name="connsiteX19" fmla="*/ 159741 w 360638"/>
              <a:gd name="connsiteY19" fmla="*/ 374003 h 425353"/>
              <a:gd name="connsiteX20" fmla="*/ 159741 w 360638"/>
              <a:gd name="connsiteY20" fmla="*/ 371881 h 425353"/>
              <a:gd name="connsiteX21" fmla="*/ 159741 w 360638"/>
              <a:gd name="connsiteY21" fmla="*/ 360638 h 425353"/>
              <a:gd name="connsiteX22" fmla="*/ 84856 w 360638"/>
              <a:gd name="connsiteY22" fmla="*/ 360638 h 425353"/>
              <a:gd name="connsiteX23" fmla="*/ 63642 w 360638"/>
              <a:gd name="connsiteY23" fmla="*/ 339424 h 425353"/>
              <a:gd name="connsiteX24" fmla="*/ 63642 w 360638"/>
              <a:gd name="connsiteY24" fmla="*/ 264539 h 425353"/>
              <a:gd name="connsiteX25" fmla="*/ 52399 w 360638"/>
              <a:gd name="connsiteY25" fmla="*/ 264539 h 425353"/>
              <a:gd name="connsiteX26" fmla="*/ 0 w 360638"/>
              <a:gd name="connsiteY26" fmla="*/ 212140 h 425353"/>
              <a:gd name="connsiteX27" fmla="*/ 52399 w 360638"/>
              <a:gd name="connsiteY27" fmla="*/ 159741 h 425353"/>
              <a:gd name="connsiteX28" fmla="*/ 63642 w 360638"/>
              <a:gd name="connsiteY28" fmla="*/ 159741 h 425353"/>
              <a:gd name="connsiteX29" fmla="*/ 63642 w 360638"/>
              <a:gd name="connsiteY29" fmla="*/ 84856 h 425353"/>
              <a:gd name="connsiteX30" fmla="*/ 84856 w 360638"/>
              <a:gd name="connsiteY30" fmla="*/ 63642 h 425353"/>
              <a:gd name="connsiteX31" fmla="*/ 159741 w 360638"/>
              <a:gd name="connsiteY31" fmla="*/ 63642 h 425353"/>
              <a:gd name="connsiteX32" fmla="*/ 159741 w 360638"/>
              <a:gd name="connsiteY32" fmla="*/ 52399 h 425353"/>
              <a:gd name="connsiteX33" fmla="*/ 212140 w 360638"/>
              <a:gd name="connsiteY33" fmla="*/ 0 h 425353"/>
              <a:gd name="connsiteX34" fmla="*/ 212140 w 360638"/>
              <a:gd name="connsiteY34" fmla="*/ 0 h 42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0638" h="425353">
                <a:moveTo>
                  <a:pt x="211928" y="0"/>
                </a:moveTo>
                <a:cubicBezTo>
                  <a:pt x="240779" y="0"/>
                  <a:pt x="264326" y="23548"/>
                  <a:pt x="264326" y="52399"/>
                </a:cubicBezTo>
                <a:lnTo>
                  <a:pt x="264326" y="52399"/>
                </a:lnTo>
                <a:lnTo>
                  <a:pt x="264326" y="63642"/>
                </a:lnTo>
                <a:cubicBezTo>
                  <a:pt x="264326" y="63642"/>
                  <a:pt x="339212" y="63642"/>
                  <a:pt x="339212" y="63642"/>
                </a:cubicBezTo>
                <a:cubicBezTo>
                  <a:pt x="350880" y="63642"/>
                  <a:pt x="360426" y="73188"/>
                  <a:pt x="360426" y="84856"/>
                </a:cubicBezTo>
                <a:lnTo>
                  <a:pt x="360426" y="159105"/>
                </a:lnTo>
                <a:cubicBezTo>
                  <a:pt x="360426" y="159105"/>
                  <a:pt x="327968" y="159105"/>
                  <a:pt x="327968" y="159105"/>
                </a:cubicBezTo>
                <a:cubicBezTo>
                  <a:pt x="300390" y="159105"/>
                  <a:pt x="277479" y="180531"/>
                  <a:pt x="275782" y="208109"/>
                </a:cubicBezTo>
                <a:lnTo>
                  <a:pt x="275782" y="211504"/>
                </a:lnTo>
                <a:cubicBezTo>
                  <a:pt x="275782" y="211504"/>
                  <a:pt x="275782" y="212776"/>
                  <a:pt x="275782" y="212776"/>
                </a:cubicBezTo>
                <a:cubicBezTo>
                  <a:pt x="275782" y="240355"/>
                  <a:pt x="297208" y="263266"/>
                  <a:pt x="324786" y="265175"/>
                </a:cubicBezTo>
                <a:lnTo>
                  <a:pt x="328181" y="265175"/>
                </a:lnTo>
                <a:cubicBezTo>
                  <a:pt x="328181" y="265175"/>
                  <a:pt x="360638" y="265175"/>
                  <a:pt x="360638" y="265175"/>
                </a:cubicBezTo>
                <a:lnTo>
                  <a:pt x="360638" y="339424"/>
                </a:lnTo>
                <a:cubicBezTo>
                  <a:pt x="360638" y="351092"/>
                  <a:pt x="351092" y="360638"/>
                  <a:pt x="339424" y="360638"/>
                </a:cubicBezTo>
                <a:lnTo>
                  <a:pt x="264539" y="360638"/>
                </a:lnTo>
                <a:cubicBezTo>
                  <a:pt x="264539" y="360638"/>
                  <a:pt x="264539" y="371881"/>
                  <a:pt x="264539" y="371881"/>
                </a:cubicBezTo>
                <a:cubicBezTo>
                  <a:pt x="265175" y="400732"/>
                  <a:pt x="242052" y="424704"/>
                  <a:pt x="213201" y="425341"/>
                </a:cubicBezTo>
                <a:cubicBezTo>
                  <a:pt x="184350" y="425977"/>
                  <a:pt x="160378" y="402854"/>
                  <a:pt x="159741" y="374003"/>
                </a:cubicBezTo>
                <a:cubicBezTo>
                  <a:pt x="159741" y="373366"/>
                  <a:pt x="159741" y="372518"/>
                  <a:pt x="159741" y="371881"/>
                </a:cubicBezTo>
                <a:lnTo>
                  <a:pt x="159741" y="360638"/>
                </a:lnTo>
                <a:lnTo>
                  <a:pt x="84856" y="360638"/>
                </a:lnTo>
                <a:cubicBezTo>
                  <a:pt x="73188" y="360638"/>
                  <a:pt x="63642" y="351092"/>
                  <a:pt x="63642" y="339424"/>
                </a:cubicBezTo>
                <a:lnTo>
                  <a:pt x="63642" y="264539"/>
                </a:lnTo>
                <a:lnTo>
                  <a:pt x="52399" y="264539"/>
                </a:lnTo>
                <a:cubicBezTo>
                  <a:pt x="23548" y="264539"/>
                  <a:pt x="0" y="240991"/>
                  <a:pt x="0" y="212140"/>
                </a:cubicBezTo>
                <a:cubicBezTo>
                  <a:pt x="0" y="183289"/>
                  <a:pt x="23548" y="159741"/>
                  <a:pt x="52399" y="159741"/>
                </a:cubicBezTo>
                <a:lnTo>
                  <a:pt x="63642" y="159741"/>
                </a:lnTo>
                <a:lnTo>
                  <a:pt x="63642" y="84856"/>
                </a:lnTo>
                <a:cubicBezTo>
                  <a:pt x="63642" y="73188"/>
                  <a:pt x="73188" y="63642"/>
                  <a:pt x="84856" y="63642"/>
                </a:cubicBezTo>
                <a:lnTo>
                  <a:pt x="159741" y="63642"/>
                </a:lnTo>
                <a:lnTo>
                  <a:pt x="159741" y="52399"/>
                </a:lnTo>
                <a:cubicBezTo>
                  <a:pt x="159741" y="23548"/>
                  <a:pt x="183289" y="0"/>
                  <a:pt x="212140" y="0"/>
                </a:cubicBezTo>
                <a:lnTo>
                  <a:pt x="212140" y="0"/>
                </a:lnTo>
                <a:close/>
              </a:path>
            </a:pathLst>
          </a:custGeom>
          <a:gradFill>
            <a:gsLst>
              <a:gs pos="0">
                <a:srgbClr val="6AE6ED"/>
              </a:gs>
              <a:gs pos="100000">
                <a:srgbClr val="6D8BED"/>
              </a:gs>
            </a:gsLst>
            <a:lin ang="2700000" scaled="0"/>
          </a:gradFill>
          <a:ln w="20731" cap="flat">
            <a:noFill/>
            <a:prstDash val="solid"/>
            <a:miter/>
          </a:ln>
        </p:spPr>
        <p:txBody>
          <a:bodyPr rtlCol="0" anchor="ctr"/>
          <a:lstStyle/>
          <a:p>
            <a:endParaRPr lang="en-US"/>
          </a:p>
        </p:txBody>
      </p:sp>
      <p:sp>
        <p:nvSpPr>
          <p:cNvPr id="11" name="Graphic 9">
            <a:extLst>
              <a:ext uri="{FF2B5EF4-FFF2-40B4-BE49-F238E27FC236}">
                <a16:creationId xmlns:a16="http://schemas.microsoft.com/office/drawing/2014/main" id="{9DCC4B7B-6427-B2DD-A650-94C20D9895D1}"/>
              </a:ext>
            </a:extLst>
          </p:cNvPr>
          <p:cNvSpPr/>
          <p:nvPr/>
        </p:nvSpPr>
        <p:spPr>
          <a:xfrm>
            <a:off x="9097964" y="2425700"/>
            <a:ext cx="307493" cy="425088"/>
          </a:xfrm>
          <a:custGeom>
            <a:avLst/>
            <a:gdLst>
              <a:gd name="connsiteX0" fmla="*/ 153692 w 307493"/>
              <a:gd name="connsiteY0" fmla="*/ 106070 h 425088"/>
              <a:gd name="connsiteX1" fmla="*/ 196120 w 307493"/>
              <a:gd name="connsiteY1" fmla="*/ 155499 h 425088"/>
              <a:gd name="connsiteX2" fmla="*/ 196120 w 307493"/>
              <a:gd name="connsiteY2" fmla="*/ 159529 h 425088"/>
              <a:gd name="connsiteX3" fmla="*/ 196120 w 307493"/>
              <a:gd name="connsiteY3" fmla="*/ 212140 h 425088"/>
              <a:gd name="connsiteX4" fmla="*/ 257004 w 307493"/>
              <a:gd name="connsiteY4" fmla="*/ 221050 h 425088"/>
              <a:gd name="connsiteX5" fmla="*/ 306220 w 307493"/>
              <a:gd name="connsiteY5" fmla="*/ 287238 h 425088"/>
              <a:gd name="connsiteX6" fmla="*/ 305584 w 307493"/>
              <a:gd name="connsiteY6" fmla="*/ 290632 h 425088"/>
              <a:gd name="connsiteX7" fmla="*/ 304735 w 307493"/>
              <a:gd name="connsiteY7" fmla="*/ 294238 h 425088"/>
              <a:gd name="connsiteX8" fmla="*/ 278642 w 307493"/>
              <a:gd name="connsiteY8" fmla="*/ 388428 h 425088"/>
              <a:gd name="connsiteX9" fmla="*/ 251276 w 307493"/>
              <a:gd name="connsiteY9" fmla="*/ 414734 h 425088"/>
              <a:gd name="connsiteX10" fmla="*/ 248094 w 307493"/>
              <a:gd name="connsiteY10" fmla="*/ 415370 h 425088"/>
              <a:gd name="connsiteX11" fmla="*/ 183179 w 307493"/>
              <a:gd name="connsiteY11" fmla="*/ 424704 h 425088"/>
              <a:gd name="connsiteX12" fmla="*/ 144570 w 307493"/>
              <a:gd name="connsiteY12" fmla="*/ 404127 h 425088"/>
              <a:gd name="connsiteX13" fmla="*/ 143297 w 307493"/>
              <a:gd name="connsiteY13" fmla="*/ 401157 h 425088"/>
              <a:gd name="connsiteX14" fmla="*/ 138630 w 307493"/>
              <a:gd name="connsiteY14" fmla="*/ 389065 h 425088"/>
              <a:gd name="connsiteX15" fmla="*/ 113597 w 307493"/>
              <a:gd name="connsiteY15" fmla="*/ 353637 h 425088"/>
              <a:gd name="connsiteX16" fmla="*/ 109354 w 307493"/>
              <a:gd name="connsiteY16" fmla="*/ 350243 h 425088"/>
              <a:gd name="connsiteX17" fmla="*/ 75412 w 307493"/>
              <a:gd name="connsiteY17" fmla="*/ 324786 h 425088"/>
              <a:gd name="connsiteX18" fmla="*/ 69896 w 307493"/>
              <a:gd name="connsiteY18" fmla="*/ 321180 h 425088"/>
              <a:gd name="connsiteX19" fmla="*/ 66926 w 307493"/>
              <a:gd name="connsiteY19" fmla="*/ 319907 h 425088"/>
              <a:gd name="connsiteX20" fmla="*/ 20468 w 307493"/>
              <a:gd name="connsiteY20" fmla="*/ 301451 h 425088"/>
              <a:gd name="connsiteX21" fmla="*/ 10497 w 307493"/>
              <a:gd name="connsiteY21" fmla="*/ 287450 h 425088"/>
              <a:gd name="connsiteX22" fmla="*/ 40621 w 307493"/>
              <a:gd name="connsiteY22" fmla="*/ 251174 h 425088"/>
              <a:gd name="connsiteX23" fmla="*/ 105748 w 307493"/>
              <a:gd name="connsiteY23" fmla="*/ 252022 h 425088"/>
              <a:gd name="connsiteX24" fmla="*/ 111476 w 307493"/>
              <a:gd name="connsiteY24" fmla="*/ 253719 h 425088"/>
              <a:gd name="connsiteX25" fmla="*/ 111476 w 307493"/>
              <a:gd name="connsiteY25" fmla="*/ 159317 h 425088"/>
              <a:gd name="connsiteX26" fmla="*/ 153904 w 307493"/>
              <a:gd name="connsiteY26" fmla="*/ 106070 h 425088"/>
              <a:gd name="connsiteX27" fmla="*/ 153692 w 307493"/>
              <a:gd name="connsiteY27" fmla="*/ 0 h 425088"/>
              <a:gd name="connsiteX28" fmla="*/ 307493 w 307493"/>
              <a:gd name="connsiteY28" fmla="*/ 153802 h 425088"/>
              <a:gd name="connsiteX29" fmla="*/ 295189 w 307493"/>
              <a:gd name="connsiteY29" fmla="*/ 214261 h 425088"/>
              <a:gd name="connsiteX30" fmla="*/ 269944 w 307493"/>
              <a:gd name="connsiteY30" fmla="*/ 202169 h 425088"/>
              <a:gd name="connsiteX31" fmla="*/ 266338 w 307493"/>
              <a:gd name="connsiteY31" fmla="*/ 201321 h 425088"/>
              <a:gd name="connsiteX32" fmla="*/ 201423 w 307493"/>
              <a:gd name="connsiteY32" fmla="*/ 41579 h 425088"/>
              <a:gd name="connsiteX33" fmla="*/ 41682 w 307493"/>
              <a:gd name="connsiteY33" fmla="*/ 106494 h 425088"/>
              <a:gd name="connsiteX34" fmla="*/ 56107 w 307493"/>
              <a:gd name="connsiteY34" fmla="*/ 226566 h 425088"/>
              <a:gd name="connsiteX35" fmla="*/ 31499 w 307493"/>
              <a:gd name="connsiteY35" fmla="*/ 232081 h 425088"/>
              <a:gd name="connsiteX36" fmla="*/ 24074 w 307493"/>
              <a:gd name="connsiteY36" fmla="*/ 236112 h 425088"/>
              <a:gd name="connsiteX37" fmla="*/ 71593 w 307493"/>
              <a:gd name="connsiteY37" fmla="*/ 23760 h 425088"/>
              <a:gd name="connsiteX38" fmla="*/ 153692 w 307493"/>
              <a:gd name="connsiteY38" fmla="*/ 0 h 425088"/>
              <a:gd name="connsiteX39" fmla="*/ 153692 w 307493"/>
              <a:gd name="connsiteY39" fmla="*/ 0 h 425088"/>
              <a:gd name="connsiteX40" fmla="*/ 153692 w 307493"/>
              <a:gd name="connsiteY40" fmla="*/ 53035 h 425088"/>
              <a:gd name="connsiteX41" fmla="*/ 254458 w 307493"/>
              <a:gd name="connsiteY41" fmla="*/ 153802 h 425088"/>
              <a:gd name="connsiteX42" fmla="*/ 244275 w 307493"/>
              <a:gd name="connsiteY42" fmla="*/ 197714 h 425088"/>
              <a:gd name="connsiteX43" fmla="*/ 217334 w 307493"/>
              <a:gd name="connsiteY43" fmla="*/ 193684 h 425088"/>
              <a:gd name="connsiteX44" fmla="*/ 217334 w 307493"/>
              <a:gd name="connsiteY44" fmla="*/ 179895 h 425088"/>
              <a:gd name="connsiteX45" fmla="*/ 199726 w 307493"/>
              <a:gd name="connsiteY45" fmla="*/ 102251 h 425088"/>
              <a:gd name="connsiteX46" fmla="*/ 196544 w 307493"/>
              <a:gd name="connsiteY46" fmla="*/ 99706 h 425088"/>
              <a:gd name="connsiteX47" fmla="*/ 153692 w 307493"/>
              <a:gd name="connsiteY47" fmla="*/ 84644 h 425088"/>
              <a:gd name="connsiteX48" fmla="*/ 110415 w 307493"/>
              <a:gd name="connsiteY48" fmla="*/ 99918 h 425088"/>
              <a:gd name="connsiteX49" fmla="*/ 90050 w 307493"/>
              <a:gd name="connsiteY49" fmla="*/ 180319 h 425088"/>
              <a:gd name="connsiteX50" fmla="*/ 90050 w 307493"/>
              <a:gd name="connsiteY50" fmla="*/ 219777 h 425088"/>
              <a:gd name="connsiteX51" fmla="*/ 83685 w 307493"/>
              <a:gd name="connsiteY51" fmla="*/ 226141 h 425088"/>
              <a:gd name="connsiteX52" fmla="*/ 83685 w 307493"/>
              <a:gd name="connsiteY52" fmla="*/ 226141 h 425088"/>
              <a:gd name="connsiteX53" fmla="*/ 52925 w 307493"/>
              <a:gd name="connsiteY53" fmla="*/ 153802 h 425088"/>
              <a:gd name="connsiteX54" fmla="*/ 153692 w 307493"/>
              <a:gd name="connsiteY54" fmla="*/ 53035 h 425088"/>
              <a:gd name="connsiteX55" fmla="*/ 153692 w 307493"/>
              <a:gd name="connsiteY55" fmla="*/ 53035 h 425088"/>
              <a:gd name="connsiteX56" fmla="*/ 153692 w 307493"/>
              <a:gd name="connsiteY56" fmla="*/ 53035 h 42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07493" h="425088">
                <a:moveTo>
                  <a:pt x="153692" y="106070"/>
                </a:moveTo>
                <a:cubicBezTo>
                  <a:pt x="182543" y="106070"/>
                  <a:pt x="195059" y="125163"/>
                  <a:pt x="196120" y="155499"/>
                </a:cubicBezTo>
                <a:lnTo>
                  <a:pt x="196120" y="159529"/>
                </a:lnTo>
                <a:cubicBezTo>
                  <a:pt x="196120" y="159529"/>
                  <a:pt x="196120" y="212140"/>
                  <a:pt x="196120" y="212140"/>
                </a:cubicBezTo>
                <a:lnTo>
                  <a:pt x="257004" y="221050"/>
                </a:lnTo>
                <a:cubicBezTo>
                  <a:pt x="288825" y="225717"/>
                  <a:pt x="310887" y="255417"/>
                  <a:pt x="306220" y="287238"/>
                </a:cubicBezTo>
                <a:cubicBezTo>
                  <a:pt x="306220" y="288298"/>
                  <a:pt x="305796" y="289571"/>
                  <a:pt x="305584" y="290632"/>
                </a:cubicBezTo>
                <a:lnTo>
                  <a:pt x="304735" y="294238"/>
                </a:lnTo>
                <a:lnTo>
                  <a:pt x="278642" y="388428"/>
                </a:lnTo>
                <a:cubicBezTo>
                  <a:pt x="275036" y="401581"/>
                  <a:pt x="264429" y="411764"/>
                  <a:pt x="251276" y="414734"/>
                </a:cubicBezTo>
                <a:lnTo>
                  <a:pt x="248094" y="415370"/>
                </a:lnTo>
                <a:lnTo>
                  <a:pt x="183179" y="424704"/>
                </a:lnTo>
                <a:cubicBezTo>
                  <a:pt x="167056" y="427038"/>
                  <a:pt x="151570" y="418552"/>
                  <a:pt x="144570" y="404127"/>
                </a:cubicBezTo>
                <a:lnTo>
                  <a:pt x="143297" y="401157"/>
                </a:lnTo>
                <a:lnTo>
                  <a:pt x="138630" y="389065"/>
                </a:lnTo>
                <a:cubicBezTo>
                  <a:pt x="133326" y="375276"/>
                  <a:pt x="124840" y="363184"/>
                  <a:pt x="113597" y="353637"/>
                </a:cubicBezTo>
                <a:lnTo>
                  <a:pt x="109354" y="350243"/>
                </a:lnTo>
                <a:lnTo>
                  <a:pt x="75412" y="324786"/>
                </a:lnTo>
                <a:cubicBezTo>
                  <a:pt x="73715" y="323514"/>
                  <a:pt x="71805" y="322241"/>
                  <a:pt x="69896" y="321180"/>
                </a:cubicBezTo>
                <a:lnTo>
                  <a:pt x="66926" y="319907"/>
                </a:lnTo>
                <a:lnTo>
                  <a:pt x="20468" y="301451"/>
                </a:lnTo>
                <a:cubicBezTo>
                  <a:pt x="14740" y="299117"/>
                  <a:pt x="10709" y="293602"/>
                  <a:pt x="10497" y="287450"/>
                </a:cubicBezTo>
                <a:cubicBezTo>
                  <a:pt x="9648" y="272176"/>
                  <a:pt x="20892" y="260932"/>
                  <a:pt x="40621" y="251174"/>
                </a:cubicBezTo>
                <a:cubicBezTo>
                  <a:pt x="55895" y="243537"/>
                  <a:pt x="77321" y="244173"/>
                  <a:pt x="105748" y="252022"/>
                </a:cubicBezTo>
                <a:lnTo>
                  <a:pt x="111476" y="253719"/>
                </a:lnTo>
                <a:lnTo>
                  <a:pt x="111476" y="159317"/>
                </a:lnTo>
                <a:cubicBezTo>
                  <a:pt x="111476" y="126648"/>
                  <a:pt x="123780" y="106070"/>
                  <a:pt x="153904" y="106070"/>
                </a:cubicBezTo>
                <a:close/>
                <a:moveTo>
                  <a:pt x="153692" y="0"/>
                </a:moveTo>
                <a:cubicBezTo>
                  <a:pt x="238548" y="0"/>
                  <a:pt x="307493" y="68733"/>
                  <a:pt x="307493" y="153802"/>
                </a:cubicBezTo>
                <a:cubicBezTo>
                  <a:pt x="307493" y="174591"/>
                  <a:pt x="303250" y="195169"/>
                  <a:pt x="295189" y="214261"/>
                </a:cubicBezTo>
                <a:cubicBezTo>
                  <a:pt x="287552" y="208746"/>
                  <a:pt x="278854" y="204715"/>
                  <a:pt x="269944" y="202169"/>
                </a:cubicBezTo>
                <a:lnTo>
                  <a:pt x="266338" y="201321"/>
                </a:lnTo>
                <a:cubicBezTo>
                  <a:pt x="292431" y="139164"/>
                  <a:pt x="263368" y="67673"/>
                  <a:pt x="201423" y="41579"/>
                </a:cubicBezTo>
                <a:cubicBezTo>
                  <a:pt x="139266" y="15486"/>
                  <a:pt x="67775" y="44549"/>
                  <a:pt x="41682" y="106494"/>
                </a:cubicBezTo>
                <a:cubicBezTo>
                  <a:pt x="24923" y="146164"/>
                  <a:pt x="30438" y="191775"/>
                  <a:pt x="56107" y="226566"/>
                </a:cubicBezTo>
                <a:cubicBezTo>
                  <a:pt x="45500" y="227414"/>
                  <a:pt x="37227" y="229323"/>
                  <a:pt x="31499" y="232081"/>
                </a:cubicBezTo>
                <a:cubicBezTo>
                  <a:pt x="28953" y="233354"/>
                  <a:pt x="26408" y="234627"/>
                  <a:pt x="24074" y="236112"/>
                </a:cubicBezTo>
                <a:cubicBezTo>
                  <a:pt x="-21748" y="164196"/>
                  <a:pt x="-110" y="69158"/>
                  <a:pt x="71593" y="23760"/>
                </a:cubicBezTo>
                <a:cubicBezTo>
                  <a:pt x="96202" y="8273"/>
                  <a:pt x="124628" y="0"/>
                  <a:pt x="153692" y="0"/>
                </a:cubicBezTo>
                <a:lnTo>
                  <a:pt x="153692" y="0"/>
                </a:lnTo>
                <a:close/>
                <a:moveTo>
                  <a:pt x="153692" y="53035"/>
                </a:moveTo>
                <a:cubicBezTo>
                  <a:pt x="209272" y="53035"/>
                  <a:pt x="254458" y="98221"/>
                  <a:pt x="254458" y="153802"/>
                </a:cubicBezTo>
                <a:cubicBezTo>
                  <a:pt x="254458" y="169076"/>
                  <a:pt x="251064" y="184138"/>
                  <a:pt x="244275" y="197714"/>
                </a:cubicBezTo>
                <a:lnTo>
                  <a:pt x="217334" y="193684"/>
                </a:lnTo>
                <a:lnTo>
                  <a:pt x="217334" y="179895"/>
                </a:lnTo>
                <a:cubicBezTo>
                  <a:pt x="228577" y="152953"/>
                  <a:pt x="221364" y="121768"/>
                  <a:pt x="199726" y="102251"/>
                </a:cubicBezTo>
                <a:lnTo>
                  <a:pt x="196544" y="99706"/>
                </a:lnTo>
                <a:cubicBezTo>
                  <a:pt x="186361" y="90160"/>
                  <a:pt x="172148" y="84644"/>
                  <a:pt x="153692" y="84644"/>
                </a:cubicBezTo>
                <a:cubicBezTo>
                  <a:pt x="135235" y="84644"/>
                  <a:pt x="120598" y="90160"/>
                  <a:pt x="110415" y="99918"/>
                </a:cubicBezTo>
                <a:cubicBezTo>
                  <a:pt x="86443" y="119223"/>
                  <a:pt x="78170" y="151892"/>
                  <a:pt x="90050" y="180319"/>
                </a:cubicBezTo>
                <a:lnTo>
                  <a:pt x="90050" y="219777"/>
                </a:lnTo>
                <a:cubicBezTo>
                  <a:pt x="90050" y="223383"/>
                  <a:pt x="87292" y="226141"/>
                  <a:pt x="83685" y="226141"/>
                </a:cubicBezTo>
                <a:lnTo>
                  <a:pt x="83685" y="226141"/>
                </a:lnTo>
                <a:cubicBezTo>
                  <a:pt x="63956" y="207261"/>
                  <a:pt x="52925" y="181168"/>
                  <a:pt x="52925" y="153802"/>
                </a:cubicBezTo>
                <a:cubicBezTo>
                  <a:pt x="52925" y="98221"/>
                  <a:pt x="97899" y="53035"/>
                  <a:pt x="153692" y="53035"/>
                </a:cubicBezTo>
                <a:cubicBezTo>
                  <a:pt x="153692" y="53035"/>
                  <a:pt x="153692" y="53035"/>
                  <a:pt x="153692" y="53035"/>
                </a:cubicBezTo>
                <a:lnTo>
                  <a:pt x="153692" y="53035"/>
                </a:lnTo>
                <a:close/>
              </a:path>
            </a:pathLst>
          </a:custGeom>
          <a:gradFill>
            <a:gsLst>
              <a:gs pos="0">
                <a:srgbClr val="6AE6ED"/>
              </a:gs>
              <a:gs pos="100000">
                <a:srgbClr val="6D8BED"/>
              </a:gs>
            </a:gsLst>
            <a:lin ang="2700000" scaled="0"/>
          </a:gradFill>
          <a:ln w="20955" cap="flat">
            <a:noFill/>
            <a:prstDash val="solid"/>
            <a:miter/>
          </a:ln>
        </p:spPr>
        <p:txBody>
          <a:bodyPr rtlCol="0" anchor="ctr"/>
          <a:lstStyle/>
          <a:p>
            <a:endParaRPr lang="en-US"/>
          </a:p>
        </p:txBody>
      </p:sp>
      <p:sp>
        <p:nvSpPr>
          <p:cNvPr id="2" name="Content Placeholder 5">
            <a:extLst>
              <a:ext uri="{FF2B5EF4-FFF2-40B4-BE49-F238E27FC236}">
                <a16:creationId xmlns:a16="http://schemas.microsoft.com/office/drawing/2014/main" id="{C227B5B2-439A-5F25-C57B-83524CA14E6E}"/>
              </a:ext>
            </a:extLst>
          </p:cNvPr>
          <p:cNvSpPr txBox="1">
            <a:spLocks/>
          </p:cNvSpPr>
          <p:nvPr/>
        </p:nvSpPr>
        <p:spPr>
          <a:xfrm>
            <a:off x="1085283" y="3090234"/>
            <a:ext cx="2077017" cy="193565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1880"/>
              </a:lnSpc>
            </a:pPr>
            <a:r>
              <a:rPr lang="en-US" sz="1400">
                <a:solidFill>
                  <a:srgbClr val="004778"/>
                </a:solidFill>
                <a:cs typeface="Segoe UI"/>
              </a:rPr>
              <a:t>Allows users to automate their billing, deferral, and revenue reallocation. This increases efficiency, reduces errors, and enables customers to scale rapidly. </a:t>
            </a:r>
          </a:p>
        </p:txBody>
      </p:sp>
      <p:sp>
        <p:nvSpPr>
          <p:cNvPr id="4" name="Content Placeholder 5">
            <a:extLst>
              <a:ext uri="{FF2B5EF4-FFF2-40B4-BE49-F238E27FC236}">
                <a16:creationId xmlns:a16="http://schemas.microsoft.com/office/drawing/2014/main" id="{D68EEFD5-D5A6-70D2-1D25-53EDD3F53BFF}"/>
              </a:ext>
            </a:extLst>
          </p:cNvPr>
          <p:cNvSpPr txBox="1">
            <a:spLocks/>
          </p:cNvSpPr>
          <p:nvPr/>
        </p:nvSpPr>
        <p:spPr>
          <a:xfrm>
            <a:off x="3737769" y="3090234"/>
            <a:ext cx="2227714" cy="169200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1880"/>
              </a:lnSpc>
            </a:pPr>
            <a:r>
              <a:rPr lang="en-US" sz="1400">
                <a:solidFill>
                  <a:srgbClr val="004778"/>
                </a:solidFill>
                <a:cs typeface="Segoe UI"/>
              </a:rPr>
              <a:t>Provides users flexibility in how the price, bill, and generally sell items. This facilitates business transformation in how companies sell to their customers. </a:t>
            </a:r>
          </a:p>
        </p:txBody>
      </p:sp>
      <p:sp>
        <p:nvSpPr>
          <p:cNvPr id="5" name="Content Placeholder 5">
            <a:extLst>
              <a:ext uri="{FF2B5EF4-FFF2-40B4-BE49-F238E27FC236}">
                <a16:creationId xmlns:a16="http://schemas.microsoft.com/office/drawing/2014/main" id="{400B5E3F-D5F8-EE74-06BD-3994046E8C8D}"/>
              </a:ext>
            </a:extLst>
          </p:cNvPr>
          <p:cNvSpPr txBox="1">
            <a:spLocks/>
          </p:cNvSpPr>
          <p:nvPr/>
        </p:nvSpPr>
        <p:spPr>
          <a:xfrm>
            <a:off x="9097964" y="3090234"/>
            <a:ext cx="1897061" cy="169200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1880"/>
              </a:lnSpc>
            </a:pPr>
            <a:r>
              <a:rPr lang="en-US" sz="1400">
                <a:solidFill>
                  <a:srgbClr val="004778"/>
                </a:solidFill>
                <a:cs typeface="Segoe UI"/>
              </a:rPr>
              <a:t>Advanced reporting allows decision-makers to gain insights into their business that allows them to make better decisions. </a:t>
            </a:r>
          </a:p>
        </p:txBody>
      </p:sp>
      <p:sp>
        <p:nvSpPr>
          <p:cNvPr id="6" name="Content Placeholder 5">
            <a:extLst>
              <a:ext uri="{FF2B5EF4-FFF2-40B4-BE49-F238E27FC236}">
                <a16:creationId xmlns:a16="http://schemas.microsoft.com/office/drawing/2014/main" id="{054A441D-175D-05AC-5A0E-A275B66F3894}"/>
              </a:ext>
            </a:extLst>
          </p:cNvPr>
          <p:cNvSpPr txBox="1">
            <a:spLocks/>
          </p:cNvSpPr>
          <p:nvPr/>
        </p:nvSpPr>
        <p:spPr>
          <a:xfrm>
            <a:off x="6389065" y="3090234"/>
            <a:ext cx="2227714" cy="1204689"/>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1880"/>
              </a:lnSpc>
            </a:pPr>
            <a:r>
              <a:rPr lang="en-US" sz="1400">
                <a:solidFill>
                  <a:srgbClr val="004778"/>
                </a:solidFill>
                <a:cs typeface="Segoe UI"/>
              </a:rPr>
              <a:t>Allows users to replace costly third-party solutions or labor-intensive manual processes. </a:t>
            </a:r>
          </a:p>
        </p:txBody>
      </p:sp>
    </p:spTree>
    <p:extLst>
      <p:ext uri="{BB962C8B-B14F-4D97-AF65-F5344CB8AC3E}">
        <p14:creationId xmlns:p14="http://schemas.microsoft.com/office/powerpoint/2010/main" val="24507806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Focused male engineer working at computer">
            <a:extLst>
              <a:ext uri="{FF2B5EF4-FFF2-40B4-BE49-F238E27FC236}">
                <a16:creationId xmlns:a16="http://schemas.microsoft.com/office/drawing/2014/main" id="{7D12981D-8301-475A-8BBF-26964CB8439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l="13768" r="13768"/>
          <a:stretch/>
        </p:blipFill>
        <p:spPr>
          <a:xfrm>
            <a:off x="587347" y="1947611"/>
            <a:ext cx="2438064" cy="2242462"/>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28" name="Picture 27" descr="Row of exercise bikes in modern gym">
            <a:extLst>
              <a:ext uri="{FF2B5EF4-FFF2-40B4-BE49-F238E27FC236}">
                <a16:creationId xmlns:a16="http://schemas.microsoft.com/office/drawing/2014/main" id="{5E747888-94FD-49CA-B433-600CD0090653}"/>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l="14050" r="14050"/>
          <a:stretch/>
        </p:blipFill>
        <p:spPr>
          <a:xfrm>
            <a:off x="3352800" y="1947611"/>
            <a:ext cx="2445837" cy="2266600"/>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31" name="Picture 30" descr="Doctor using digital tablet in a hospital corridor">
            <a:extLst>
              <a:ext uri="{FF2B5EF4-FFF2-40B4-BE49-F238E27FC236}">
                <a16:creationId xmlns:a16="http://schemas.microsoft.com/office/drawing/2014/main" id="{D77A2707-DF1A-4046-BE4A-6042A50306F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l="14040" r="14040"/>
          <a:stretch/>
        </p:blipFill>
        <p:spPr>
          <a:xfrm>
            <a:off x="6122001" y="1947611"/>
            <a:ext cx="2438064" cy="2259397"/>
          </a:xfrm>
          <a:custGeom>
            <a:avLst/>
            <a:gdLst>
              <a:gd name="connsiteX0" fmla="*/ 0 w 2355952"/>
              <a:gd name="connsiteY0" fmla="*/ 0 h 1495726"/>
              <a:gd name="connsiteX1" fmla="*/ 2355952 w 2355952"/>
              <a:gd name="connsiteY1" fmla="*/ 0 h 1495726"/>
              <a:gd name="connsiteX2" fmla="*/ 2355952 w 2355952"/>
              <a:gd name="connsiteY2" fmla="*/ 1495726 h 1495726"/>
              <a:gd name="connsiteX3" fmla="*/ 0 w 2355952"/>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2" h="1495726">
                <a:moveTo>
                  <a:pt x="0" y="0"/>
                </a:moveTo>
                <a:lnTo>
                  <a:pt x="2355952" y="0"/>
                </a:lnTo>
                <a:lnTo>
                  <a:pt x="2355952" y="1495726"/>
                </a:lnTo>
                <a:lnTo>
                  <a:pt x="0" y="1495726"/>
                </a:lnTo>
                <a:close/>
              </a:path>
            </a:pathLst>
          </a:custGeom>
        </p:spPr>
      </p:pic>
      <p:pic>
        <p:nvPicPr>
          <p:cNvPr id="29" name="Picture 28" descr="Person with boxes in warehouse">
            <a:extLst>
              <a:ext uri="{FF2B5EF4-FFF2-40B4-BE49-F238E27FC236}">
                <a16:creationId xmlns:a16="http://schemas.microsoft.com/office/drawing/2014/main" id="{F2A5E807-11BD-49F4-B7CA-7BA402E55277}"/>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t="19078" b="19078"/>
          <a:stretch/>
        </p:blipFill>
        <p:spPr>
          <a:xfrm>
            <a:off x="8890424" y="1947611"/>
            <a:ext cx="2438064" cy="2259396"/>
          </a:xfrm>
          <a:custGeom>
            <a:avLst/>
            <a:gdLst>
              <a:gd name="connsiteX0" fmla="*/ 0 w 2355953"/>
              <a:gd name="connsiteY0" fmla="*/ 0 h 1495726"/>
              <a:gd name="connsiteX1" fmla="*/ 2355953 w 2355953"/>
              <a:gd name="connsiteY1" fmla="*/ 0 h 1495726"/>
              <a:gd name="connsiteX2" fmla="*/ 2355953 w 2355953"/>
              <a:gd name="connsiteY2" fmla="*/ 1495726 h 1495726"/>
              <a:gd name="connsiteX3" fmla="*/ 0 w 2355953"/>
              <a:gd name="connsiteY3" fmla="*/ 1495726 h 1495726"/>
            </a:gdLst>
            <a:ahLst/>
            <a:cxnLst>
              <a:cxn ang="0">
                <a:pos x="connsiteX0" y="connsiteY0"/>
              </a:cxn>
              <a:cxn ang="0">
                <a:pos x="connsiteX1" y="connsiteY1"/>
              </a:cxn>
              <a:cxn ang="0">
                <a:pos x="connsiteX2" y="connsiteY2"/>
              </a:cxn>
              <a:cxn ang="0">
                <a:pos x="connsiteX3" y="connsiteY3"/>
              </a:cxn>
            </a:cxnLst>
            <a:rect l="l" t="t" r="r" b="b"/>
            <a:pathLst>
              <a:path w="2355953" h="1495726">
                <a:moveTo>
                  <a:pt x="0" y="0"/>
                </a:moveTo>
                <a:lnTo>
                  <a:pt x="2355953" y="0"/>
                </a:lnTo>
                <a:lnTo>
                  <a:pt x="2355953" y="1495726"/>
                </a:lnTo>
                <a:lnTo>
                  <a:pt x="0" y="1495726"/>
                </a:lnTo>
                <a:close/>
              </a:path>
            </a:pathLst>
          </a:custGeom>
        </p:spPr>
      </p:pic>
      <p:sp>
        <p:nvSpPr>
          <p:cNvPr id="2" name="Title 1">
            <a:extLst>
              <a:ext uri="{FF2B5EF4-FFF2-40B4-BE49-F238E27FC236}">
                <a16:creationId xmlns:a16="http://schemas.microsoft.com/office/drawing/2014/main" id="{CAD5D412-925B-4CEF-93D2-89FFC2F0FB9D}"/>
              </a:ext>
            </a:extLst>
          </p:cNvPr>
          <p:cNvSpPr>
            <a:spLocks noGrp="1"/>
          </p:cNvSpPr>
          <p:nvPr>
            <p:ph type="title"/>
          </p:nvPr>
        </p:nvSpPr>
        <p:spPr>
          <a:xfrm>
            <a:off x="588262" y="770467"/>
            <a:ext cx="11984737" cy="492443"/>
          </a:xfrm>
        </p:spPr>
        <p:txBody>
          <a:bodyPr>
            <a:noAutofit/>
          </a:bodyPr>
          <a:lstStyle/>
          <a:p>
            <a:r>
              <a:rPr lang="en-US" sz="3600" noProof="0"/>
              <a:t>Verticals that can utilize Subscription Billing.</a:t>
            </a:r>
            <a:endParaRPr lang="en-US" sz="3600"/>
          </a:p>
        </p:txBody>
      </p:sp>
      <p:sp>
        <p:nvSpPr>
          <p:cNvPr id="10" name="Rectangle 9">
            <a:extLst>
              <a:ext uri="{FF2B5EF4-FFF2-40B4-BE49-F238E27FC236}">
                <a16:creationId xmlns:a16="http://schemas.microsoft.com/office/drawing/2014/main" id="{7D75D113-A0D0-3A5C-175B-DE8D9E804529}"/>
              </a:ext>
            </a:extLst>
          </p:cNvPr>
          <p:cNvSpPr/>
          <p:nvPr/>
        </p:nvSpPr>
        <p:spPr bwMode="auto">
          <a:xfrm>
            <a:off x="8892618" y="4874537"/>
            <a:ext cx="2441448" cy="9254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b="1" u="none" strike="noStrike" kern="1200" cap="none" normalizeH="0" baseline="0" noProof="0">
              <a:ln w="3175">
                <a:noFill/>
              </a:ln>
              <a:solidFill>
                <a:schemeClr val="accent3"/>
              </a:solidFill>
              <a:effectLst/>
              <a:uLnTx/>
              <a:uFillTx/>
              <a:latin typeface="+mj-lt"/>
              <a:ea typeface="+mn-ea"/>
              <a:cs typeface="Segoe UI" pitchFamily="34" charset="0"/>
            </a:endParaRPr>
          </a:p>
        </p:txBody>
      </p:sp>
      <p:sp>
        <p:nvSpPr>
          <p:cNvPr id="11" name="Rectangle 10">
            <a:extLst>
              <a:ext uri="{FF2B5EF4-FFF2-40B4-BE49-F238E27FC236}">
                <a16:creationId xmlns:a16="http://schemas.microsoft.com/office/drawing/2014/main" id="{745DD6F2-B366-33A2-DB53-817BB888AAAD}"/>
              </a:ext>
            </a:extLst>
          </p:cNvPr>
          <p:cNvSpPr/>
          <p:nvPr/>
        </p:nvSpPr>
        <p:spPr bwMode="auto">
          <a:xfrm>
            <a:off x="587347" y="4198539"/>
            <a:ext cx="2438064" cy="16002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u="none" strike="noStrike" kern="1200" cap="none" normalizeH="0" baseline="0" noProof="0">
              <a:ln w="3175">
                <a:noFill/>
              </a:ln>
              <a:solidFill>
                <a:schemeClr val="accent1"/>
              </a:solidFill>
              <a:effectLst/>
              <a:uLnTx/>
              <a:uFillTx/>
              <a:latin typeface="+mj-lt"/>
              <a:ea typeface="+mn-ea"/>
              <a:cs typeface="Segoe UI" pitchFamily="34" charset="0"/>
            </a:endParaRPr>
          </a:p>
        </p:txBody>
      </p:sp>
      <p:cxnSp>
        <p:nvCxnSpPr>
          <p:cNvPr id="12" name="Straight Connector 11">
            <a:extLst>
              <a:ext uri="{FF2B5EF4-FFF2-40B4-BE49-F238E27FC236}">
                <a16:creationId xmlns:a16="http://schemas.microsoft.com/office/drawing/2014/main" id="{C55E069B-1C39-42BD-B92B-C0D46DE2A327}"/>
              </a:ext>
            </a:extLst>
          </p:cNvPr>
          <p:cNvCxnSpPr>
            <a:cxnSpLocks/>
          </p:cNvCxnSpPr>
          <p:nvPr/>
        </p:nvCxnSpPr>
        <p:spPr>
          <a:xfrm flipH="1">
            <a:off x="587347" y="5798315"/>
            <a:ext cx="2441448" cy="0"/>
          </a:xfrm>
          <a:prstGeom prst="line">
            <a:avLst/>
          </a:prstGeom>
          <a:ln w="19050">
            <a:gradFill>
              <a:gsLst>
                <a:gs pos="0">
                  <a:schemeClr val="accent2"/>
                </a:gs>
                <a:gs pos="100000">
                  <a:srgbClr val="21479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779993-6977-D9F6-B48B-179C14E553F8}"/>
              </a:ext>
            </a:extLst>
          </p:cNvPr>
          <p:cNvCxnSpPr>
            <a:cxnSpLocks/>
          </p:cNvCxnSpPr>
          <p:nvPr/>
        </p:nvCxnSpPr>
        <p:spPr>
          <a:xfrm flipH="1">
            <a:off x="581769" y="1846010"/>
            <a:ext cx="10746719" cy="0"/>
          </a:xfrm>
          <a:prstGeom prst="line">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5" name="Content Placeholder 5">
            <a:extLst>
              <a:ext uri="{FF2B5EF4-FFF2-40B4-BE49-F238E27FC236}">
                <a16:creationId xmlns:a16="http://schemas.microsoft.com/office/drawing/2014/main" id="{EE3BBE15-4112-6ABD-335E-0B6DC0717E6C}"/>
              </a:ext>
            </a:extLst>
          </p:cNvPr>
          <p:cNvSpPr txBox="1">
            <a:spLocks/>
          </p:cNvSpPr>
          <p:nvPr/>
        </p:nvSpPr>
        <p:spPr>
          <a:xfrm>
            <a:off x="678166" y="4391402"/>
            <a:ext cx="2005767" cy="86690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200" b="1">
                <a:solidFill>
                  <a:srgbClr val="004778"/>
                </a:solidFill>
                <a:latin typeface="Manrope" pitchFamily="2" charset="0"/>
                <a:cs typeface="Segoe UI"/>
              </a:rPr>
              <a:t>Software.</a:t>
            </a:r>
          </a:p>
          <a:p>
            <a:pPr algn="l" fontAlgn="base">
              <a:lnSpc>
                <a:spcPct val="100000"/>
              </a:lnSpc>
            </a:pPr>
            <a:r>
              <a:rPr lang="en-US" sz="1000">
                <a:latin typeface="Manrope" pitchFamily="2" charset="0"/>
                <a:cs typeface="Segoe UI"/>
              </a:rPr>
              <a:t>The software industry can utilize many aspects of the Subscription Billing module  </a:t>
            </a:r>
          </a:p>
        </p:txBody>
      </p:sp>
      <p:sp>
        <p:nvSpPr>
          <p:cNvPr id="9" name="Rectangle 8">
            <a:extLst>
              <a:ext uri="{FF2B5EF4-FFF2-40B4-BE49-F238E27FC236}">
                <a16:creationId xmlns:a16="http://schemas.microsoft.com/office/drawing/2014/main" id="{02FE0C7D-B98A-0A01-CC67-7AAA01649B2D}"/>
              </a:ext>
            </a:extLst>
          </p:cNvPr>
          <p:cNvSpPr/>
          <p:nvPr/>
        </p:nvSpPr>
        <p:spPr bwMode="auto">
          <a:xfrm>
            <a:off x="3348037" y="4198539"/>
            <a:ext cx="2438064" cy="159266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u="none" strike="noStrike" kern="1200" cap="none" normalizeH="0" baseline="0" noProof="0">
              <a:ln w="3175">
                <a:noFill/>
              </a:ln>
              <a:solidFill>
                <a:schemeClr val="accent1"/>
              </a:solidFill>
              <a:effectLst/>
              <a:uLnTx/>
              <a:uFillTx/>
              <a:latin typeface="+mj-lt"/>
              <a:ea typeface="+mn-ea"/>
              <a:cs typeface="Segoe UI" pitchFamily="34" charset="0"/>
            </a:endParaRPr>
          </a:p>
        </p:txBody>
      </p:sp>
      <p:sp>
        <p:nvSpPr>
          <p:cNvPr id="17" name="Content Placeholder 5">
            <a:extLst>
              <a:ext uri="{FF2B5EF4-FFF2-40B4-BE49-F238E27FC236}">
                <a16:creationId xmlns:a16="http://schemas.microsoft.com/office/drawing/2014/main" id="{90CF163A-F4B7-64DA-992E-C3CEB9CDB410}"/>
              </a:ext>
            </a:extLst>
          </p:cNvPr>
          <p:cNvSpPr txBox="1">
            <a:spLocks/>
          </p:cNvSpPr>
          <p:nvPr/>
        </p:nvSpPr>
        <p:spPr>
          <a:xfrm>
            <a:off x="3443619" y="4391402"/>
            <a:ext cx="2339114" cy="102079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200" b="1">
                <a:solidFill>
                  <a:srgbClr val="004778"/>
                </a:solidFill>
                <a:latin typeface="Manrope" pitchFamily="2" charset="0"/>
                <a:cs typeface="Segoe UI"/>
              </a:rPr>
              <a:t>Membership organizations.</a:t>
            </a:r>
          </a:p>
          <a:p>
            <a:pPr algn="l" fontAlgn="base">
              <a:lnSpc>
                <a:spcPct val="100000"/>
              </a:lnSpc>
            </a:pPr>
            <a:r>
              <a:rPr lang="en-US" sz="1000">
                <a:latin typeface="Manrope" pitchFamily="2" charset="0"/>
                <a:cs typeface="Segoe UI"/>
              </a:rPr>
              <a:t>All membership organizations, from gyms to professional service designation membership orgs can utilize Subscription Billing. </a:t>
            </a:r>
          </a:p>
        </p:txBody>
      </p:sp>
      <p:sp>
        <p:nvSpPr>
          <p:cNvPr id="18" name="Rectangle 17">
            <a:extLst>
              <a:ext uri="{FF2B5EF4-FFF2-40B4-BE49-F238E27FC236}">
                <a16:creationId xmlns:a16="http://schemas.microsoft.com/office/drawing/2014/main" id="{437AC243-31AD-AEF9-7A9F-33E2B289425D}"/>
              </a:ext>
            </a:extLst>
          </p:cNvPr>
          <p:cNvSpPr/>
          <p:nvPr/>
        </p:nvSpPr>
        <p:spPr bwMode="auto">
          <a:xfrm>
            <a:off x="6117238" y="4198539"/>
            <a:ext cx="2438064" cy="16002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u="none" strike="noStrike" kern="1200" cap="none" normalizeH="0" baseline="0" noProof="0">
              <a:ln w="3175">
                <a:noFill/>
              </a:ln>
              <a:solidFill>
                <a:schemeClr val="accent1"/>
              </a:solidFill>
              <a:effectLst/>
              <a:uLnTx/>
              <a:uFillTx/>
              <a:latin typeface="+mj-lt"/>
              <a:ea typeface="+mn-ea"/>
              <a:cs typeface="Segoe UI" pitchFamily="34" charset="0"/>
            </a:endParaRPr>
          </a:p>
        </p:txBody>
      </p:sp>
      <p:sp>
        <p:nvSpPr>
          <p:cNvPr id="19" name="Content Placeholder 5">
            <a:extLst>
              <a:ext uri="{FF2B5EF4-FFF2-40B4-BE49-F238E27FC236}">
                <a16:creationId xmlns:a16="http://schemas.microsoft.com/office/drawing/2014/main" id="{FC92D463-21B1-CA07-3909-E2A1C61B72D7}"/>
              </a:ext>
            </a:extLst>
          </p:cNvPr>
          <p:cNvSpPr txBox="1">
            <a:spLocks/>
          </p:cNvSpPr>
          <p:nvPr/>
        </p:nvSpPr>
        <p:spPr>
          <a:xfrm>
            <a:off x="6263019" y="4391402"/>
            <a:ext cx="2186714" cy="1328569"/>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200" b="1">
                <a:solidFill>
                  <a:srgbClr val="004778"/>
                </a:solidFill>
                <a:latin typeface="Manrope" pitchFamily="2" charset="0"/>
                <a:cs typeface="Segoe UI"/>
              </a:rPr>
              <a:t>IOT companies.</a:t>
            </a:r>
          </a:p>
          <a:p>
            <a:pPr algn="l" fontAlgn="base">
              <a:lnSpc>
                <a:spcPct val="100000"/>
              </a:lnSpc>
            </a:pPr>
            <a:r>
              <a:rPr lang="en-US" sz="1000">
                <a:latin typeface="Manrope" pitchFamily="2" charset="0"/>
                <a:cs typeface="Segoe UI"/>
              </a:rPr>
              <a:t>Companies who provide physical devices and then charge additional fees for usage and servicing. Some examples are telematics companies, large medical devices, and electric car chargers. </a:t>
            </a:r>
          </a:p>
        </p:txBody>
      </p:sp>
      <p:sp>
        <p:nvSpPr>
          <p:cNvPr id="20" name="Rectangle 19">
            <a:extLst>
              <a:ext uri="{FF2B5EF4-FFF2-40B4-BE49-F238E27FC236}">
                <a16:creationId xmlns:a16="http://schemas.microsoft.com/office/drawing/2014/main" id="{C33D2A37-4C2C-6763-86B3-D7EF20F7A2F9}"/>
              </a:ext>
            </a:extLst>
          </p:cNvPr>
          <p:cNvSpPr/>
          <p:nvPr/>
        </p:nvSpPr>
        <p:spPr bwMode="auto">
          <a:xfrm>
            <a:off x="8890424" y="4198539"/>
            <a:ext cx="2438064" cy="16002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800" u="none" strike="noStrike" kern="1200" cap="none" normalizeH="0" baseline="0" noProof="0">
              <a:ln w="3175">
                <a:noFill/>
              </a:ln>
              <a:solidFill>
                <a:schemeClr val="accent1"/>
              </a:solidFill>
              <a:effectLst/>
              <a:uLnTx/>
              <a:uFillTx/>
              <a:latin typeface="+mj-lt"/>
              <a:ea typeface="+mn-ea"/>
              <a:cs typeface="Segoe UI" pitchFamily="34" charset="0"/>
            </a:endParaRPr>
          </a:p>
        </p:txBody>
      </p:sp>
      <p:sp>
        <p:nvSpPr>
          <p:cNvPr id="21" name="Content Placeholder 5">
            <a:extLst>
              <a:ext uri="{FF2B5EF4-FFF2-40B4-BE49-F238E27FC236}">
                <a16:creationId xmlns:a16="http://schemas.microsoft.com/office/drawing/2014/main" id="{1A9D7B59-ED49-223F-3F99-92EA63871B67}"/>
              </a:ext>
            </a:extLst>
          </p:cNvPr>
          <p:cNvSpPr txBox="1">
            <a:spLocks/>
          </p:cNvSpPr>
          <p:nvPr/>
        </p:nvSpPr>
        <p:spPr>
          <a:xfrm>
            <a:off x="9006219" y="4391402"/>
            <a:ext cx="2242806" cy="102079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200" b="1">
                <a:solidFill>
                  <a:srgbClr val="004778"/>
                </a:solidFill>
                <a:latin typeface="Manrope" pitchFamily="2" charset="0"/>
                <a:cs typeface="Segoe UI"/>
              </a:rPr>
              <a:t>Physical goods. </a:t>
            </a:r>
          </a:p>
          <a:p>
            <a:pPr algn="l" fontAlgn="base">
              <a:lnSpc>
                <a:spcPct val="100000"/>
              </a:lnSpc>
            </a:pPr>
            <a:r>
              <a:rPr lang="en-US" sz="1000">
                <a:latin typeface="Manrope" pitchFamily="2" charset="0"/>
                <a:cs typeface="Segoe UI"/>
              </a:rPr>
              <a:t>Companies that provide physical goods that are shipped on a recurring basis or have an accompanying service contract. </a:t>
            </a:r>
          </a:p>
        </p:txBody>
      </p:sp>
      <p:cxnSp>
        <p:nvCxnSpPr>
          <p:cNvPr id="15" name="Straight Connector 14">
            <a:extLst>
              <a:ext uri="{FF2B5EF4-FFF2-40B4-BE49-F238E27FC236}">
                <a16:creationId xmlns:a16="http://schemas.microsoft.com/office/drawing/2014/main" id="{118036C5-2890-015B-D76A-DFF61F5A32EA}"/>
              </a:ext>
            </a:extLst>
          </p:cNvPr>
          <p:cNvCxnSpPr>
            <a:cxnSpLocks/>
          </p:cNvCxnSpPr>
          <p:nvPr/>
        </p:nvCxnSpPr>
        <p:spPr>
          <a:xfrm flipH="1">
            <a:off x="8892618" y="5798315"/>
            <a:ext cx="2441448" cy="0"/>
          </a:xfrm>
          <a:prstGeom prst="line">
            <a:avLst/>
          </a:prstGeom>
          <a:ln w="19050">
            <a:gradFill>
              <a:gsLst>
                <a:gs pos="0">
                  <a:schemeClr val="accent2"/>
                </a:gs>
                <a:gs pos="100000">
                  <a:srgbClr val="21479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7169EA-2DCE-A0DA-366D-548FE8813B90}"/>
              </a:ext>
            </a:extLst>
          </p:cNvPr>
          <p:cNvCxnSpPr>
            <a:cxnSpLocks/>
          </p:cNvCxnSpPr>
          <p:nvPr/>
        </p:nvCxnSpPr>
        <p:spPr>
          <a:xfrm flipH="1">
            <a:off x="6124195" y="5798315"/>
            <a:ext cx="2441448" cy="0"/>
          </a:xfrm>
          <a:prstGeom prst="line">
            <a:avLst/>
          </a:prstGeom>
          <a:ln w="19050">
            <a:gradFill>
              <a:gsLst>
                <a:gs pos="0">
                  <a:schemeClr val="accent2"/>
                </a:gs>
                <a:gs pos="100000">
                  <a:srgbClr val="21479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BDE095-4CD6-C16D-E747-F9440D1B73CC}"/>
              </a:ext>
            </a:extLst>
          </p:cNvPr>
          <p:cNvCxnSpPr>
            <a:cxnSpLocks/>
          </p:cNvCxnSpPr>
          <p:nvPr/>
        </p:nvCxnSpPr>
        <p:spPr>
          <a:xfrm flipH="1">
            <a:off x="3352800" y="5798315"/>
            <a:ext cx="2441448" cy="0"/>
          </a:xfrm>
          <a:prstGeom prst="line">
            <a:avLst/>
          </a:prstGeom>
          <a:ln w="19050">
            <a:gradFill>
              <a:gsLst>
                <a:gs pos="0">
                  <a:schemeClr val="accent2"/>
                </a:gs>
                <a:gs pos="100000">
                  <a:srgbClr val="21479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62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E5F85-2F0E-DB78-E461-FCD39FE5C6B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EE264E7-F95A-EB5B-3325-6CB5678CB417}"/>
              </a:ext>
            </a:extLst>
          </p:cNvPr>
          <p:cNvSpPr>
            <a:spLocks noGrp="1"/>
          </p:cNvSpPr>
          <p:nvPr>
            <p:ph type="title"/>
          </p:nvPr>
        </p:nvSpPr>
        <p:spPr/>
        <p:txBody>
          <a:bodyPr>
            <a:normAutofit/>
          </a:bodyPr>
          <a:lstStyle/>
          <a:p>
            <a:r>
              <a:rPr lang="en-US" sz="3600">
                <a:latin typeface="Manrope ExtraBold"/>
              </a:rPr>
              <a:t>When is Subscription Billing and ASM a fit in your Workflow?</a:t>
            </a:r>
          </a:p>
        </p:txBody>
      </p:sp>
      <p:sp>
        <p:nvSpPr>
          <p:cNvPr id="17" name="Oval 16">
            <a:extLst>
              <a:ext uri="{FF2B5EF4-FFF2-40B4-BE49-F238E27FC236}">
                <a16:creationId xmlns:a16="http://schemas.microsoft.com/office/drawing/2014/main" id="{07CD49ED-57E6-789D-BD9E-FD0600CBB41E}"/>
              </a:ext>
              <a:ext uri="{C183D7F6-B498-43B3-948B-1728B52AA6E4}">
                <adec:decorative xmlns:adec="http://schemas.microsoft.com/office/drawing/2017/decorative" val="1"/>
              </a:ext>
            </a:extLst>
          </p:cNvPr>
          <p:cNvSpPr>
            <a:spLocks/>
          </p:cNvSpPr>
          <p:nvPr/>
        </p:nvSpPr>
        <p:spPr bwMode="auto">
          <a:xfrm>
            <a:off x="698860" y="1997893"/>
            <a:ext cx="2288906" cy="2288906"/>
          </a:xfrm>
          <a:prstGeom prst="ellipse">
            <a:avLst/>
          </a:prstGeom>
          <a:gradFill>
            <a:gsLst>
              <a:gs pos="0">
                <a:schemeClr val="accent5"/>
              </a:gs>
              <a:gs pos="100000">
                <a:schemeClr val="accent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18872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a:solidFill>
                <a:schemeClr val="accent1"/>
              </a:solidFill>
              <a:latin typeface="Manrope" pitchFamily="2" charset="0"/>
              <a:cs typeface="Segoe UI" pitchFamily="34" charset="0"/>
            </a:endParaRPr>
          </a:p>
        </p:txBody>
      </p:sp>
      <p:pic>
        <p:nvPicPr>
          <p:cNvPr id="43" name="Picture 42">
            <a:extLst>
              <a:ext uri="{FF2B5EF4-FFF2-40B4-BE49-F238E27FC236}">
                <a16:creationId xmlns:a16="http://schemas.microsoft.com/office/drawing/2014/main" id="{B6A3F796-C2F9-13DB-3645-AFEB74EE343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069" r="1462" b="6251"/>
          <a:stretch/>
        </p:blipFill>
        <p:spPr>
          <a:xfrm>
            <a:off x="774409" y="2073442"/>
            <a:ext cx="2137808" cy="2137808"/>
          </a:xfrm>
          <a:prstGeom prst="flowChartConnector">
            <a:avLst/>
          </a:prstGeom>
          <a:gradFill>
            <a:gsLst>
              <a:gs pos="100000">
                <a:schemeClr val="accent5"/>
              </a:gs>
              <a:gs pos="0">
                <a:schemeClr val="accent2"/>
              </a:gs>
            </a:gsLst>
            <a:lin ang="5400000" scaled="1"/>
          </a:gradFill>
          <a:ln w="31750">
            <a:noFill/>
            <a:headEnd type="none" w="med" len="med"/>
            <a:tailEnd type="none" w="med" len="med"/>
          </a:ln>
          <a:effectLst/>
        </p:spPr>
      </p:pic>
      <p:sp>
        <p:nvSpPr>
          <p:cNvPr id="2" name="TextBox 1">
            <a:extLst>
              <a:ext uri="{FF2B5EF4-FFF2-40B4-BE49-F238E27FC236}">
                <a16:creationId xmlns:a16="http://schemas.microsoft.com/office/drawing/2014/main" id="{E4E63C10-BE8F-3208-FEBB-7198B88B3D8E}"/>
              </a:ext>
            </a:extLst>
          </p:cNvPr>
          <p:cNvSpPr txBox="1"/>
          <p:nvPr/>
        </p:nvSpPr>
        <p:spPr>
          <a:xfrm>
            <a:off x="658629" y="4866381"/>
            <a:ext cx="2369368" cy="830997"/>
          </a:xfrm>
          <a:prstGeom prst="rect">
            <a:avLst/>
          </a:prstGeom>
          <a:noFill/>
        </p:spPr>
        <p:txBody>
          <a:bodyPr wrap="square" lIns="0" tIns="0" rIns="0" bIns="0" rtlCol="0" anchor="t">
            <a:spAutoFit/>
          </a:bodyPr>
          <a:lstStyle/>
          <a:p>
            <a:pPr algn="ctr" defTabSz="914367">
              <a:defRPr/>
            </a:pPr>
            <a:r>
              <a:rPr lang="en-US">
                <a:solidFill>
                  <a:schemeClr val="accent1"/>
                </a:solidFill>
                <a:latin typeface="Manrope"/>
              </a:rPr>
              <a:t>Time Consuming   Manual Billing Processes</a:t>
            </a:r>
            <a:endParaRPr kumimoji="0" lang="en-US" sz="1800" b="0" i="0" u="none" strike="noStrike" kern="1200" cap="none" spc="0" normalizeH="0" baseline="0" noProof="0">
              <a:ln>
                <a:noFill/>
              </a:ln>
              <a:solidFill>
                <a:schemeClr val="accent1"/>
              </a:solidFill>
              <a:effectLst/>
              <a:uLnTx/>
              <a:uFillTx/>
              <a:latin typeface="Manrope"/>
            </a:endParaRPr>
          </a:p>
        </p:txBody>
      </p:sp>
      <p:sp>
        <p:nvSpPr>
          <p:cNvPr id="18" name="Oval 17">
            <a:extLst>
              <a:ext uri="{FF2B5EF4-FFF2-40B4-BE49-F238E27FC236}">
                <a16:creationId xmlns:a16="http://schemas.microsoft.com/office/drawing/2014/main" id="{8BAE4804-0A30-16B7-2DB2-D57DE7EE191D}"/>
              </a:ext>
              <a:ext uri="{C183D7F6-B498-43B3-948B-1728B52AA6E4}">
                <adec:decorative xmlns:adec="http://schemas.microsoft.com/office/drawing/2017/decorative" val="1"/>
              </a:ext>
            </a:extLst>
          </p:cNvPr>
          <p:cNvSpPr>
            <a:spLocks/>
          </p:cNvSpPr>
          <p:nvPr/>
        </p:nvSpPr>
        <p:spPr bwMode="auto">
          <a:xfrm>
            <a:off x="3534925" y="1997893"/>
            <a:ext cx="2288906" cy="2288906"/>
          </a:xfrm>
          <a:prstGeom prst="ellipse">
            <a:avLst/>
          </a:prstGeom>
          <a:gradFill>
            <a:gsLst>
              <a:gs pos="100000">
                <a:schemeClr val="accent5"/>
              </a:gs>
              <a:gs pos="0">
                <a:schemeClr val="accent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18872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chemeClr val="accent1"/>
              </a:solidFill>
              <a:latin typeface="Manrope" pitchFamily="2" charset="0"/>
              <a:cs typeface="Segoe UI" pitchFamily="34" charset="0"/>
            </a:endParaRPr>
          </a:p>
        </p:txBody>
      </p:sp>
      <p:pic>
        <p:nvPicPr>
          <p:cNvPr id="44" name="Picture 43">
            <a:extLst>
              <a:ext uri="{FF2B5EF4-FFF2-40B4-BE49-F238E27FC236}">
                <a16:creationId xmlns:a16="http://schemas.microsoft.com/office/drawing/2014/main" id="{92638962-021F-A58E-721C-3DB165A6E6D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452" t="2915" r="18694"/>
          <a:stretch/>
        </p:blipFill>
        <p:spPr>
          <a:xfrm>
            <a:off x="3610474" y="2073442"/>
            <a:ext cx="2137808" cy="2137808"/>
          </a:xfrm>
          <a:prstGeom prst="flowChartConnector">
            <a:avLst/>
          </a:prstGeom>
          <a:gradFill>
            <a:gsLst>
              <a:gs pos="100000">
                <a:schemeClr val="accent5"/>
              </a:gs>
              <a:gs pos="0">
                <a:schemeClr val="accent2"/>
              </a:gs>
            </a:gsLst>
            <a:lin ang="5400000" scaled="1"/>
          </a:gradFill>
          <a:ln w="31750">
            <a:noFill/>
            <a:headEnd type="none" w="med" len="med"/>
            <a:tailEnd type="none" w="med" len="med"/>
          </a:ln>
          <a:effectLst/>
        </p:spPr>
      </p:pic>
      <p:sp>
        <p:nvSpPr>
          <p:cNvPr id="9" name="TextBox 8">
            <a:extLst>
              <a:ext uri="{FF2B5EF4-FFF2-40B4-BE49-F238E27FC236}">
                <a16:creationId xmlns:a16="http://schemas.microsoft.com/office/drawing/2014/main" id="{7B65BB99-18C5-5BF6-A86C-CD9DEC9690B0}"/>
              </a:ext>
            </a:extLst>
          </p:cNvPr>
          <p:cNvSpPr txBox="1">
            <a:spLocks/>
          </p:cNvSpPr>
          <p:nvPr/>
        </p:nvSpPr>
        <p:spPr>
          <a:xfrm>
            <a:off x="3494694" y="4866381"/>
            <a:ext cx="2429856" cy="1384995"/>
          </a:xfrm>
          <a:prstGeom prst="rect">
            <a:avLst/>
          </a:prstGeom>
          <a:noFill/>
        </p:spPr>
        <p:txBody>
          <a:bodyPr wrap="square" lIns="0" tIns="0" rIns="0" bIns="0" rtlCol="0" anchor="t">
            <a:spAutoFit/>
          </a:bodyPr>
          <a:lstStyle/>
          <a:p>
            <a:pPr algn="ctr" defTabSz="914367">
              <a:defRPr/>
            </a:pPr>
            <a:r>
              <a:rPr lang="en-US">
                <a:solidFill>
                  <a:schemeClr val="accent1"/>
                </a:solidFill>
                <a:latin typeface="Manrope"/>
              </a:rPr>
              <a:t>Time Consuming Manual Revenue Recognition Or Reallocation Processes</a:t>
            </a:r>
            <a:endParaRPr lang="en-US">
              <a:solidFill>
                <a:schemeClr val="accent1"/>
              </a:solidFill>
            </a:endParaRPr>
          </a:p>
        </p:txBody>
      </p:sp>
      <p:sp>
        <p:nvSpPr>
          <p:cNvPr id="19" name="Oval 18">
            <a:extLst>
              <a:ext uri="{FF2B5EF4-FFF2-40B4-BE49-F238E27FC236}">
                <a16:creationId xmlns:a16="http://schemas.microsoft.com/office/drawing/2014/main" id="{0305CD44-0A1E-EF30-D7DB-F5793954969C}"/>
              </a:ext>
              <a:ext uri="{C183D7F6-B498-43B3-948B-1728B52AA6E4}">
                <adec:decorative xmlns:adec="http://schemas.microsoft.com/office/drawing/2017/decorative" val="1"/>
              </a:ext>
            </a:extLst>
          </p:cNvPr>
          <p:cNvSpPr>
            <a:spLocks/>
          </p:cNvSpPr>
          <p:nvPr/>
        </p:nvSpPr>
        <p:spPr bwMode="auto">
          <a:xfrm>
            <a:off x="6370990" y="1997893"/>
            <a:ext cx="2288906" cy="2288906"/>
          </a:xfrm>
          <a:prstGeom prst="ellipse">
            <a:avLst/>
          </a:prstGeom>
          <a:gradFill>
            <a:gsLst>
              <a:gs pos="0">
                <a:schemeClr val="accent5"/>
              </a:gs>
              <a:gs pos="100000">
                <a:schemeClr val="accent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18872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chemeClr val="accent1"/>
              </a:solidFill>
              <a:latin typeface="Manrope" pitchFamily="2" charset="0"/>
              <a:cs typeface="Segoe UI" pitchFamily="34" charset="0"/>
            </a:endParaRPr>
          </a:p>
        </p:txBody>
      </p:sp>
      <p:pic>
        <p:nvPicPr>
          <p:cNvPr id="46" name="Picture 45">
            <a:extLst>
              <a:ext uri="{FF2B5EF4-FFF2-40B4-BE49-F238E27FC236}">
                <a16:creationId xmlns:a16="http://schemas.microsoft.com/office/drawing/2014/main" id="{A979B0C9-14F6-4EF4-0CE5-CE82F6C0E3CC}"/>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453" r="26770" b="2882"/>
          <a:stretch/>
        </p:blipFill>
        <p:spPr>
          <a:xfrm>
            <a:off x="6446539" y="2073442"/>
            <a:ext cx="2137808" cy="2137808"/>
          </a:xfrm>
          <a:prstGeom prst="flowChartConnector">
            <a:avLst/>
          </a:prstGeom>
          <a:gradFill>
            <a:gsLst>
              <a:gs pos="100000">
                <a:schemeClr val="accent5"/>
              </a:gs>
              <a:gs pos="0">
                <a:schemeClr val="accent2"/>
              </a:gs>
            </a:gsLst>
            <a:lin ang="5400000" scaled="1"/>
          </a:gradFill>
          <a:ln w="31750">
            <a:noFill/>
            <a:headEnd type="none" w="med" len="med"/>
            <a:tailEnd type="none" w="med" len="med"/>
          </a:ln>
          <a:effectLst/>
        </p:spPr>
      </p:pic>
      <p:sp>
        <p:nvSpPr>
          <p:cNvPr id="10" name="TextBox 9">
            <a:extLst>
              <a:ext uri="{FF2B5EF4-FFF2-40B4-BE49-F238E27FC236}">
                <a16:creationId xmlns:a16="http://schemas.microsoft.com/office/drawing/2014/main" id="{379A17E9-0009-314B-FB9E-62C4F4E989E4}"/>
              </a:ext>
            </a:extLst>
          </p:cNvPr>
          <p:cNvSpPr txBox="1">
            <a:spLocks/>
          </p:cNvSpPr>
          <p:nvPr/>
        </p:nvSpPr>
        <p:spPr>
          <a:xfrm>
            <a:off x="6330759" y="4866381"/>
            <a:ext cx="2369368" cy="830997"/>
          </a:xfrm>
          <a:prstGeom prst="rect">
            <a:avLst/>
          </a:prstGeom>
          <a:noFill/>
        </p:spPr>
        <p:txBody>
          <a:bodyPr wrap="square" lIns="0" tIns="0" rIns="0" bIns="0" rtlCol="0" anchor="t">
            <a:spAutoFit/>
          </a:bodyPr>
          <a:lstStyle/>
          <a:p>
            <a:pPr algn="ctr" defTabSz="914367">
              <a:defRPr/>
            </a:pPr>
            <a:r>
              <a:rPr lang="en-US">
                <a:solidFill>
                  <a:schemeClr val="accent1"/>
                </a:solidFill>
                <a:latin typeface="Manrope"/>
              </a:rPr>
              <a:t>Using Expensive Third-party Billing and Rev Rec solutions</a:t>
            </a:r>
            <a:endParaRPr kumimoji="0" lang="en-US" sz="1800" b="0" i="0" u="none" strike="noStrike" kern="1200" cap="none" spc="0" normalizeH="0" baseline="0" noProof="0">
              <a:ln>
                <a:noFill/>
              </a:ln>
              <a:solidFill>
                <a:schemeClr val="accent1"/>
              </a:solidFill>
              <a:effectLst/>
              <a:uLnTx/>
              <a:uFillTx/>
              <a:latin typeface="Manrope"/>
            </a:endParaRPr>
          </a:p>
        </p:txBody>
      </p:sp>
      <p:sp>
        <p:nvSpPr>
          <p:cNvPr id="20" name="Oval 19">
            <a:extLst>
              <a:ext uri="{FF2B5EF4-FFF2-40B4-BE49-F238E27FC236}">
                <a16:creationId xmlns:a16="http://schemas.microsoft.com/office/drawing/2014/main" id="{18686D17-F241-67C1-F6AD-3AFB4C262F63}"/>
              </a:ext>
              <a:ext uri="{C183D7F6-B498-43B3-948B-1728B52AA6E4}">
                <adec:decorative xmlns:adec="http://schemas.microsoft.com/office/drawing/2017/decorative" val="1"/>
              </a:ext>
            </a:extLst>
          </p:cNvPr>
          <p:cNvSpPr>
            <a:spLocks/>
          </p:cNvSpPr>
          <p:nvPr/>
        </p:nvSpPr>
        <p:spPr bwMode="auto">
          <a:xfrm>
            <a:off x="9207053" y="1997893"/>
            <a:ext cx="2288906" cy="2288906"/>
          </a:xfrm>
          <a:prstGeom prst="ellipse">
            <a:avLst/>
          </a:prstGeom>
          <a:gradFill>
            <a:gsLst>
              <a:gs pos="100000">
                <a:schemeClr val="accent5"/>
              </a:gs>
              <a:gs pos="33000">
                <a:schemeClr val="accent2"/>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188720" rIns="0" bIns="0"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IN" sz="1600" err="1">
              <a:solidFill>
                <a:schemeClr val="accent1"/>
              </a:solidFill>
              <a:latin typeface="Manrope" pitchFamily="2" charset="0"/>
              <a:cs typeface="Segoe UI" pitchFamily="34" charset="0"/>
            </a:endParaRPr>
          </a:p>
        </p:txBody>
      </p:sp>
      <p:pic>
        <p:nvPicPr>
          <p:cNvPr id="45" name="Picture 44">
            <a:extLst>
              <a:ext uri="{FF2B5EF4-FFF2-40B4-BE49-F238E27FC236}">
                <a16:creationId xmlns:a16="http://schemas.microsoft.com/office/drawing/2014/main" id="{9847D8D4-0A2E-67C3-3570-68E3BD738120}"/>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616" t="-1" r="20599" b="1584"/>
          <a:stretch/>
        </p:blipFill>
        <p:spPr>
          <a:xfrm>
            <a:off x="9282602" y="2073442"/>
            <a:ext cx="2137808" cy="2137808"/>
          </a:xfrm>
          <a:prstGeom prst="flowChartConnector">
            <a:avLst/>
          </a:prstGeom>
          <a:gradFill>
            <a:gsLst>
              <a:gs pos="100000">
                <a:schemeClr val="accent5"/>
              </a:gs>
              <a:gs pos="0">
                <a:schemeClr val="accent2"/>
              </a:gs>
            </a:gsLst>
            <a:lin ang="5400000" scaled="1"/>
          </a:gradFill>
          <a:ln w="31750">
            <a:noFill/>
            <a:headEnd type="none" w="med" len="med"/>
            <a:tailEnd type="none" w="med" len="med"/>
          </a:ln>
          <a:effectLst/>
        </p:spPr>
      </p:pic>
      <p:sp>
        <p:nvSpPr>
          <p:cNvPr id="11" name="TextBox 10">
            <a:extLst>
              <a:ext uri="{FF2B5EF4-FFF2-40B4-BE49-F238E27FC236}">
                <a16:creationId xmlns:a16="http://schemas.microsoft.com/office/drawing/2014/main" id="{71FC7B25-5A8D-E608-6C97-17E3FF0968A4}"/>
              </a:ext>
            </a:extLst>
          </p:cNvPr>
          <p:cNvSpPr txBox="1">
            <a:spLocks/>
          </p:cNvSpPr>
          <p:nvPr/>
        </p:nvSpPr>
        <p:spPr>
          <a:xfrm>
            <a:off x="9166823" y="4866381"/>
            <a:ext cx="2369367" cy="1107996"/>
          </a:xfrm>
          <a:prstGeom prst="rect">
            <a:avLst/>
          </a:prstGeom>
          <a:noFill/>
        </p:spPr>
        <p:txBody>
          <a:bodyPr wrap="square" lIns="0" tIns="0" rIns="0" bIns="0" rtlCol="0" anchor="t">
            <a:spAutoFit/>
          </a:bodyPr>
          <a:lstStyle/>
          <a:p>
            <a:pPr algn="ctr" defTabSz="914367">
              <a:defRPr/>
            </a:pPr>
            <a:r>
              <a:rPr lang="en-US">
                <a:solidFill>
                  <a:schemeClr val="accent1"/>
                </a:solidFill>
                <a:latin typeface="Manrope"/>
              </a:rPr>
              <a:t>Want to provide your </a:t>
            </a:r>
            <a:r>
              <a:rPr kumimoji="0" lang="en-US" sz="1800" b="0" i="0" u="none" strike="noStrike" kern="1200" cap="none" spc="0" normalizeH="0" baseline="0" noProof="0">
                <a:ln>
                  <a:noFill/>
                </a:ln>
                <a:solidFill>
                  <a:schemeClr val="accent1"/>
                </a:solidFill>
                <a:effectLst/>
                <a:uLnTx/>
                <a:uFillTx/>
                <a:latin typeface="Manrope"/>
              </a:rPr>
              <a:t>customers with self-serve payment capabilities</a:t>
            </a:r>
          </a:p>
        </p:txBody>
      </p:sp>
    </p:spTree>
    <p:extLst>
      <p:ext uri="{BB962C8B-B14F-4D97-AF65-F5344CB8AC3E}">
        <p14:creationId xmlns:p14="http://schemas.microsoft.com/office/powerpoint/2010/main" val="2723375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
            <a:extLst>
              <a:ext uri="{FF2B5EF4-FFF2-40B4-BE49-F238E27FC236}">
                <a16:creationId xmlns:a16="http://schemas.microsoft.com/office/drawing/2014/main" id="{62A8000A-5FF7-37A6-3A88-58741FB3C8CE}"/>
              </a:ext>
            </a:extLst>
          </p:cNvPr>
          <p:cNvSpPr txBox="1">
            <a:spLocks/>
          </p:cNvSpPr>
          <p:nvPr/>
        </p:nvSpPr>
        <p:spPr>
          <a:xfrm>
            <a:off x="513925" y="4110142"/>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40" name="Text Placeholder 3">
            <a:extLst>
              <a:ext uri="{FF2B5EF4-FFF2-40B4-BE49-F238E27FC236}">
                <a16:creationId xmlns:a16="http://schemas.microsoft.com/office/drawing/2014/main" id="{FC50CAAA-B80E-D010-C033-F8FBDC1B50DF}"/>
              </a:ext>
            </a:extLst>
          </p:cNvPr>
          <p:cNvSpPr txBox="1">
            <a:spLocks/>
          </p:cNvSpPr>
          <p:nvPr/>
        </p:nvSpPr>
        <p:spPr>
          <a:xfrm>
            <a:off x="3379673" y="4110142"/>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41" name="Text Placeholder 3">
            <a:extLst>
              <a:ext uri="{FF2B5EF4-FFF2-40B4-BE49-F238E27FC236}">
                <a16:creationId xmlns:a16="http://schemas.microsoft.com/office/drawing/2014/main" id="{0D70D47C-4A8F-AA7C-FB8F-9509B57324FE}"/>
              </a:ext>
            </a:extLst>
          </p:cNvPr>
          <p:cNvSpPr txBox="1">
            <a:spLocks/>
          </p:cNvSpPr>
          <p:nvPr/>
        </p:nvSpPr>
        <p:spPr>
          <a:xfrm>
            <a:off x="6245421" y="4110142"/>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42" name="Text Placeholder 3">
            <a:extLst>
              <a:ext uri="{FF2B5EF4-FFF2-40B4-BE49-F238E27FC236}">
                <a16:creationId xmlns:a16="http://schemas.microsoft.com/office/drawing/2014/main" id="{8DA96CA1-D1DF-4506-A80F-AC7ED21C9EC0}"/>
              </a:ext>
            </a:extLst>
          </p:cNvPr>
          <p:cNvSpPr txBox="1">
            <a:spLocks/>
          </p:cNvSpPr>
          <p:nvPr/>
        </p:nvSpPr>
        <p:spPr>
          <a:xfrm>
            <a:off x="9111169" y="4110142"/>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4" name="Text Placeholder 3">
            <a:extLst>
              <a:ext uri="{FF2B5EF4-FFF2-40B4-BE49-F238E27FC236}">
                <a16:creationId xmlns:a16="http://schemas.microsoft.com/office/drawing/2014/main" id="{1ED6A34B-5613-CDEA-CA0E-C16CEDC2D2FB}"/>
              </a:ext>
            </a:extLst>
          </p:cNvPr>
          <p:cNvSpPr txBox="1">
            <a:spLocks/>
          </p:cNvSpPr>
          <p:nvPr/>
        </p:nvSpPr>
        <p:spPr>
          <a:xfrm>
            <a:off x="513925" y="2177648"/>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36" name="Text Placeholder 3">
            <a:extLst>
              <a:ext uri="{FF2B5EF4-FFF2-40B4-BE49-F238E27FC236}">
                <a16:creationId xmlns:a16="http://schemas.microsoft.com/office/drawing/2014/main" id="{E32DDA9A-943B-D5A9-CA9E-E2E6EDCE1A3A}"/>
              </a:ext>
            </a:extLst>
          </p:cNvPr>
          <p:cNvSpPr txBox="1">
            <a:spLocks/>
          </p:cNvSpPr>
          <p:nvPr/>
        </p:nvSpPr>
        <p:spPr>
          <a:xfrm>
            <a:off x="3379673" y="2177648"/>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37" name="Text Placeholder 3">
            <a:extLst>
              <a:ext uri="{FF2B5EF4-FFF2-40B4-BE49-F238E27FC236}">
                <a16:creationId xmlns:a16="http://schemas.microsoft.com/office/drawing/2014/main" id="{2185E302-7BE0-C464-E5D7-1BEA5261C089}"/>
              </a:ext>
            </a:extLst>
          </p:cNvPr>
          <p:cNvSpPr txBox="1">
            <a:spLocks/>
          </p:cNvSpPr>
          <p:nvPr/>
        </p:nvSpPr>
        <p:spPr>
          <a:xfrm>
            <a:off x="6245421" y="2177648"/>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38" name="Text Placeholder 3">
            <a:extLst>
              <a:ext uri="{FF2B5EF4-FFF2-40B4-BE49-F238E27FC236}">
                <a16:creationId xmlns:a16="http://schemas.microsoft.com/office/drawing/2014/main" id="{9D931B49-D949-6DC9-F228-A8FEDFDA9BA0}"/>
              </a:ext>
            </a:extLst>
          </p:cNvPr>
          <p:cNvSpPr txBox="1">
            <a:spLocks/>
          </p:cNvSpPr>
          <p:nvPr/>
        </p:nvSpPr>
        <p:spPr>
          <a:xfrm>
            <a:off x="9111169" y="2177648"/>
            <a:ext cx="2697491" cy="1600021"/>
          </a:xfrm>
          <a:prstGeom prst="roundRect">
            <a:avLst>
              <a:gd name="adj" fmla="val 12097"/>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a:p>
            <a:endParaRPr lang="en-US"/>
          </a:p>
          <a:p>
            <a:endParaRPr lang="en-US"/>
          </a:p>
          <a:p>
            <a:endParaRPr lang="en-US"/>
          </a:p>
          <a:p>
            <a:endParaRPr lang="en-US"/>
          </a:p>
        </p:txBody>
      </p:sp>
      <p:sp>
        <p:nvSpPr>
          <p:cNvPr id="13" name="Title 1">
            <a:extLst>
              <a:ext uri="{FF2B5EF4-FFF2-40B4-BE49-F238E27FC236}">
                <a16:creationId xmlns:a16="http://schemas.microsoft.com/office/drawing/2014/main" id="{D6722AAE-DDE8-B539-427E-587EEE371248}"/>
              </a:ext>
            </a:extLst>
          </p:cNvPr>
          <p:cNvSpPr txBox="1">
            <a:spLocks/>
          </p:cNvSpPr>
          <p:nvPr/>
        </p:nvSpPr>
        <p:spPr>
          <a:xfrm>
            <a:off x="448055" y="322040"/>
            <a:ext cx="7131095" cy="7127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When to call Binary Stream. </a:t>
            </a:r>
          </a:p>
        </p:txBody>
      </p:sp>
      <p:sp>
        <p:nvSpPr>
          <p:cNvPr id="16" name="Content Placeholder 3">
            <a:extLst>
              <a:ext uri="{FF2B5EF4-FFF2-40B4-BE49-F238E27FC236}">
                <a16:creationId xmlns:a16="http://schemas.microsoft.com/office/drawing/2014/main" id="{19A9C050-08D7-4129-9B67-BA72E070AB5C}"/>
              </a:ext>
            </a:extLst>
          </p:cNvPr>
          <p:cNvSpPr txBox="1">
            <a:spLocks/>
          </p:cNvSpPr>
          <p:nvPr/>
        </p:nvSpPr>
        <p:spPr>
          <a:xfrm>
            <a:off x="529261" y="1469640"/>
            <a:ext cx="6426254" cy="4440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a:solidFill>
                  <a:schemeClr val="tx1"/>
                </a:solidFill>
                <a:latin typeface="Manrope" pitchFamily="2" charset="0"/>
              </a:rPr>
              <a:t>Prospects say:</a:t>
            </a:r>
          </a:p>
        </p:txBody>
      </p:sp>
      <p:sp>
        <p:nvSpPr>
          <p:cNvPr id="18" name="TextBox 17">
            <a:extLst>
              <a:ext uri="{FF2B5EF4-FFF2-40B4-BE49-F238E27FC236}">
                <a16:creationId xmlns:a16="http://schemas.microsoft.com/office/drawing/2014/main" id="{B61CDCC6-F595-6C4E-AFDA-BF96784C42E4}"/>
              </a:ext>
            </a:extLst>
          </p:cNvPr>
          <p:cNvSpPr txBox="1"/>
          <p:nvPr/>
        </p:nvSpPr>
        <p:spPr>
          <a:xfrm>
            <a:off x="671659" y="2746466"/>
            <a:ext cx="2420332" cy="584775"/>
          </a:xfrm>
          <a:prstGeom prst="rect">
            <a:avLst/>
          </a:prstGeom>
          <a:noFill/>
        </p:spPr>
        <p:txBody>
          <a:bodyPr wrap="square">
            <a:spAutoFit/>
          </a:bodyPr>
          <a:lstStyle/>
          <a:p>
            <a:r>
              <a:rPr lang="en-US" sz="1600">
                <a:solidFill>
                  <a:schemeClr val="accent1"/>
                </a:solidFill>
                <a:latin typeface="Manrope" pitchFamily="2" charset="0"/>
              </a:rPr>
              <a:t>We have recurring revenue requirements.</a:t>
            </a:r>
          </a:p>
        </p:txBody>
      </p:sp>
      <p:sp>
        <p:nvSpPr>
          <p:cNvPr id="19" name="TextBox 18">
            <a:extLst>
              <a:ext uri="{FF2B5EF4-FFF2-40B4-BE49-F238E27FC236}">
                <a16:creationId xmlns:a16="http://schemas.microsoft.com/office/drawing/2014/main" id="{2348BCBE-1E38-5ADE-782B-01F27F0B67F1}"/>
              </a:ext>
            </a:extLst>
          </p:cNvPr>
          <p:cNvSpPr txBox="1"/>
          <p:nvPr/>
        </p:nvSpPr>
        <p:spPr>
          <a:xfrm>
            <a:off x="671659" y="4703975"/>
            <a:ext cx="2420332" cy="584775"/>
          </a:xfrm>
          <a:prstGeom prst="rect">
            <a:avLst/>
          </a:prstGeom>
          <a:noFill/>
        </p:spPr>
        <p:txBody>
          <a:bodyPr wrap="square">
            <a:spAutoFit/>
          </a:bodyPr>
          <a:lstStyle/>
          <a:p>
            <a:r>
              <a:rPr lang="en-US" sz="1600">
                <a:solidFill>
                  <a:schemeClr val="accent1"/>
                </a:solidFill>
                <a:latin typeface="Manrope" pitchFamily="2" charset="0"/>
              </a:rPr>
              <a:t>We need to defer revenue or expense.</a:t>
            </a:r>
          </a:p>
        </p:txBody>
      </p:sp>
      <p:sp>
        <p:nvSpPr>
          <p:cNvPr id="20" name="TextBox 19">
            <a:extLst>
              <a:ext uri="{FF2B5EF4-FFF2-40B4-BE49-F238E27FC236}">
                <a16:creationId xmlns:a16="http://schemas.microsoft.com/office/drawing/2014/main" id="{B5862CA1-5F4F-7182-95DF-E4F6BCCF2A4C}"/>
              </a:ext>
            </a:extLst>
          </p:cNvPr>
          <p:cNvSpPr txBox="1"/>
          <p:nvPr/>
        </p:nvSpPr>
        <p:spPr>
          <a:xfrm>
            <a:off x="3505200" y="2746466"/>
            <a:ext cx="2420332" cy="584775"/>
          </a:xfrm>
          <a:prstGeom prst="rect">
            <a:avLst/>
          </a:prstGeom>
          <a:noFill/>
        </p:spPr>
        <p:txBody>
          <a:bodyPr wrap="square">
            <a:spAutoFit/>
          </a:bodyPr>
          <a:lstStyle/>
          <a:p>
            <a:r>
              <a:rPr lang="en-US" sz="1600">
                <a:solidFill>
                  <a:schemeClr val="accent1"/>
                </a:solidFill>
                <a:latin typeface="Manrope" pitchFamily="2" charset="0"/>
              </a:rPr>
              <a:t>We have complex pricing models. </a:t>
            </a:r>
          </a:p>
        </p:txBody>
      </p:sp>
      <p:sp>
        <p:nvSpPr>
          <p:cNvPr id="21" name="TextBox 20">
            <a:extLst>
              <a:ext uri="{FF2B5EF4-FFF2-40B4-BE49-F238E27FC236}">
                <a16:creationId xmlns:a16="http://schemas.microsoft.com/office/drawing/2014/main" id="{A6AD4744-7D97-879A-8E98-BB486EBAFE91}"/>
              </a:ext>
            </a:extLst>
          </p:cNvPr>
          <p:cNvSpPr txBox="1"/>
          <p:nvPr/>
        </p:nvSpPr>
        <p:spPr>
          <a:xfrm>
            <a:off x="3505200" y="4703975"/>
            <a:ext cx="2420332" cy="584775"/>
          </a:xfrm>
          <a:prstGeom prst="rect">
            <a:avLst/>
          </a:prstGeom>
          <a:noFill/>
        </p:spPr>
        <p:txBody>
          <a:bodyPr wrap="square">
            <a:spAutoFit/>
          </a:bodyPr>
          <a:lstStyle/>
          <a:p>
            <a:r>
              <a:rPr lang="en-US" sz="1600">
                <a:solidFill>
                  <a:schemeClr val="accent1"/>
                </a:solidFill>
                <a:latin typeface="Manrope" pitchFamily="2" charset="0"/>
              </a:rPr>
              <a:t>We have ASC 606 requirements.</a:t>
            </a:r>
          </a:p>
        </p:txBody>
      </p:sp>
      <p:sp>
        <p:nvSpPr>
          <p:cNvPr id="22" name="TextBox 21">
            <a:extLst>
              <a:ext uri="{FF2B5EF4-FFF2-40B4-BE49-F238E27FC236}">
                <a16:creationId xmlns:a16="http://schemas.microsoft.com/office/drawing/2014/main" id="{2B72FA4E-8C28-2E8A-6B2C-CACAEF12DB55}"/>
              </a:ext>
            </a:extLst>
          </p:cNvPr>
          <p:cNvSpPr txBox="1"/>
          <p:nvPr/>
        </p:nvSpPr>
        <p:spPr>
          <a:xfrm>
            <a:off x="6310459" y="2746466"/>
            <a:ext cx="2420332" cy="584775"/>
          </a:xfrm>
          <a:prstGeom prst="rect">
            <a:avLst/>
          </a:prstGeom>
          <a:noFill/>
        </p:spPr>
        <p:txBody>
          <a:bodyPr wrap="square">
            <a:spAutoFit/>
          </a:bodyPr>
          <a:lstStyle/>
          <a:p>
            <a:r>
              <a:rPr lang="en-US" sz="1600">
                <a:solidFill>
                  <a:schemeClr val="accent1"/>
                </a:solidFill>
                <a:latin typeface="Manrope" pitchFamily="2" charset="0"/>
              </a:rPr>
              <a:t>We have consumption-based billing.</a:t>
            </a:r>
          </a:p>
        </p:txBody>
      </p:sp>
      <p:sp>
        <p:nvSpPr>
          <p:cNvPr id="23" name="TextBox 22">
            <a:extLst>
              <a:ext uri="{FF2B5EF4-FFF2-40B4-BE49-F238E27FC236}">
                <a16:creationId xmlns:a16="http://schemas.microsoft.com/office/drawing/2014/main" id="{7D9F487F-7F55-28EF-88FB-9D07F906F8A5}"/>
              </a:ext>
            </a:extLst>
          </p:cNvPr>
          <p:cNvSpPr txBox="1"/>
          <p:nvPr/>
        </p:nvSpPr>
        <p:spPr>
          <a:xfrm>
            <a:off x="6404727" y="4703975"/>
            <a:ext cx="2420332" cy="584775"/>
          </a:xfrm>
          <a:prstGeom prst="rect">
            <a:avLst/>
          </a:prstGeom>
          <a:noFill/>
        </p:spPr>
        <p:txBody>
          <a:bodyPr wrap="square">
            <a:spAutoFit/>
          </a:bodyPr>
          <a:lstStyle/>
          <a:p>
            <a:r>
              <a:rPr lang="en-US" sz="1600">
                <a:solidFill>
                  <a:schemeClr val="accent1"/>
                </a:solidFill>
                <a:latin typeface="Manrope" pitchFamily="2" charset="0"/>
              </a:rPr>
              <a:t>We need to reallocate revenue.</a:t>
            </a:r>
          </a:p>
        </p:txBody>
      </p:sp>
      <p:sp>
        <p:nvSpPr>
          <p:cNvPr id="24" name="TextBox 23">
            <a:extLst>
              <a:ext uri="{FF2B5EF4-FFF2-40B4-BE49-F238E27FC236}">
                <a16:creationId xmlns:a16="http://schemas.microsoft.com/office/drawing/2014/main" id="{80865529-5044-1FBB-0032-796BA8109D4A}"/>
              </a:ext>
            </a:extLst>
          </p:cNvPr>
          <p:cNvSpPr txBox="1"/>
          <p:nvPr/>
        </p:nvSpPr>
        <p:spPr>
          <a:xfrm>
            <a:off x="9209988" y="2746466"/>
            <a:ext cx="2420332" cy="584775"/>
          </a:xfrm>
          <a:prstGeom prst="rect">
            <a:avLst/>
          </a:prstGeom>
          <a:noFill/>
        </p:spPr>
        <p:txBody>
          <a:bodyPr wrap="square">
            <a:spAutoFit/>
          </a:bodyPr>
          <a:lstStyle/>
          <a:p>
            <a:r>
              <a:rPr lang="en-US" sz="1600">
                <a:solidFill>
                  <a:schemeClr val="accent1"/>
                </a:solidFill>
                <a:latin typeface="Manrope" pitchFamily="2" charset="0"/>
              </a:rPr>
              <a:t>We have milestone-based billing.</a:t>
            </a:r>
          </a:p>
        </p:txBody>
      </p:sp>
      <p:sp>
        <p:nvSpPr>
          <p:cNvPr id="25" name="TextBox 24">
            <a:extLst>
              <a:ext uri="{FF2B5EF4-FFF2-40B4-BE49-F238E27FC236}">
                <a16:creationId xmlns:a16="http://schemas.microsoft.com/office/drawing/2014/main" id="{B5963C59-568A-C052-1353-6BB39CEBF4A5}"/>
              </a:ext>
            </a:extLst>
          </p:cNvPr>
          <p:cNvSpPr txBox="1"/>
          <p:nvPr/>
        </p:nvSpPr>
        <p:spPr>
          <a:xfrm>
            <a:off x="9247695" y="4703975"/>
            <a:ext cx="2420332" cy="830997"/>
          </a:xfrm>
          <a:prstGeom prst="rect">
            <a:avLst/>
          </a:prstGeom>
          <a:noFill/>
        </p:spPr>
        <p:txBody>
          <a:bodyPr wrap="square">
            <a:spAutoFit/>
          </a:bodyPr>
          <a:lstStyle/>
          <a:p>
            <a:r>
              <a:rPr lang="en-US" sz="1600">
                <a:solidFill>
                  <a:schemeClr val="accent1"/>
                </a:solidFill>
                <a:latin typeface="Manrope" pitchFamily="2" charset="0"/>
              </a:rPr>
              <a:t>We want to change the way we sell our products or services.</a:t>
            </a:r>
          </a:p>
        </p:txBody>
      </p:sp>
      <p:sp>
        <p:nvSpPr>
          <p:cNvPr id="26" name="TextBox 25">
            <a:extLst>
              <a:ext uri="{FF2B5EF4-FFF2-40B4-BE49-F238E27FC236}">
                <a16:creationId xmlns:a16="http://schemas.microsoft.com/office/drawing/2014/main" id="{D130AB3B-77FA-736D-9637-3864A3DC295F}"/>
              </a:ext>
            </a:extLst>
          </p:cNvPr>
          <p:cNvSpPr txBox="1"/>
          <p:nvPr/>
        </p:nvSpPr>
        <p:spPr>
          <a:xfrm>
            <a:off x="673231" y="2220137"/>
            <a:ext cx="2420332" cy="446276"/>
          </a:xfrm>
          <a:prstGeom prst="rect">
            <a:avLst/>
          </a:prstGeom>
          <a:noFill/>
        </p:spPr>
        <p:txBody>
          <a:bodyPr wrap="square">
            <a:spAutoFit/>
          </a:bodyPr>
          <a:lstStyle/>
          <a:p>
            <a:r>
              <a:rPr lang="en-US" sz="2300">
                <a:solidFill>
                  <a:schemeClr val="accent1"/>
                </a:solidFill>
                <a:latin typeface="Manrope ExtraBold" pitchFamily="2" charset="0"/>
              </a:rPr>
              <a:t>1.</a:t>
            </a:r>
          </a:p>
        </p:txBody>
      </p:sp>
      <p:sp>
        <p:nvSpPr>
          <p:cNvPr id="27" name="TextBox 26">
            <a:extLst>
              <a:ext uri="{FF2B5EF4-FFF2-40B4-BE49-F238E27FC236}">
                <a16:creationId xmlns:a16="http://schemas.microsoft.com/office/drawing/2014/main" id="{CFF8C094-7164-D5D9-9DBD-444D456DF191}"/>
              </a:ext>
            </a:extLst>
          </p:cNvPr>
          <p:cNvSpPr txBox="1"/>
          <p:nvPr/>
        </p:nvSpPr>
        <p:spPr>
          <a:xfrm>
            <a:off x="3576687" y="2220137"/>
            <a:ext cx="2420332" cy="446276"/>
          </a:xfrm>
          <a:prstGeom prst="rect">
            <a:avLst/>
          </a:prstGeom>
          <a:noFill/>
        </p:spPr>
        <p:txBody>
          <a:bodyPr wrap="square">
            <a:spAutoFit/>
          </a:bodyPr>
          <a:lstStyle/>
          <a:p>
            <a:r>
              <a:rPr lang="en-US" sz="2300">
                <a:solidFill>
                  <a:schemeClr val="accent1"/>
                </a:solidFill>
                <a:latin typeface="Manrope ExtraBold" pitchFamily="2" charset="0"/>
              </a:rPr>
              <a:t>2.</a:t>
            </a:r>
          </a:p>
        </p:txBody>
      </p:sp>
      <p:sp>
        <p:nvSpPr>
          <p:cNvPr id="28" name="TextBox 27">
            <a:extLst>
              <a:ext uri="{FF2B5EF4-FFF2-40B4-BE49-F238E27FC236}">
                <a16:creationId xmlns:a16="http://schemas.microsoft.com/office/drawing/2014/main" id="{94D1FB48-23C2-B66F-2A0B-72987D3C8DAC}"/>
              </a:ext>
            </a:extLst>
          </p:cNvPr>
          <p:cNvSpPr txBox="1"/>
          <p:nvPr/>
        </p:nvSpPr>
        <p:spPr>
          <a:xfrm>
            <a:off x="6348167" y="2220137"/>
            <a:ext cx="2420332" cy="446276"/>
          </a:xfrm>
          <a:prstGeom prst="rect">
            <a:avLst/>
          </a:prstGeom>
          <a:noFill/>
        </p:spPr>
        <p:txBody>
          <a:bodyPr wrap="square">
            <a:spAutoFit/>
          </a:bodyPr>
          <a:lstStyle/>
          <a:p>
            <a:r>
              <a:rPr lang="en-US" sz="2300">
                <a:solidFill>
                  <a:schemeClr val="accent1"/>
                </a:solidFill>
                <a:latin typeface="Manrope ExtraBold" pitchFamily="2" charset="0"/>
              </a:rPr>
              <a:t>3.</a:t>
            </a:r>
          </a:p>
        </p:txBody>
      </p:sp>
      <p:sp>
        <p:nvSpPr>
          <p:cNvPr id="29" name="TextBox 28">
            <a:extLst>
              <a:ext uri="{FF2B5EF4-FFF2-40B4-BE49-F238E27FC236}">
                <a16:creationId xmlns:a16="http://schemas.microsoft.com/office/drawing/2014/main" id="{A675D4E3-5242-6058-416B-CF08951DF553}"/>
              </a:ext>
            </a:extLst>
          </p:cNvPr>
          <p:cNvSpPr txBox="1"/>
          <p:nvPr/>
        </p:nvSpPr>
        <p:spPr>
          <a:xfrm>
            <a:off x="9204489" y="2220137"/>
            <a:ext cx="2420332" cy="446276"/>
          </a:xfrm>
          <a:prstGeom prst="rect">
            <a:avLst/>
          </a:prstGeom>
          <a:noFill/>
        </p:spPr>
        <p:txBody>
          <a:bodyPr wrap="square">
            <a:spAutoFit/>
          </a:bodyPr>
          <a:lstStyle/>
          <a:p>
            <a:r>
              <a:rPr lang="en-US" sz="2300">
                <a:solidFill>
                  <a:schemeClr val="accent1"/>
                </a:solidFill>
                <a:latin typeface="Manrope ExtraBold" pitchFamily="2" charset="0"/>
              </a:rPr>
              <a:t>4.</a:t>
            </a:r>
          </a:p>
        </p:txBody>
      </p:sp>
      <p:sp>
        <p:nvSpPr>
          <p:cNvPr id="30" name="TextBox 29">
            <a:extLst>
              <a:ext uri="{FF2B5EF4-FFF2-40B4-BE49-F238E27FC236}">
                <a16:creationId xmlns:a16="http://schemas.microsoft.com/office/drawing/2014/main" id="{660472DB-6A23-7D74-FF24-51C7E1213DA9}"/>
              </a:ext>
            </a:extLst>
          </p:cNvPr>
          <p:cNvSpPr txBox="1"/>
          <p:nvPr/>
        </p:nvSpPr>
        <p:spPr>
          <a:xfrm>
            <a:off x="673231" y="4209193"/>
            <a:ext cx="2420332" cy="446276"/>
          </a:xfrm>
          <a:prstGeom prst="rect">
            <a:avLst/>
          </a:prstGeom>
          <a:noFill/>
        </p:spPr>
        <p:txBody>
          <a:bodyPr wrap="square">
            <a:spAutoFit/>
          </a:bodyPr>
          <a:lstStyle/>
          <a:p>
            <a:r>
              <a:rPr lang="en-US" sz="2300">
                <a:solidFill>
                  <a:schemeClr val="accent1"/>
                </a:solidFill>
                <a:latin typeface="Manrope ExtraBold" pitchFamily="2" charset="0"/>
              </a:rPr>
              <a:t>5.</a:t>
            </a:r>
          </a:p>
        </p:txBody>
      </p:sp>
      <p:sp>
        <p:nvSpPr>
          <p:cNvPr id="31" name="TextBox 30">
            <a:extLst>
              <a:ext uri="{FF2B5EF4-FFF2-40B4-BE49-F238E27FC236}">
                <a16:creationId xmlns:a16="http://schemas.microsoft.com/office/drawing/2014/main" id="{C9532877-0F49-A09D-2792-551278AD6162}"/>
              </a:ext>
            </a:extLst>
          </p:cNvPr>
          <p:cNvSpPr txBox="1"/>
          <p:nvPr/>
        </p:nvSpPr>
        <p:spPr>
          <a:xfrm>
            <a:off x="3576687" y="4209193"/>
            <a:ext cx="2420332" cy="446276"/>
          </a:xfrm>
          <a:prstGeom prst="rect">
            <a:avLst/>
          </a:prstGeom>
          <a:noFill/>
        </p:spPr>
        <p:txBody>
          <a:bodyPr wrap="square">
            <a:spAutoFit/>
          </a:bodyPr>
          <a:lstStyle/>
          <a:p>
            <a:r>
              <a:rPr lang="en-US" sz="2300">
                <a:solidFill>
                  <a:schemeClr val="accent1"/>
                </a:solidFill>
                <a:latin typeface="Manrope ExtraBold" pitchFamily="2" charset="0"/>
              </a:rPr>
              <a:t>6.</a:t>
            </a:r>
          </a:p>
        </p:txBody>
      </p:sp>
      <p:sp>
        <p:nvSpPr>
          <p:cNvPr id="32" name="TextBox 31">
            <a:extLst>
              <a:ext uri="{FF2B5EF4-FFF2-40B4-BE49-F238E27FC236}">
                <a16:creationId xmlns:a16="http://schemas.microsoft.com/office/drawing/2014/main" id="{83EDBF20-89AA-83A0-CBB6-3B6BDD48CC56}"/>
              </a:ext>
            </a:extLst>
          </p:cNvPr>
          <p:cNvSpPr txBox="1"/>
          <p:nvPr/>
        </p:nvSpPr>
        <p:spPr>
          <a:xfrm>
            <a:off x="6414155" y="4209193"/>
            <a:ext cx="2420332" cy="446276"/>
          </a:xfrm>
          <a:prstGeom prst="rect">
            <a:avLst/>
          </a:prstGeom>
          <a:noFill/>
        </p:spPr>
        <p:txBody>
          <a:bodyPr wrap="square">
            <a:spAutoFit/>
          </a:bodyPr>
          <a:lstStyle/>
          <a:p>
            <a:r>
              <a:rPr lang="en-US" sz="2300">
                <a:solidFill>
                  <a:schemeClr val="accent1"/>
                </a:solidFill>
                <a:latin typeface="Manrope ExtraBold" pitchFamily="2" charset="0"/>
              </a:rPr>
              <a:t>7.</a:t>
            </a:r>
          </a:p>
        </p:txBody>
      </p:sp>
      <p:sp>
        <p:nvSpPr>
          <p:cNvPr id="33" name="TextBox 32">
            <a:extLst>
              <a:ext uri="{FF2B5EF4-FFF2-40B4-BE49-F238E27FC236}">
                <a16:creationId xmlns:a16="http://schemas.microsoft.com/office/drawing/2014/main" id="{18E9FA28-E085-A609-AAB8-BD4A779C42CE}"/>
              </a:ext>
            </a:extLst>
          </p:cNvPr>
          <p:cNvSpPr txBox="1"/>
          <p:nvPr/>
        </p:nvSpPr>
        <p:spPr>
          <a:xfrm>
            <a:off x="9251623" y="4209193"/>
            <a:ext cx="2420332" cy="446276"/>
          </a:xfrm>
          <a:prstGeom prst="rect">
            <a:avLst/>
          </a:prstGeom>
          <a:noFill/>
        </p:spPr>
        <p:txBody>
          <a:bodyPr wrap="square">
            <a:spAutoFit/>
          </a:bodyPr>
          <a:lstStyle/>
          <a:p>
            <a:r>
              <a:rPr lang="en-US" sz="2300">
                <a:solidFill>
                  <a:schemeClr val="accent1"/>
                </a:solidFill>
                <a:latin typeface="Manrope ExtraBold" pitchFamily="2" charset="0"/>
              </a:rPr>
              <a:t>8.</a:t>
            </a:r>
          </a:p>
        </p:txBody>
      </p:sp>
    </p:spTree>
    <p:extLst>
      <p:ext uri="{BB962C8B-B14F-4D97-AF65-F5344CB8AC3E}">
        <p14:creationId xmlns:p14="http://schemas.microsoft.com/office/powerpoint/2010/main" val="1195196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881A1-6B2F-C710-543D-057DCD79EB1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CD25802-ECE9-E72C-AF95-654CD09E8D22}"/>
              </a:ext>
            </a:extLst>
          </p:cNvPr>
          <p:cNvSpPr txBox="1">
            <a:spLocks/>
          </p:cNvSpPr>
          <p:nvPr/>
        </p:nvSpPr>
        <p:spPr>
          <a:xfrm>
            <a:off x="448055" y="779240"/>
            <a:ext cx="7131095" cy="7127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a:solidFill>
                  <a:srgbClr val="214792"/>
                </a:solidFill>
              </a:rPr>
              <a:t>Why bring us in early.</a:t>
            </a:r>
          </a:p>
        </p:txBody>
      </p:sp>
      <p:sp>
        <p:nvSpPr>
          <p:cNvPr id="7" name="TextBox 6">
            <a:extLst>
              <a:ext uri="{FF2B5EF4-FFF2-40B4-BE49-F238E27FC236}">
                <a16:creationId xmlns:a16="http://schemas.microsoft.com/office/drawing/2014/main" id="{3B7CE23D-D053-E12F-27F4-AE220E90E5AF}"/>
              </a:ext>
            </a:extLst>
          </p:cNvPr>
          <p:cNvSpPr txBox="1"/>
          <p:nvPr/>
        </p:nvSpPr>
        <p:spPr>
          <a:xfrm>
            <a:off x="780340" y="2276475"/>
            <a:ext cx="2127570" cy="2926455"/>
          </a:xfrm>
          <a:prstGeom prst="roundRect">
            <a:avLst>
              <a:gd name="adj" fmla="val 8978"/>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sz="1400">
              <a:solidFill>
                <a:schemeClr val="accent1"/>
              </a:solidFill>
              <a:latin typeface="Manrope ExtraBold" pitchFamily="2" charset="0"/>
            </a:endParaRPr>
          </a:p>
          <a:p>
            <a:pPr algn="l"/>
            <a:endParaRPr lang="en-US" sz="1400">
              <a:solidFill>
                <a:schemeClr val="accent1"/>
              </a:solidFill>
              <a:latin typeface="Manrope ExtraBold" pitchFamily="2" charset="0"/>
            </a:endParaRPr>
          </a:p>
          <a:p>
            <a:pPr algn="l"/>
            <a:endParaRPr lang="en-US" sz="1400">
              <a:solidFill>
                <a:schemeClr val="accent1"/>
              </a:solidFill>
              <a:latin typeface="Manrope ExtraBold" pitchFamily="2" charset="0"/>
            </a:endParaRPr>
          </a:p>
          <a:p>
            <a:pPr algn="l"/>
            <a:r>
              <a:rPr lang="en-US" sz="1400" dirty="0">
                <a:solidFill>
                  <a:schemeClr val="accent1"/>
                </a:solidFill>
                <a:latin typeface="Manrope ExtraBold"/>
              </a:rPr>
              <a:t>Building confidence in Subscription Billing.</a:t>
            </a:r>
          </a:p>
          <a:p>
            <a:pPr algn="l"/>
            <a:endParaRPr lang="en-US" sz="1400">
              <a:solidFill>
                <a:schemeClr val="accent1"/>
              </a:solidFill>
              <a:latin typeface="Manrope ExtraBold" pitchFamily="2" charset="0"/>
            </a:endParaRPr>
          </a:p>
          <a:p>
            <a:pPr algn="l"/>
            <a:r>
              <a:rPr lang="en-US" sz="1200" dirty="0">
                <a:solidFill>
                  <a:schemeClr val="accent1"/>
                </a:solidFill>
                <a:latin typeface="Manrope"/>
              </a:rPr>
              <a:t>We help the prospect gain confidence in the Subscription Billing module starting with the discovery questions we ask. </a:t>
            </a:r>
          </a:p>
        </p:txBody>
      </p:sp>
      <p:sp>
        <p:nvSpPr>
          <p:cNvPr id="48" name="TextBox 47">
            <a:extLst>
              <a:ext uri="{FF2B5EF4-FFF2-40B4-BE49-F238E27FC236}">
                <a16:creationId xmlns:a16="http://schemas.microsoft.com/office/drawing/2014/main" id="{843A6668-AF1C-6E43-1C8B-5B761333A328}"/>
              </a:ext>
            </a:extLst>
          </p:cNvPr>
          <p:cNvSpPr txBox="1"/>
          <p:nvPr/>
        </p:nvSpPr>
        <p:spPr>
          <a:xfrm>
            <a:off x="3593627" y="2276475"/>
            <a:ext cx="2127570" cy="2924175"/>
          </a:xfrm>
          <a:prstGeom prst="roundRect">
            <a:avLst>
              <a:gd name="adj" fmla="val 10321"/>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sz="1400">
              <a:solidFill>
                <a:schemeClr val="accent1"/>
              </a:solidFill>
              <a:latin typeface="Manrope ExtraBold" pitchFamily="2" charset="0"/>
            </a:endParaRPr>
          </a:p>
          <a:p>
            <a:pPr algn="l"/>
            <a:endParaRPr lang="en-US" sz="1400">
              <a:solidFill>
                <a:schemeClr val="accent1"/>
              </a:solidFill>
              <a:latin typeface="Manrope ExtraBold" pitchFamily="2" charset="0"/>
            </a:endParaRPr>
          </a:p>
          <a:p>
            <a:pPr algn="l"/>
            <a:endParaRPr lang="en-US" sz="1400">
              <a:solidFill>
                <a:schemeClr val="accent1"/>
              </a:solidFill>
              <a:latin typeface="Manrope ExtraBold" pitchFamily="2" charset="0"/>
            </a:endParaRPr>
          </a:p>
          <a:p>
            <a:pPr algn="l"/>
            <a:r>
              <a:rPr lang="en-US" sz="1400">
                <a:solidFill>
                  <a:schemeClr val="accent1"/>
                </a:solidFill>
                <a:latin typeface="Manrope ExtraBold" pitchFamily="2" charset="0"/>
              </a:rPr>
              <a:t>Critical for decision makers.</a:t>
            </a:r>
          </a:p>
          <a:p>
            <a:pPr algn="l"/>
            <a:endParaRPr lang="en-US" sz="1200">
              <a:solidFill>
                <a:schemeClr val="tx1"/>
              </a:solidFill>
              <a:latin typeface="Manrope" pitchFamily="2" charset="0"/>
            </a:endParaRPr>
          </a:p>
          <a:p>
            <a:pPr algn="l"/>
            <a:endParaRPr lang="en-US" sz="1200">
              <a:solidFill>
                <a:schemeClr val="tx1"/>
              </a:solidFill>
              <a:latin typeface="Manrope" pitchFamily="2" charset="0"/>
            </a:endParaRPr>
          </a:p>
          <a:p>
            <a:pPr algn="l"/>
            <a:r>
              <a:rPr lang="en-US" sz="1200">
                <a:solidFill>
                  <a:schemeClr val="tx1"/>
                </a:solidFill>
                <a:latin typeface="Manrope" pitchFamily="2" charset="0"/>
              </a:rPr>
              <a:t>Subscription Billing is a mission critical area for decision makers, we ensure the first time it is shown the right impression is made. </a:t>
            </a:r>
          </a:p>
        </p:txBody>
      </p:sp>
      <p:sp>
        <p:nvSpPr>
          <p:cNvPr id="51" name="TextBox 50">
            <a:extLst>
              <a:ext uri="{FF2B5EF4-FFF2-40B4-BE49-F238E27FC236}">
                <a16:creationId xmlns:a16="http://schemas.microsoft.com/office/drawing/2014/main" id="{81E42A70-5AFB-415E-8546-0079C5D1841F}"/>
              </a:ext>
            </a:extLst>
          </p:cNvPr>
          <p:cNvSpPr txBox="1"/>
          <p:nvPr/>
        </p:nvSpPr>
        <p:spPr>
          <a:xfrm>
            <a:off x="6406914" y="2276475"/>
            <a:ext cx="2127570" cy="2924175"/>
          </a:xfrm>
          <a:prstGeom prst="roundRect">
            <a:avLst>
              <a:gd name="adj" fmla="val 9873"/>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sz="1400">
              <a:solidFill>
                <a:schemeClr val="accent1"/>
              </a:solidFill>
              <a:latin typeface="Manrope ExtraBold" pitchFamily="2" charset="0"/>
            </a:endParaRPr>
          </a:p>
          <a:p>
            <a:pPr algn="l"/>
            <a:endParaRPr lang="en-US" sz="1400">
              <a:solidFill>
                <a:schemeClr val="accent1"/>
              </a:solidFill>
              <a:latin typeface="Manrope ExtraBold" pitchFamily="2" charset="0"/>
            </a:endParaRPr>
          </a:p>
          <a:p>
            <a:pPr algn="l"/>
            <a:endParaRPr lang="en-US" sz="1400">
              <a:solidFill>
                <a:schemeClr val="accent1"/>
              </a:solidFill>
              <a:latin typeface="Manrope ExtraBold" pitchFamily="2" charset="0"/>
            </a:endParaRPr>
          </a:p>
          <a:p>
            <a:pPr algn="l"/>
            <a:r>
              <a:rPr lang="en-US" sz="1400">
                <a:solidFill>
                  <a:schemeClr val="accent1"/>
                </a:solidFill>
                <a:latin typeface="Manrope ExtraBold" pitchFamily="2" charset="0"/>
              </a:rPr>
              <a:t>Free presales support for Microsoft sellers.</a:t>
            </a:r>
          </a:p>
          <a:p>
            <a:pPr algn="l"/>
            <a:endParaRPr lang="en-US" sz="1400">
              <a:solidFill>
                <a:schemeClr val="accent1"/>
              </a:solidFill>
              <a:latin typeface="Manrope ExtraBold" pitchFamily="2" charset="0"/>
            </a:endParaRPr>
          </a:p>
          <a:p>
            <a:pPr algn="l"/>
            <a:r>
              <a:rPr lang="en-US" sz="1200">
                <a:solidFill>
                  <a:schemeClr val="tx1"/>
                </a:solidFill>
                <a:latin typeface="Manrope" pitchFamily="2" charset="0"/>
              </a:rPr>
              <a:t>Presales support is provided to Microsoft sellers for free.</a:t>
            </a:r>
          </a:p>
        </p:txBody>
      </p:sp>
      <p:sp>
        <p:nvSpPr>
          <p:cNvPr id="54" name="TextBox 53">
            <a:extLst>
              <a:ext uri="{FF2B5EF4-FFF2-40B4-BE49-F238E27FC236}">
                <a16:creationId xmlns:a16="http://schemas.microsoft.com/office/drawing/2014/main" id="{EB3F3B8A-4766-E3BC-675E-47D0A1AE586B}"/>
              </a:ext>
            </a:extLst>
          </p:cNvPr>
          <p:cNvSpPr txBox="1"/>
          <p:nvPr/>
        </p:nvSpPr>
        <p:spPr>
          <a:xfrm>
            <a:off x="9220200" y="2276475"/>
            <a:ext cx="2127570" cy="2924175"/>
          </a:xfrm>
          <a:prstGeom prst="roundRect">
            <a:avLst>
              <a:gd name="adj" fmla="val 10768"/>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US" sz="1200">
              <a:solidFill>
                <a:schemeClr val="tx1"/>
              </a:solidFill>
              <a:latin typeface="Manrope" pitchFamily="2" charset="0"/>
            </a:endParaRPr>
          </a:p>
          <a:p>
            <a:pPr algn="l"/>
            <a:endParaRPr lang="en-US" sz="1200">
              <a:solidFill>
                <a:schemeClr val="tx1"/>
              </a:solidFill>
              <a:latin typeface="Manrope" pitchFamily="2" charset="0"/>
            </a:endParaRPr>
          </a:p>
          <a:p>
            <a:pPr algn="l"/>
            <a:endParaRPr lang="en-US" sz="1400">
              <a:solidFill>
                <a:schemeClr val="accent1"/>
              </a:solidFill>
              <a:latin typeface="Manrope ExtraBold" pitchFamily="2" charset="0"/>
            </a:endParaRPr>
          </a:p>
          <a:p>
            <a:pPr algn="l"/>
            <a:r>
              <a:rPr lang="en-US" sz="1400">
                <a:solidFill>
                  <a:schemeClr val="accent1"/>
                </a:solidFill>
                <a:latin typeface="Manrope ExtraBold" pitchFamily="2" charset="0"/>
              </a:rPr>
              <a:t>Integrated sales approach.</a:t>
            </a:r>
          </a:p>
          <a:p>
            <a:pPr algn="l"/>
            <a:endParaRPr lang="en-US" sz="1200">
              <a:solidFill>
                <a:schemeClr val="tx1"/>
              </a:solidFill>
              <a:latin typeface="Manrope" pitchFamily="2" charset="0"/>
            </a:endParaRPr>
          </a:p>
          <a:p>
            <a:pPr algn="l"/>
            <a:endParaRPr lang="en-US" sz="1200">
              <a:solidFill>
                <a:schemeClr val="tx1"/>
              </a:solidFill>
              <a:latin typeface="Manrope" pitchFamily="2" charset="0"/>
            </a:endParaRPr>
          </a:p>
          <a:p>
            <a:pPr algn="l"/>
            <a:r>
              <a:rPr lang="en-US" sz="1200">
                <a:solidFill>
                  <a:schemeClr val="tx1"/>
                </a:solidFill>
                <a:latin typeface="Manrope" pitchFamily="2" charset="0"/>
              </a:rPr>
              <a:t>We can join a sales pursuit as an extension of your team, we are often brought in as “Microsoft’s Subscription Billing experts” instead of a distinct company.</a:t>
            </a:r>
          </a:p>
        </p:txBody>
      </p:sp>
      <p:sp>
        <p:nvSpPr>
          <p:cNvPr id="57" name="TextBox 56">
            <a:extLst>
              <a:ext uri="{FF2B5EF4-FFF2-40B4-BE49-F238E27FC236}">
                <a16:creationId xmlns:a16="http://schemas.microsoft.com/office/drawing/2014/main" id="{5A769458-624F-F03B-5A4B-40F401C261E6}"/>
              </a:ext>
            </a:extLst>
          </p:cNvPr>
          <p:cNvSpPr txBox="1"/>
          <p:nvPr/>
        </p:nvSpPr>
        <p:spPr>
          <a:xfrm>
            <a:off x="835156" y="2267762"/>
            <a:ext cx="2420332" cy="446276"/>
          </a:xfrm>
          <a:prstGeom prst="rect">
            <a:avLst/>
          </a:prstGeom>
          <a:noFill/>
        </p:spPr>
        <p:txBody>
          <a:bodyPr wrap="square">
            <a:spAutoFit/>
          </a:bodyPr>
          <a:lstStyle/>
          <a:p>
            <a:r>
              <a:rPr lang="en-US" sz="2300">
                <a:solidFill>
                  <a:schemeClr val="accent1"/>
                </a:solidFill>
                <a:latin typeface="Manrope ExtraBold" pitchFamily="2" charset="0"/>
              </a:rPr>
              <a:t>1.</a:t>
            </a:r>
          </a:p>
        </p:txBody>
      </p:sp>
      <p:sp>
        <p:nvSpPr>
          <p:cNvPr id="58" name="TextBox 57">
            <a:extLst>
              <a:ext uri="{FF2B5EF4-FFF2-40B4-BE49-F238E27FC236}">
                <a16:creationId xmlns:a16="http://schemas.microsoft.com/office/drawing/2014/main" id="{F2137167-23B5-C6A2-C2CB-425A4864B32E}"/>
              </a:ext>
            </a:extLst>
          </p:cNvPr>
          <p:cNvSpPr txBox="1"/>
          <p:nvPr/>
        </p:nvSpPr>
        <p:spPr>
          <a:xfrm>
            <a:off x="3662412" y="2267762"/>
            <a:ext cx="2420332" cy="446276"/>
          </a:xfrm>
          <a:prstGeom prst="rect">
            <a:avLst/>
          </a:prstGeom>
          <a:noFill/>
        </p:spPr>
        <p:txBody>
          <a:bodyPr wrap="square">
            <a:spAutoFit/>
          </a:bodyPr>
          <a:lstStyle/>
          <a:p>
            <a:r>
              <a:rPr lang="en-US" sz="2300">
                <a:solidFill>
                  <a:schemeClr val="accent1"/>
                </a:solidFill>
                <a:latin typeface="Manrope ExtraBold" pitchFamily="2" charset="0"/>
              </a:rPr>
              <a:t>2.</a:t>
            </a:r>
          </a:p>
        </p:txBody>
      </p:sp>
      <p:sp>
        <p:nvSpPr>
          <p:cNvPr id="59" name="TextBox 58">
            <a:extLst>
              <a:ext uri="{FF2B5EF4-FFF2-40B4-BE49-F238E27FC236}">
                <a16:creationId xmlns:a16="http://schemas.microsoft.com/office/drawing/2014/main" id="{243D33FA-F8C7-62CB-8819-E59E1E220E20}"/>
              </a:ext>
            </a:extLst>
          </p:cNvPr>
          <p:cNvSpPr txBox="1"/>
          <p:nvPr/>
        </p:nvSpPr>
        <p:spPr>
          <a:xfrm>
            <a:off x="6471992" y="2267762"/>
            <a:ext cx="2420332" cy="446276"/>
          </a:xfrm>
          <a:prstGeom prst="rect">
            <a:avLst/>
          </a:prstGeom>
          <a:noFill/>
        </p:spPr>
        <p:txBody>
          <a:bodyPr wrap="square">
            <a:spAutoFit/>
          </a:bodyPr>
          <a:lstStyle/>
          <a:p>
            <a:r>
              <a:rPr lang="en-US" sz="2300">
                <a:solidFill>
                  <a:schemeClr val="accent1"/>
                </a:solidFill>
                <a:latin typeface="Manrope ExtraBold" pitchFamily="2" charset="0"/>
              </a:rPr>
              <a:t>3.</a:t>
            </a:r>
          </a:p>
        </p:txBody>
      </p:sp>
      <p:sp>
        <p:nvSpPr>
          <p:cNvPr id="60" name="TextBox 59">
            <a:extLst>
              <a:ext uri="{FF2B5EF4-FFF2-40B4-BE49-F238E27FC236}">
                <a16:creationId xmlns:a16="http://schemas.microsoft.com/office/drawing/2014/main" id="{367541D8-2F52-7F81-ECF1-56D115819B03}"/>
              </a:ext>
            </a:extLst>
          </p:cNvPr>
          <p:cNvSpPr txBox="1"/>
          <p:nvPr/>
        </p:nvSpPr>
        <p:spPr>
          <a:xfrm>
            <a:off x="9271164" y="2267762"/>
            <a:ext cx="2420332" cy="446276"/>
          </a:xfrm>
          <a:prstGeom prst="rect">
            <a:avLst/>
          </a:prstGeom>
          <a:noFill/>
        </p:spPr>
        <p:txBody>
          <a:bodyPr wrap="square">
            <a:spAutoFit/>
          </a:bodyPr>
          <a:lstStyle/>
          <a:p>
            <a:r>
              <a:rPr lang="en-US" sz="2300">
                <a:solidFill>
                  <a:schemeClr val="accent1"/>
                </a:solidFill>
                <a:latin typeface="Manrope ExtraBold" pitchFamily="2" charset="0"/>
              </a:rPr>
              <a:t>4.</a:t>
            </a:r>
          </a:p>
        </p:txBody>
      </p:sp>
    </p:spTree>
    <p:extLst>
      <p:ext uri="{BB962C8B-B14F-4D97-AF65-F5344CB8AC3E}">
        <p14:creationId xmlns:p14="http://schemas.microsoft.com/office/powerpoint/2010/main" val="69140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B0D50-FCB3-FAA2-AD95-6116FBED251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C5C1222-5CCE-9178-66B8-6AF1D28EB845}"/>
              </a:ext>
            </a:extLst>
          </p:cNvPr>
          <p:cNvSpPr/>
          <p:nvPr/>
        </p:nvSpPr>
        <p:spPr>
          <a:xfrm>
            <a:off x="0" y="0"/>
            <a:ext cx="12192000" cy="6858000"/>
          </a:xfrm>
          <a:prstGeom prst="rect">
            <a:avLst/>
          </a:prstGeom>
          <a:gradFill flip="none" rotWithShape="1">
            <a:gsLst>
              <a:gs pos="0">
                <a:srgbClr val="6D8BED">
                  <a:alpha val="20000"/>
                </a:srgbClr>
              </a:gs>
              <a:gs pos="100000">
                <a:srgbClr val="6AE6ED">
                  <a:alpha val="2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2106E20-3432-119E-5602-B21DE0F70A29}"/>
              </a:ext>
            </a:extLst>
          </p:cNvPr>
          <p:cNvGrpSpPr/>
          <p:nvPr/>
        </p:nvGrpSpPr>
        <p:grpSpPr>
          <a:xfrm>
            <a:off x="0" y="1219201"/>
            <a:ext cx="6934200" cy="4686298"/>
            <a:chOff x="749300" y="2019349"/>
            <a:chExt cx="4940300" cy="3338774"/>
          </a:xfrm>
        </p:grpSpPr>
        <p:pic>
          <p:nvPicPr>
            <p:cNvPr id="10" name="Picture 9">
              <a:extLst>
                <a:ext uri="{FF2B5EF4-FFF2-40B4-BE49-F238E27FC236}">
                  <a16:creationId xmlns:a16="http://schemas.microsoft.com/office/drawing/2014/main" id="{227234ED-7442-9577-9B8B-4607A3B51D61}"/>
                </a:ext>
              </a:extLst>
            </p:cNvPr>
            <p:cNvPicPr>
              <a:picLocks noChangeAspect="1"/>
            </p:cNvPicPr>
            <p:nvPr/>
          </p:nvPicPr>
          <p:blipFill>
            <a:blip r:embed="rId3">
              <a:extLst>
                <a:ext uri="{28A0092B-C50C-407E-A947-70E740481C1C}">
                  <a14:useLocalDpi xmlns:a14="http://schemas.microsoft.com/office/drawing/2010/main" val="0"/>
                </a:ext>
              </a:extLst>
            </a:blip>
            <a:srcRect t="51551" b="-99"/>
            <a:stretch/>
          </p:blipFill>
          <p:spPr>
            <a:xfrm>
              <a:off x="749300" y="3741103"/>
              <a:ext cx="4940300" cy="1598922"/>
            </a:xfrm>
            <a:prstGeom prst="roundRect">
              <a:avLst>
                <a:gd name="adj" fmla="val 11776"/>
              </a:avLst>
            </a:prstGeom>
          </p:spPr>
        </p:pic>
        <p:pic>
          <p:nvPicPr>
            <p:cNvPr id="8" name="Picture 7">
              <a:extLst>
                <a:ext uri="{FF2B5EF4-FFF2-40B4-BE49-F238E27FC236}">
                  <a16:creationId xmlns:a16="http://schemas.microsoft.com/office/drawing/2014/main" id="{8FA427F9-AA41-9D38-13AB-EC2C76E403E0}"/>
                </a:ext>
              </a:extLst>
            </p:cNvPr>
            <p:cNvPicPr>
              <a:picLocks noChangeAspect="1"/>
            </p:cNvPicPr>
            <p:nvPr/>
          </p:nvPicPr>
          <p:blipFill>
            <a:blip r:embed="rId4">
              <a:extLst>
                <a:ext uri="{28A0092B-C50C-407E-A947-70E740481C1C}">
                  <a14:useLocalDpi xmlns:a14="http://schemas.microsoft.com/office/drawing/2010/main" val="0"/>
                </a:ext>
              </a:extLst>
            </a:blip>
            <a:srcRect t="-554" b="-554"/>
            <a:stretch/>
          </p:blipFill>
          <p:spPr>
            <a:xfrm>
              <a:off x="749300" y="2019349"/>
              <a:ext cx="4937789" cy="3338774"/>
            </a:xfrm>
            <a:prstGeom prst="roundRect">
              <a:avLst>
                <a:gd name="adj" fmla="val 32006"/>
              </a:avLst>
            </a:prstGeom>
          </p:spPr>
        </p:pic>
        <p:pic>
          <p:nvPicPr>
            <p:cNvPr id="7" name="Picture 6">
              <a:extLst>
                <a:ext uri="{FF2B5EF4-FFF2-40B4-BE49-F238E27FC236}">
                  <a16:creationId xmlns:a16="http://schemas.microsoft.com/office/drawing/2014/main" id="{07EE8C80-6A4F-E0C2-0E9F-F071A9BAB5F6}"/>
                </a:ext>
              </a:extLst>
            </p:cNvPr>
            <p:cNvPicPr>
              <a:picLocks noChangeAspect="1"/>
            </p:cNvPicPr>
            <p:nvPr/>
          </p:nvPicPr>
          <p:blipFill>
            <a:blip r:embed="rId5">
              <a:extLst>
                <a:ext uri="{28A0092B-C50C-407E-A947-70E740481C1C}">
                  <a14:useLocalDpi xmlns:a14="http://schemas.microsoft.com/office/drawing/2010/main" val="0"/>
                </a:ext>
              </a:extLst>
            </a:blip>
            <a:srcRect r="16926"/>
            <a:stretch/>
          </p:blipFill>
          <p:spPr>
            <a:xfrm>
              <a:off x="749301" y="2039255"/>
              <a:ext cx="4102099" cy="3293468"/>
            </a:xfrm>
            <a:prstGeom prst="roundRect">
              <a:avLst>
                <a:gd name="adj" fmla="val 0"/>
              </a:avLst>
            </a:prstGeom>
          </p:spPr>
        </p:pic>
      </p:grpSp>
      <p:pic>
        <p:nvPicPr>
          <p:cNvPr id="12" name="Picture 11">
            <a:extLst>
              <a:ext uri="{FF2B5EF4-FFF2-40B4-BE49-F238E27FC236}">
                <a16:creationId xmlns:a16="http://schemas.microsoft.com/office/drawing/2014/main" id="{1C13EC40-3016-2C49-B6F8-473396B81E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3347" y="1819515"/>
            <a:ext cx="1591170" cy="1592306"/>
          </a:xfrm>
          <a:prstGeom prst="rect">
            <a:avLst/>
          </a:prstGeom>
        </p:spPr>
      </p:pic>
      <p:sp>
        <p:nvSpPr>
          <p:cNvPr id="5" name="Title 4">
            <a:extLst>
              <a:ext uri="{FF2B5EF4-FFF2-40B4-BE49-F238E27FC236}">
                <a16:creationId xmlns:a16="http://schemas.microsoft.com/office/drawing/2014/main" id="{F953A08D-AFC8-3E04-0A19-64C8274E07AF}"/>
              </a:ext>
            </a:extLst>
          </p:cNvPr>
          <p:cNvSpPr>
            <a:spLocks noGrp="1"/>
          </p:cNvSpPr>
          <p:nvPr>
            <p:ph type="ctrTitle"/>
          </p:nvPr>
        </p:nvSpPr>
        <p:spPr>
          <a:xfrm>
            <a:off x="7272530" y="4862946"/>
            <a:ext cx="4764795" cy="941030"/>
          </a:xfrm>
          <a:gradFill>
            <a:gsLst>
              <a:gs pos="100000">
                <a:srgbClr val="E8EEFC">
                  <a:alpha val="20000"/>
                </a:srgbClr>
              </a:gs>
              <a:gs pos="0">
                <a:srgbClr val="E7F9FB">
                  <a:alpha val="20000"/>
                </a:srgbClr>
              </a:gs>
            </a:gsLst>
            <a:lin ang="2700000" scaled="0"/>
          </a:gradFill>
        </p:spPr>
        <p:txBody>
          <a:bodyPr>
            <a:noAutofit/>
          </a:bodyPr>
          <a:lstStyle/>
          <a:p>
            <a:pPr algn="l"/>
            <a:r>
              <a:rPr lang="en-US" sz="4000">
                <a:gradFill flip="none" rotWithShape="1">
                  <a:gsLst>
                    <a:gs pos="18000">
                      <a:srgbClr val="214792"/>
                    </a:gs>
                    <a:gs pos="100000">
                      <a:srgbClr val="6D8BED"/>
                    </a:gs>
                  </a:gsLst>
                  <a:lin ang="2700000" scaled="0"/>
                  <a:tileRect/>
                </a:gradFill>
              </a:rPr>
              <a:t>Binary </a:t>
            </a:r>
            <a:r>
              <a:rPr lang="en-US" sz="3600">
                <a:gradFill flip="none" rotWithShape="1">
                  <a:gsLst>
                    <a:gs pos="18000">
                      <a:srgbClr val="214792"/>
                    </a:gs>
                    <a:gs pos="100000">
                      <a:srgbClr val="6D8BED"/>
                    </a:gs>
                  </a:gsLst>
                  <a:lin ang="2700000" scaled="0"/>
                  <a:tileRect/>
                </a:gradFill>
              </a:rPr>
              <a:t>Stream’s</a:t>
            </a:r>
            <a:r>
              <a:rPr lang="en-US" sz="4000">
                <a:gradFill flip="none" rotWithShape="1">
                  <a:gsLst>
                    <a:gs pos="18000">
                      <a:srgbClr val="214792"/>
                    </a:gs>
                    <a:gs pos="100000">
                      <a:srgbClr val="6D8BED"/>
                    </a:gs>
                  </a:gsLst>
                  <a:lin ang="2700000" scaled="0"/>
                  <a:tileRect/>
                </a:gradFill>
              </a:rPr>
              <a:t> </a:t>
            </a:r>
            <a:br>
              <a:rPr lang="en-US" sz="4000">
                <a:gradFill flip="none" rotWithShape="1">
                  <a:gsLst>
                    <a:gs pos="18000">
                      <a:srgbClr val="214792"/>
                    </a:gs>
                    <a:gs pos="100000">
                      <a:srgbClr val="6D8BED"/>
                    </a:gs>
                  </a:gsLst>
                  <a:lin ang="2700000" scaled="0"/>
                  <a:tileRect/>
                </a:gradFill>
              </a:rPr>
            </a:br>
            <a:r>
              <a:rPr lang="en-US" sz="4000">
                <a:gradFill flip="none" rotWithShape="1">
                  <a:gsLst>
                    <a:gs pos="18000">
                      <a:srgbClr val="214792"/>
                    </a:gs>
                    <a:gs pos="100000">
                      <a:srgbClr val="6D8BED"/>
                    </a:gs>
                  </a:gsLst>
                  <a:lin ang="2700000" scaled="0"/>
                  <a:tileRect/>
                </a:gradFill>
              </a:rPr>
              <a:t>ASM for Dynamics </a:t>
            </a:r>
            <a:br>
              <a:rPr lang="en-US" sz="4000">
                <a:gradFill flip="none" rotWithShape="1">
                  <a:gsLst>
                    <a:gs pos="18000">
                      <a:srgbClr val="214792"/>
                    </a:gs>
                    <a:gs pos="100000">
                      <a:srgbClr val="6D8BED"/>
                    </a:gs>
                  </a:gsLst>
                  <a:lin ang="2700000" scaled="0"/>
                  <a:tileRect/>
                </a:gradFill>
              </a:rPr>
            </a:br>
            <a:r>
              <a:rPr lang="en-US" sz="4000">
                <a:gradFill flip="none" rotWithShape="1">
                  <a:gsLst>
                    <a:gs pos="18000">
                      <a:srgbClr val="214792"/>
                    </a:gs>
                    <a:gs pos="100000">
                      <a:srgbClr val="6D8BED"/>
                    </a:gs>
                  </a:gsLst>
                  <a:lin ang="2700000" scaled="0"/>
                  <a:tileRect/>
                </a:gradFill>
              </a:rPr>
              <a:t>365 F&amp;O</a:t>
            </a:r>
          </a:p>
        </p:txBody>
      </p:sp>
    </p:spTree>
    <p:extLst>
      <p:ext uri="{BB962C8B-B14F-4D97-AF65-F5344CB8AC3E}">
        <p14:creationId xmlns:p14="http://schemas.microsoft.com/office/powerpoint/2010/main" val="3491485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1171-C7B0-25D2-C503-8FE20583F090}"/>
              </a:ext>
            </a:extLst>
          </p:cNvPr>
          <p:cNvSpPr>
            <a:spLocks noGrp="1"/>
          </p:cNvSpPr>
          <p:nvPr>
            <p:ph type="title"/>
          </p:nvPr>
        </p:nvSpPr>
        <p:spPr>
          <a:xfrm>
            <a:off x="506420" y="174625"/>
            <a:ext cx="11939580" cy="1325563"/>
          </a:xfrm>
        </p:spPr>
        <p:txBody>
          <a:bodyPr>
            <a:normAutofit/>
          </a:bodyPr>
          <a:lstStyle/>
          <a:p>
            <a:r>
              <a:rPr lang="en-US" sz="2800"/>
              <a:t>Advanced Subscription Management for Dynamics 365 Finance.</a:t>
            </a:r>
          </a:p>
        </p:txBody>
      </p:sp>
      <p:sp>
        <p:nvSpPr>
          <p:cNvPr id="26" name="Rectangle: Rounded Corners 25">
            <a:extLst>
              <a:ext uri="{FF2B5EF4-FFF2-40B4-BE49-F238E27FC236}">
                <a16:creationId xmlns:a16="http://schemas.microsoft.com/office/drawing/2014/main" id="{B9C2AAA5-4C4F-86B3-2BEC-BCEAA3BF3881}"/>
              </a:ext>
            </a:extLst>
          </p:cNvPr>
          <p:cNvSpPr/>
          <p:nvPr/>
        </p:nvSpPr>
        <p:spPr>
          <a:xfrm>
            <a:off x="6311446" y="1447418"/>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A805DBF-6E6E-9B80-049F-F4F083A1EFA9}"/>
              </a:ext>
            </a:extLst>
          </p:cNvPr>
          <p:cNvSpPr/>
          <p:nvPr/>
        </p:nvSpPr>
        <p:spPr>
          <a:xfrm>
            <a:off x="563063" y="4056660"/>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A9192E8-FABB-7EC3-3EF8-19AD1E69CBAD}"/>
              </a:ext>
            </a:extLst>
          </p:cNvPr>
          <p:cNvSpPr/>
          <p:nvPr/>
        </p:nvSpPr>
        <p:spPr>
          <a:xfrm>
            <a:off x="6325960" y="4078132"/>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83EE792-A962-69E3-E1D9-82DD1F480DC6}"/>
              </a:ext>
            </a:extLst>
          </p:cNvPr>
          <p:cNvSpPr/>
          <p:nvPr/>
        </p:nvSpPr>
        <p:spPr>
          <a:xfrm>
            <a:off x="563063" y="1496404"/>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16CA30B2-D584-5626-1EFD-252EEDD82B4A}"/>
              </a:ext>
            </a:extLst>
          </p:cNvPr>
          <p:cNvSpPr txBox="1">
            <a:spLocks/>
          </p:cNvSpPr>
          <p:nvPr/>
        </p:nvSpPr>
        <p:spPr>
          <a:xfrm>
            <a:off x="768350" y="2394196"/>
            <a:ext cx="4794930" cy="109773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Seamless Dynamics 365 Sales integration.</a:t>
            </a:r>
          </a:p>
          <a:p>
            <a:pPr algn="l" fontAlgn="base">
              <a:lnSpc>
                <a:spcPct val="100000"/>
              </a:lnSpc>
            </a:pPr>
            <a:r>
              <a:rPr lang="en-US" sz="1300">
                <a:latin typeface="Manrope" pitchFamily="2" charset="0"/>
                <a:cs typeface="Segoe UI"/>
              </a:rPr>
              <a:t>Pre-built connector that seamlessly integrates with Dynamics 365 Sales CE to bring your sales quotes directly into Dynamics Finance as billing schedules.</a:t>
            </a:r>
          </a:p>
        </p:txBody>
      </p:sp>
      <p:sp>
        <p:nvSpPr>
          <p:cNvPr id="31" name="Content Placeholder 5">
            <a:extLst>
              <a:ext uri="{FF2B5EF4-FFF2-40B4-BE49-F238E27FC236}">
                <a16:creationId xmlns:a16="http://schemas.microsoft.com/office/drawing/2014/main" id="{4F5542B0-7093-367C-AC32-5A082424A4DF}"/>
              </a:ext>
            </a:extLst>
          </p:cNvPr>
          <p:cNvSpPr txBox="1">
            <a:spLocks/>
          </p:cNvSpPr>
          <p:nvPr/>
        </p:nvSpPr>
        <p:spPr>
          <a:xfrm>
            <a:off x="6533472" y="2394196"/>
            <a:ext cx="4794930" cy="109773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Self-serve payments portal.</a:t>
            </a:r>
          </a:p>
          <a:p>
            <a:pPr algn="l" fontAlgn="base">
              <a:lnSpc>
                <a:spcPct val="100000"/>
              </a:lnSpc>
            </a:pPr>
            <a:r>
              <a:rPr lang="en-US" sz="1300">
                <a:latin typeface="Manrope" pitchFamily="2" charset="0"/>
                <a:cs typeface="Segoe UI"/>
              </a:rPr>
              <a:t>Empower your customers with a self-serve portal, enabling them to effortlessly view and pay invoices, track payment history, and manage billing with ease.</a:t>
            </a:r>
          </a:p>
        </p:txBody>
      </p:sp>
      <p:sp>
        <p:nvSpPr>
          <p:cNvPr id="32" name="Content Placeholder 5">
            <a:extLst>
              <a:ext uri="{FF2B5EF4-FFF2-40B4-BE49-F238E27FC236}">
                <a16:creationId xmlns:a16="http://schemas.microsoft.com/office/drawing/2014/main" id="{046DB325-6923-C18B-8A45-FD4F74B8A1CB}"/>
              </a:ext>
            </a:extLst>
          </p:cNvPr>
          <p:cNvSpPr txBox="1">
            <a:spLocks/>
          </p:cNvSpPr>
          <p:nvPr/>
        </p:nvSpPr>
        <p:spPr>
          <a:xfrm>
            <a:off x="768350" y="4930920"/>
            <a:ext cx="4794930" cy="1220847"/>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Extends Dynamics Finance Billing and Rev rec functionality. </a:t>
            </a:r>
          </a:p>
          <a:p>
            <a:pPr algn="l" fontAlgn="base">
              <a:lnSpc>
                <a:spcPct val="100000"/>
              </a:lnSpc>
            </a:pPr>
            <a:r>
              <a:rPr lang="en-US" sz="1300">
                <a:latin typeface="Manrope" pitchFamily="2" charset="0"/>
                <a:cs typeface="Segoe UI"/>
              </a:rPr>
              <a:t>ASM provides additional functionality inside of Dynamics Finance, solving for use cases the out of the box Subscription Billing can not handle. </a:t>
            </a:r>
          </a:p>
        </p:txBody>
      </p:sp>
      <p:sp>
        <p:nvSpPr>
          <p:cNvPr id="33" name="Content Placeholder 5">
            <a:extLst>
              <a:ext uri="{FF2B5EF4-FFF2-40B4-BE49-F238E27FC236}">
                <a16:creationId xmlns:a16="http://schemas.microsoft.com/office/drawing/2014/main" id="{05F89745-3BA3-6858-1759-95C950AAF8F0}"/>
              </a:ext>
            </a:extLst>
          </p:cNvPr>
          <p:cNvSpPr txBox="1">
            <a:spLocks/>
          </p:cNvSpPr>
          <p:nvPr/>
        </p:nvSpPr>
        <p:spPr>
          <a:xfrm>
            <a:off x="6518958" y="4930920"/>
            <a:ext cx="4794930" cy="109773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Pricing information.</a:t>
            </a:r>
          </a:p>
          <a:p>
            <a:pPr algn="l" fontAlgn="base">
              <a:lnSpc>
                <a:spcPct val="100000"/>
              </a:lnSpc>
            </a:pPr>
            <a:r>
              <a:rPr lang="en-US" sz="1300">
                <a:latin typeface="Manrope" pitchFamily="2" charset="0"/>
                <a:cs typeface="Segoe UI"/>
              </a:rPr>
              <a:t>ASM costs users $20 per user per month. The price point is typically negligible when compared to stand alone billing solutions.  </a:t>
            </a:r>
          </a:p>
        </p:txBody>
      </p:sp>
      <p:pic>
        <p:nvPicPr>
          <p:cNvPr id="43" name="Graphic 42">
            <a:extLst>
              <a:ext uri="{FF2B5EF4-FFF2-40B4-BE49-F238E27FC236}">
                <a16:creationId xmlns:a16="http://schemas.microsoft.com/office/drawing/2014/main" id="{98B978B3-CE46-BADD-4A7B-BFBC6DAD63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8350" y="1765300"/>
            <a:ext cx="488950" cy="488950"/>
          </a:xfrm>
          <a:prstGeom prst="rect">
            <a:avLst/>
          </a:prstGeom>
        </p:spPr>
      </p:pic>
      <p:pic>
        <p:nvPicPr>
          <p:cNvPr id="44" name="Graphic 43">
            <a:extLst>
              <a:ext uri="{FF2B5EF4-FFF2-40B4-BE49-F238E27FC236}">
                <a16:creationId xmlns:a16="http://schemas.microsoft.com/office/drawing/2014/main" id="{DD5D1C85-29E2-1B3E-1476-D912C93EDA0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59550" y="1765300"/>
            <a:ext cx="488950" cy="488950"/>
          </a:xfrm>
          <a:prstGeom prst="rect">
            <a:avLst/>
          </a:prstGeom>
        </p:spPr>
      </p:pic>
      <p:pic>
        <p:nvPicPr>
          <p:cNvPr id="45" name="Graphic 44">
            <a:extLst>
              <a:ext uri="{FF2B5EF4-FFF2-40B4-BE49-F238E27FC236}">
                <a16:creationId xmlns:a16="http://schemas.microsoft.com/office/drawing/2014/main" id="{A83790F9-42BA-0171-5065-910F0829F7E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8350" y="4356100"/>
            <a:ext cx="488950" cy="488950"/>
          </a:xfrm>
          <a:prstGeom prst="rect">
            <a:avLst/>
          </a:prstGeom>
        </p:spPr>
      </p:pic>
      <p:sp>
        <p:nvSpPr>
          <p:cNvPr id="11" name="Freeform: Shape 10">
            <a:extLst>
              <a:ext uri="{FF2B5EF4-FFF2-40B4-BE49-F238E27FC236}">
                <a16:creationId xmlns:a16="http://schemas.microsoft.com/office/drawing/2014/main" id="{62FCB03A-B43B-7DC7-C6AD-54611EEF7E55}"/>
              </a:ext>
            </a:extLst>
          </p:cNvPr>
          <p:cNvSpPr/>
          <p:nvPr/>
        </p:nvSpPr>
        <p:spPr>
          <a:xfrm>
            <a:off x="6559550" y="4356100"/>
            <a:ext cx="185166" cy="411274"/>
          </a:xfrm>
          <a:custGeom>
            <a:avLst/>
            <a:gdLst>
              <a:gd name="connsiteX0" fmla="*/ 92583 w 185166"/>
              <a:gd name="connsiteY0" fmla="*/ 0 h 411274"/>
              <a:gd name="connsiteX1" fmla="*/ 72009 w 185166"/>
              <a:gd name="connsiteY1" fmla="*/ 20574 h 411274"/>
              <a:gd name="connsiteX2" fmla="*/ 72009 w 185166"/>
              <a:gd name="connsiteY2" fmla="*/ 22837 h 411274"/>
              <a:gd name="connsiteX3" fmla="*/ 0 w 185166"/>
              <a:gd name="connsiteY3" fmla="*/ 113157 h 411274"/>
              <a:gd name="connsiteX4" fmla="*/ 0 w 185166"/>
              <a:gd name="connsiteY4" fmla="*/ 120975 h 411274"/>
              <a:gd name="connsiteX5" fmla="*/ 57607 w 185166"/>
              <a:gd name="connsiteY5" fmla="*/ 211706 h 411274"/>
              <a:gd name="connsiteX6" fmla="*/ 72009 w 185166"/>
              <a:gd name="connsiteY6" fmla="*/ 218496 h 411274"/>
              <a:gd name="connsiteX7" fmla="*/ 72009 w 185166"/>
              <a:gd name="connsiteY7" fmla="*/ 344820 h 411274"/>
              <a:gd name="connsiteX8" fmla="*/ 41148 w 185166"/>
              <a:gd name="connsiteY8" fmla="*/ 297706 h 411274"/>
              <a:gd name="connsiteX9" fmla="*/ 41148 w 185166"/>
              <a:gd name="connsiteY9" fmla="*/ 280218 h 411274"/>
              <a:gd name="connsiteX10" fmla="*/ 20574 w 185166"/>
              <a:gd name="connsiteY10" fmla="*/ 259644 h 411274"/>
              <a:gd name="connsiteX11" fmla="*/ 0 w 185166"/>
              <a:gd name="connsiteY11" fmla="*/ 280424 h 411274"/>
              <a:gd name="connsiteX12" fmla="*/ 0 w 185166"/>
              <a:gd name="connsiteY12" fmla="*/ 297912 h 411274"/>
              <a:gd name="connsiteX13" fmla="*/ 72009 w 185166"/>
              <a:gd name="connsiteY13" fmla="*/ 388231 h 411274"/>
              <a:gd name="connsiteX14" fmla="*/ 72009 w 185166"/>
              <a:gd name="connsiteY14" fmla="*/ 390700 h 411274"/>
              <a:gd name="connsiteX15" fmla="*/ 92583 w 185166"/>
              <a:gd name="connsiteY15" fmla="*/ 411274 h 411274"/>
              <a:gd name="connsiteX16" fmla="*/ 113157 w 185166"/>
              <a:gd name="connsiteY16" fmla="*/ 390700 h 411274"/>
              <a:gd name="connsiteX17" fmla="*/ 113157 w 185166"/>
              <a:gd name="connsiteY17" fmla="*/ 388231 h 411274"/>
              <a:gd name="connsiteX18" fmla="*/ 185166 w 185166"/>
              <a:gd name="connsiteY18" fmla="*/ 297912 h 411274"/>
              <a:gd name="connsiteX19" fmla="*/ 185166 w 185166"/>
              <a:gd name="connsiteY19" fmla="*/ 290299 h 411274"/>
              <a:gd name="connsiteX20" fmla="*/ 127765 w 185166"/>
              <a:gd name="connsiteY20" fmla="*/ 199568 h 411274"/>
              <a:gd name="connsiteX21" fmla="*/ 113157 w 185166"/>
              <a:gd name="connsiteY21" fmla="*/ 192573 h 411274"/>
              <a:gd name="connsiteX22" fmla="*/ 113157 w 185166"/>
              <a:gd name="connsiteY22" fmla="*/ 66043 h 411274"/>
              <a:gd name="connsiteX23" fmla="*/ 144018 w 185166"/>
              <a:gd name="connsiteY23" fmla="*/ 113157 h 411274"/>
              <a:gd name="connsiteX24" fmla="*/ 144018 w 185166"/>
              <a:gd name="connsiteY24" fmla="*/ 130851 h 411274"/>
              <a:gd name="connsiteX25" fmla="*/ 164592 w 185166"/>
              <a:gd name="connsiteY25" fmla="*/ 151425 h 411274"/>
              <a:gd name="connsiteX26" fmla="*/ 185166 w 185166"/>
              <a:gd name="connsiteY26" fmla="*/ 130851 h 411274"/>
              <a:gd name="connsiteX27" fmla="*/ 185166 w 185166"/>
              <a:gd name="connsiteY27" fmla="*/ 113157 h 411274"/>
              <a:gd name="connsiteX28" fmla="*/ 113157 w 185166"/>
              <a:gd name="connsiteY28" fmla="*/ 22837 h 411274"/>
              <a:gd name="connsiteX29" fmla="*/ 113157 w 185166"/>
              <a:gd name="connsiteY29" fmla="*/ 20574 h 411274"/>
              <a:gd name="connsiteX30" fmla="*/ 92583 w 185166"/>
              <a:gd name="connsiteY30" fmla="*/ 0 h 411274"/>
              <a:gd name="connsiteX31" fmla="*/ 41148 w 185166"/>
              <a:gd name="connsiteY31" fmla="*/ 113157 h 411274"/>
              <a:gd name="connsiteX32" fmla="*/ 72009 w 185166"/>
              <a:gd name="connsiteY32" fmla="*/ 66043 h 411274"/>
              <a:gd name="connsiteX33" fmla="*/ 72009 w 185166"/>
              <a:gd name="connsiteY33" fmla="*/ 173233 h 411274"/>
              <a:gd name="connsiteX34" fmla="*/ 41148 w 185166"/>
              <a:gd name="connsiteY34" fmla="*/ 121181 h 411274"/>
              <a:gd name="connsiteX35" fmla="*/ 41148 w 185166"/>
              <a:gd name="connsiteY35" fmla="*/ 113363 h 411274"/>
              <a:gd name="connsiteX36" fmla="*/ 113157 w 185166"/>
              <a:gd name="connsiteY36" fmla="*/ 345026 h 411274"/>
              <a:gd name="connsiteX37" fmla="*/ 113157 w 185166"/>
              <a:gd name="connsiteY37" fmla="*/ 238247 h 411274"/>
              <a:gd name="connsiteX38" fmla="*/ 144018 w 185166"/>
              <a:gd name="connsiteY38" fmla="*/ 290299 h 411274"/>
              <a:gd name="connsiteX39" fmla="*/ 144018 w 185166"/>
              <a:gd name="connsiteY39" fmla="*/ 297912 h 411274"/>
              <a:gd name="connsiteX40" fmla="*/ 113157 w 185166"/>
              <a:gd name="connsiteY40" fmla="*/ 345026 h 4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5166" h="411274">
                <a:moveTo>
                  <a:pt x="92583" y="0"/>
                </a:moveTo>
                <a:cubicBezTo>
                  <a:pt x="81267" y="0"/>
                  <a:pt x="72009" y="9258"/>
                  <a:pt x="72009" y="20574"/>
                </a:cubicBezTo>
                <a:lnTo>
                  <a:pt x="72009" y="22837"/>
                </a:lnTo>
                <a:cubicBezTo>
                  <a:pt x="29832" y="32507"/>
                  <a:pt x="0" y="69952"/>
                  <a:pt x="0" y="113157"/>
                </a:cubicBezTo>
                <a:lnTo>
                  <a:pt x="0" y="120975"/>
                </a:lnTo>
                <a:cubicBezTo>
                  <a:pt x="0" y="159860"/>
                  <a:pt x="22426" y="195247"/>
                  <a:pt x="57607" y="211706"/>
                </a:cubicBezTo>
                <a:lnTo>
                  <a:pt x="72009" y="218496"/>
                </a:lnTo>
                <a:lnTo>
                  <a:pt x="72009" y="344820"/>
                </a:lnTo>
                <a:cubicBezTo>
                  <a:pt x="53287" y="336591"/>
                  <a:pt x="41148" y="318074"/>
                  <a:pt x="41148" y="297706"/>
                </a:cubicBezTo>
                <a:lnTo>
                  <a:pt x="41148" y="280218"/>
                </a:lnTo>
                <a:cubicBezTo>
                  <a:pt x="41148" y="268902"/>
                  <a:pt x="31890" y="259644"/>
                  <a:pt x="20574" y="259644"/>
                </a:cubicBezTo>
                <a:cubicBezTo>
                  <a:pt x="9258" y="259644"/>
                  <a:pt x="0" y="269108"/>
                  <a:pt x="0" y="280424"/>
                </a:cubicBezTo>
                <a:lnTo>
                  <a:pt x="0" y="297912"/>
                </a:lnTo>
                <a:cubicBezTo>
                  <a:pt x="0" y="341117"/>
                  <a:pt x="29832" y="378562"/>
                  <a:pt x="72009" y="388231"/>
                </a:cubicBezTo>
                <a:lnTo>
                  <a:pt x="72009" y="390700"/>
                </a:lnTo>
                <a:cubicBezTo>
                  <a:pt x="72009" y="402016"/>
                  <a:pt x="81267" y="411274"/>
                  <a:pt x="92583" y="411274"/>
                </a:cubicBezTo>
                <a:cubicBezTo>
                  <a:pt x="103899" y="411274"/>
                  <a:pt x="113157" y="402016"/>
                  <a:pt x="113157" y="390700"/>
                </a:cubicBezTo>
                <a:lnTo>
                  <a:pt x="113157" y="388231"/>
                </a:lnTo>
                <a:cubicBezTo>
                  <a:pt x="155334" y="378562"/>
                  <a:pt x="185166" y="341117"/>
                  <a:pt x="185166" y="297912"/>
                </a:cubicBezTo>
                <a:lnTo>
                  <a:pt x="185166" y="290299"/>
                </a:lnTo>
                <a:cubicBezTo>
                  <a:pt x="185166" y="251414"/>
                  <a:pt x="162740" y="216233"/>
                  <a:pt x="127765" y="199568"/>
                </a:cubicBezTo>
                <a:lnTo>
                  <a:pt x="113157" y="192573"/>
                </a:lnTo>
                <a:lnTo>
                  <a:pt x="113157" y="66043"/>
                </a:lnTo>
                <a:cubicBezTo>
                  <a:pt x="131879" y="74272"/>
                  <a:pt x="144018" y="92789"/>
                  <a:pt x="144018" y="113157"/>
                </a:cubicBezTo>
                <a:lnTo>
                  <a:pt x="144018" y="130851"/>
                </a:lnTo>
                <a:cubicBezTo>
                  <a:pt x="144018" y="142166"/>
                  <a:pt x="153276" y="151425"/>
                  <a:pt x="164592" y="151425"/>
                </a:cubicBezTo>
                <a:cubicBezTo>
                  <a:pt x="175908" y="151425"/>
                  <a:pt x="185166" y="142166"/>
                  <a:pt x="185166" y="130851"/>
                </a:cubicBezTo>
                <a:lnTo>
                  <a:pt x="185166" y="113157"/>
                </a:lnTo>
                <a:cubicBezTo>
                  <a:pt x="185166" y="69952"/>
                  <a:pt x="155334" y="32507"/>
                  <a:pt x="113157" y="22837"/>
                </a:cubicBezTo>
                <a:lnTo>
                  <a:pt x="113157" y="20574"/>
                </a:lnTo>
                <a:cubicBezTo>
                  <a:pt x="113157" y="9258"/>
                  <a:pt x="103899" y="0"/>
                  <a:pt x="92583" y="0"/>
                </a:cubicBezTo>
                <a:close/>
                <a:moveTo>
                  <a:pt x="41148" y="113157"/>
                </a:moveTo>
                <a:cubicBezTo>
                  <a:pt x="41148" y="92789"/>
                  <a:pt x="53287" y="74272"/>
                  <a:pt x="72009" y="66043"/>
                </a:cubicBezTo>
                <a:lnTo>
                  <a:pt x="72009" y="173233"/>
                </a:lnTo>
                <a:cubicBezTo>
                  <a:pt x="53081" y="162740"/>
                  <a:pt x="41148" y="142784"/>
                  <a:pt x="41148" y="121181"/>
                </a:cubicBezTo>
                <a:lnTo>
                  <a:pt x="41148" y="113363"/>
                </a:lnTo>
                <a:close/>
                <a:moveTo>
                  <a:pt x="113157" y="345026"/>
                </a:moveTo>
                <a:lnTo>
                  <a:pt x="113157" y="238247"/>
                </a:lnTo>
                <a:cubicBezTo>
                  <a:pt x="132085" y="248534"/>
                  <a:pt x="144018" y="268491"/>
                  <a:pt x="144018" y="290299"/>
                </a:cubicBezTo>
                <a:lnTo>
                  <a:pt x="144018" y="297912"/>
                </a:lnTo>
                <a:cubicBezTo>
                  <a:pt x="144018" y="318280"/>
                  <a:pt x="131879" y="336796"/>
                  <a:pt x="113157" y="345026"/>
                </a:cubicBezTo>
                <a:close/>
              </a:path>
            </a:pathLst>
          </a:custGeom>
          <a:gradFill>
            <a:gsLst>
              <a:gs pos="0">
                <a:srgbClr val="214792"/>
              </a:gs>
              <a:gs pos="100000">
                <a:srgbClr val="6D8BED"/>
              </a:gs>
            </a:gsLst>
            <a:lin ang="2700000" scaled="1"/>
          </a:gradFill>
          <a:ln w="202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6174B2-98B8-30DE-8008-D331322A5F05}"/>
              </a:ext>
            </a:extLst>
          </p:cNvPr>
          <p:cNvSpPr/>
          <p:nvPr/>
        </p:nvSpPr>
        <p:spPr>
          <a:xfrm>
            <a:off x="6744716" y="4376879"/>
            <a:ext cx="226297" cy="370743"/>
          </a:xfrm>
          <a:custGeom>
            <a:avLst/>
            <a:gdLst>
              <a:gd name="connsiteX0" fmla="*/ 82296 w 226297"/>
              <a:gd name="connsiteY0" fmla="*/ 184960 h 370743"/>
              <a:gd name="connsiteX1" fmla="*/ 83119 w 226297"/>
              <a:gd name="connsiteY1" fmla="*/ 164798 h 370743"/>
              <a:gd name="connsiteX2" fmla="*/ 102870 w 226297"/>
              <a:gd name="connsiteY2" fmla="*/ 164798 h 370743"/>
              <a:gd name="connsiteX3" fmla="*/ 123444 w 226297"/>
              <a:gd name="connsiteY3" fmla="*/ 144224 h 370743"/>
              <a:gd name="connsiteX4" fmla="*/ 102870 w 226297"/>
              <a:gd name="connsiteY4" fmla="*/ 123650 h 370743"/>
              <a:gd name="connsiteX5" fmla="*/ 90937 w 226297"/>
              <a:gd name="connsiteY5" fmla="*/ 123650 h 370743"/>
              <a:gd name="connsiteX6" fmla="*/ 111100 w 226297"/>
              <a:gd name="connsiteY6" fmla="*/ 80033 h 370743"/>
              <a:gd name="connsiteX7" fmla="*/ 171999 w 226297"/>
              <a:gd name="connsiteY7" fmla="*/ 40942 h 370743"/>
              <a:gd name="connsiteX8" fmla="*/ 194013 w 226297"/>
              <a:gd name="connsiteY8" fmla="*/ 47320 h 370743"/>
              <a:gd name="connsiteX9" fmla="*/ 222611 w 226297"/>
              <a:gd name="connsiteY9" fmla="*/ 42382 h 370743"/>
              <a:gd name="connsiteX10" fmla="*/ 217673 w 226297"/>
              <a:gd name="connsiteY10" fmla="*/ 13785 h 370743"/>
              <a:gd name="connsiteX11" fmla="*/ 217261 w 226297"/>
              <a:gd name="connsiteY11" fmla="*/ 13579 h 370743"/>
              <a:gd name="connsiteX12" fmla="*/ 171999 w 226297"/>
              <a:gd name="connsiteY12" fmla="*/ 0 h 370743"/>
              <a:gd name="connsiteX13" fmla="*/ 76947 w 226297"/>
              <a:gd name="connsiteY13" fmla="*/ 57401 h 370743"/>
              <a:gd name="connsiteX14" fmla="*/ 48349 w 226297"/>
              <a:gd name="connsiteY14" fmla="*/ 124061 h 370743"/>
              <a:gd name="connsiteX15" fmla="*/ 20574 w 226297"/>
              <a:gd name="connsiteY15" fmla="*/ 124061 h 370743"/>
              <a:gd name="connsiteX16" fmla="*/ 0 w 226297"/>
              <a:gd name="connsiteY16" fmla="*/ 144635 h 370743"/>
              <a:gd name="connsiteX17" fmla="*/ 20574 w 226297"/>
              <a:gd name="connsiteY17" fmla="*/ 165209 h 370743"/>
              <a:gd name="connsiteX18" fmla="*/ 41971 w 226297"/>
              <a:gd name="connsiteY18" fmla="*/ 165209 h 370743"/>
              <a:gd name="connsiteX19" fmla="*/ 41148 w 226297"/>
              <a:gd name="connsiteY19" fmla="*/ 185372 h 370743"/>
              <a:gd name="connsiteX20" fmla="*/ 41148 w 226297"/>
              <a:gd name="connsiteY20" fmla="*/ 185989 h 370743"/>
              <a:gd name="connsiteX21" fmla="*/ 20574 w 226297"/>
              <a:gd name="connsiteY21" fmla="*/ 185989 h 370743"/>
              <a:gd name="connsiteX22" fmla="*/ 0 w 226297"/>
              <a:gd name="connsiteY22" fmla="*/ 206563 h 370743"/>
              <a:gd name="connsiteX23" fmla="*/ 20574 w 226297"/>
              <a:gd name="connsiteY23" fmla="*/ 227137 h 370743"/>
              <a:gd name="connsiteX24" fmla="*/ 44440 w 226297"/>
              <a:gd name="connsiteY24" fmla="*/ 227137 h 370743"/>
              <a:gd name="connsiteX25" fmla="*/ 76947 w 226297"/>
              <a:gd name="connsiteY25" fmla="*/ 313342 h 370743"/>
              <a:gd name="connsiteX26" fmla="*/ 171999 w 226297"/>
              <a:gd name="connsiteY26" fmla="*/ 370744 h 370743"/>
              <a:gd name="connsiteX27" fmla="*/ 217673 w 226297"/>
              <a:gd name="connsiteY27" fmla="*/ 356959 h 370743"/>
              <a:gd name="connsiteX28" fmla="*/ 222199 w 226297"/>
              <a:gd name="connsiteY28" fmla="*/ 328155 h 370743"/>
              <a:gd name="connsiteX29" fmla="*/ 193396 w 226297"/>
              <a:gd name="connsiteY29" fmla="*/ 323629 h 370743"/>
              <a:gd name="connsiteX30" fmla="*/ 193396 w 226297"/>
              <a:gd name="connsiteY30" fmla="*/ 323629 h 370743"/>
              <a:gd name="connsiteX31" fmla="*/ 171793 w 226297"/>
              <a:gd name="connsiteY31" fmla="*/ 329596 h 370743"/>
              <a:gd name="connsiteX32" fmla="*/ 110894 w 226297"/>
              <a:gd name="connsiteY32" fmla="*/ 290505 h 370743"/>
              <a:gd name="connsiteX33" fmla="*/ 85999 w 226297"/>
              <a:gd name="connsiteY33" fmla="*/ 227343 h 370743"/>
              <a:gd name="connsiteX34" fmla="*/ 102664 w 226297"/>
              <a:gd name="connsiteY34" fmla="*/ 227343 h 370743"/>
              <a:gd name="connsiteX35" fmla="*/ 123238 w 226297"/>
              <a:gd name="connsiteY35" fmla="*/ 206769 h 370743"/>
              <a:gd name="connsiteX36" fmla="*/ 102664 w 226297"/>
              <a:gd name="connsiteY36" fmla="*/ 186195 h 370743"/>
              <a:gd name="connsiteX37" fmla="*/ 82090 w 226297"/>
              <a:gd name="connsiteY37" fmla="*/ 186195 h 370743"/>
              <a:gd name="connsiteX38" fmla="*/ 82090 w 226297"/>
              <a:gd name="connsiteY38" fmla="*/ 185577 h 37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297" h="370743">
                <a:moveTo>
                  <a:pt x="82296" y="184960"/>
                </a:moveTo>
                <a:cubicBezTo>
                  <a:pt x="82296" y="178171"/>
                  <a:pt x="82707" y="171381"/>
                  <a:pt x="83119" y="164798"/>
                </a:cubicBezTo>
                <a:lnTo>
                  <a:pt x="102870" y="164798"/>
                </a:lnTo>
                <a:cubicBezTo>
                  <a:pt x="114186" y="164798"/>
                  <a:pt x="123444" y="155539"/>
                  <a:pt x="123444" y="144224"/>
                </a:cubicBezTo>
                <a:cubicBezTo>
                  <a:pt x="123444" y="132908"/>
                  <a:pt x="114186" y="123650"/>
                  <a:pt x="102870" y="123650"/>
                </a:cubicBezTo>
                <a:lnTo>
                  <a:pt x="90937" y="123650"/>
                </a:lnTo>
                <a:cubicBezTo>
                  <a:pt x="95463" y="108219"/>
                  <a:pt x="102253" y="93406"/>
                  <a:pt x="111100" y="80033"/>
                </a:cubicBezTo>
                <a:cubicBezTo>
                  <a:pt x="128588" y="53904"/>
                  <a:pt x="150602" y="40942"/>
                  <a:pt x="171999" y="40942"/>
                </a:cubicBezTo>
                <a:cubicBezTo>
                  <a:pt x="179817" y="40942"/>
                  <a:pt x="188046" y="43411"/>
                  <a:pt x="194013" y="47320"/>
                </a:cubicBezTo>
                <a:cubicBezTo>
                  <a:pt x="203271" y="53904"/>
                  <a:pt x="216233" y="51641"/>
                  <a:pt x="222611" y="42382"/>
                </a:cubicBezTo>
                <a:cubicBezTo>
                  <a:pt x="228989" y="33124"/>
                  <a:pt x="226931" y="20163"/>
                  <a:pt x="217673" y="13785"/>
                </a:cubicBezTo>
                <a:cubicBezTo>
                  <a:pt x="217673" y="13785"/>
                  <a:pt x="217467" y="13785"/>
                  <a:pt x="217261" y="13579"/>
                </a:cubicBezTo>
                <a:cubicBezTo>
                  <a:pt x="203683" y="4321"/>
                  <a:pt x="187018" y="0"/>
                  <a:pt x="171999" y="0"/>
                </a:cubicBezTo>
                <a:cubicBezTo>
                  <a:pt x="132497" y="0"/>
                  <a:pt x="99372" y="23866"/>
                  <a:pt x="76947" y="57401"/>
                </a:cubicBezTo>
                <a:cubicBezTo>
                  <a:pt x="64191" y="76330"/>
                  <a:pt x="54521" y="99167"/>
                  <a:pt x="48349" y="124061"/>
                </a:cubicBezTo>
                <a:lnTo>
                  <a:pt x="20574" y="124061"/>
                </a:lnTo>
                <a:cubicBezTo>
                  <a:pt x="9258" y="124061"/>
                  <a:pt x="0" y="133320"/>
                  <a:pt x="0" y="144635"/>
                </a:cubicBezTo>
                <a:cubicBezTo>
                  <a:pt x="0" y="155951"/>
                  <a:pt x="9258" y="165209"/>
                  <a:pt x="20574" y="165209"/>
                </a:cubicBezTo>
                <a:lnTo>
                  <a:pt x="41971" y="165209"/>
                </a:lnTo>
                <a:cubicBezTo>
                  <a:pt x="41559" y="171793"/>
                  <a:pt x="41148" y="178582"/>
                  <a:pt x="41148" y="185372"/>
                </a:cubicBezTo>
                <a:lnTo>
                  <a:pt x="41148" y="185989"/>
                </a:lnTo>
                <a:lnTo>
                  <a:pt x="20574" y="185989"/>
                </a:lnTo>
                <a:cubicBezTo>
                  <a:pt x="9258" y="185989"/>
                  <a:pt x="0" y="195247"/>
                  <a:pt x="0" y="206563"/>
                </a:cubicBezTo>
                <a:cubicBezTo>
                  <a:pt x="0" y="217879"/>
                  <a:pt x="9258" y="227137"/>
                  <a:pt x="20574" y="227137"/>
                </a:cubicBezTo>
                <a:lnTo>
                  <a:pt x="44440" y="227137"/>
                </a:lnTo>
                <a:cubicBezTo>
                  <a:pt x="49789" y="259850"/>
                  <a:pt x="60899" y="289476"/>
                  <a:pt x="76947" y="313342"/>
                </a:cubicBezTo>
                <a:cubicBezTo>
                  <a:pt x="99372" y="346878"/>
                  <a:pt x="132702" y="370744"/>
                  <a:pt x="171999" y="370744"/>
                </a:cubicBezTo>
                <a:cubicBezTo>
                  <a:pt x="186400" y="370744"/>
                  <a:pt x="203477" y="367246"/>
                  <a:pt x="217673" y="356959"/>
                </a:cubicBezTo>
                <a:cubicBezTo>
                  <a:pt x="226931" y="350375"/>
                  <a:pt x="228989" y="337414"/>
                  <a:pt x="222199" y="328155"/>
                </a:cubicBezTo>
                <a:cubicBezTo>
                  <a:pt x="215616" y="318897"/>
                  <a:pt x="202654" y="316840"/>
                  <a:pt x="193396" y="323629"/>
                </a:cubicBezTo>
                <a:lnTo>
                  <a:pt x="193396" y="323629"/>
                </a:lnTo>
                <a:cubicBezTo>
                  <a:pt x="188252" y="327332"/>
                  <a:pt x="180228" y="329596"/>
                  <a:pt x="171793" y="329596"/>
                </a:cubicBezTo>
                <a:cubicBezTo>
                  <a:pt x="150190" y="329596"/>
                  <a:pt x="128382" y="316634"/>
                  <a:pt x="110894" y="290505"/>
                </a:cubicBezTo>
                <a:cubicBezTo>
                  <a:pt x="99578" y="273634"/>
                  <a:pt x="90731" y="251826"/>
                  <a:pt x="85999" y="227343"/>
                </a:cubicBezTo>
                <a:lnTo>
                  <a:pt x="102664" y="227343"/>
                </a:lnTo>
                <a:cubicBezTo>
                  <a:pt x="113980" y="227343"/>
                  <a:pt x="123238" y="218084"/>
                  <a:pt x="123238" y="206769"/>
                </a:cubicBezTo>
                <a:cubicBezTo>
                  <a:pt x="123238" y="195453"/>
                  <a:pt x="113980" y="186195"/>
                  <a:pt x="102664" y="186195"/>
                </a:cubicBezTo>
                <a:lnTo>
                  <a:pt x="82090" y="186195"/>
                </a:lnTo>
                <a:lnTo>
                  <a:pt x="82090" y="185577"/>
                </a:lnTo>
                <a:close/>
              </a:path>
            </a:pathLst>
          </a:custGeom>
          <a:gradFill>
            <a:gsLst>
              <a:gs pos="0">
                <a:srgbClr val="214792"/>
              </a:gs>
              <a:gs pos="100000">
                <a:srgbClr val="6D8BED"/>
              </a:gs>
            </a:gsLst>
            <a:lin ang="2700000" scaled="1"/>
          </a:gradFill>
          <a:ln w="2024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270860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1171-C7B0-25D2-C503-8FE20583F090}"/>
              </a:ext>
            </a:extLst>
          </p:cNvPr>
          <p:cNvSpPr>
            <a:spLocks noGrp="1"/>
          </p:cNvSpPr>
          <p:nvPr>
            <p:ph type="title"/>
          </p:nvPr>
        </p:nvSpPr>
        <p:spPr>
          <a:xfrm>
            <a:off x="506420" y="174625"/>
            <a:ext cx="11939580" cy="1325563"/>
          </a:xfrm>
        </p:spPr>
        <p:txBody>
          <a:bodyPr>
            <a:normAutofit/>
          </a:bodyPr>
          <a:lstStyle/>
          <a:p>
            <a:r>
              <a:rPr lang="en-US" sz="2800"/>
              <a:t>Advanced Subscription Management for Dynamics 365 Finance.</a:t>
            </a:r>
          </a:p>
        </p:txBody>
      </p:sp>
      <p:sp>
        <p:nvSpPr>
          <p:cNvPr id="26" name="Rectangle: Rounded Corners 25">
            <a:extLst>
              <a:ext uri="{FF2B5EF4-FFF2-40B4-BE49-F238E27FC236}">
                <a16:creationId xmlns:a16="http://schemas.microsoft.com/office/drawing/2014/main" id="{B9C2AAA5-4C4F-86B3-2BEC-BCEAA3BF3881}"/>
              </a:ext>
            </a:extLst>
          </p:cNvPr>
          <p:cNvSpPr/>
          <p:nvPr/>
        </p:nvSpPr>
        <p:spPr>
          <a:xfrm>
            <a:off x="6311446" y="1447418"/>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A805DBF-6E6E-9B80-049F-F4F083A1EFA9}"/>
              </a:ext>
            </a:extLst>
          </p:cNvPr>
          <p:cNvSpPr/>
          <p:nvPr/>
        </p:nvSpPr>
        <p:spPr>
          <a:xfrm>
            <a:off x="592817" y="4063618"/>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A9192E8-FABB-7EC3-3EF8-19AD1E69CBAD}"/>
              </a:ext>
            </a:extLst>
          </p:cNvPr>
          <p:cNvSpPr/>
          <p:nvPr/>
        </p:nvSpPr>
        <p:spPr>
          <a:xfrm>
            <a:off x="6325960" y="4078132"/>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83EE792-A962-69E3-E1D9-82DD1F480DC6}"/>
              </a:ext>
            </a:extLst>
          </p:cNvPr>
          <p:cNvSpPr/>
          <p:nvPr/>
        </p:nvSpPr>
        <p:spPr>
          <a:xfrm>
            <a:off x="563063" y="1496404"/>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16CA30B2-D584-5626-1EFD-252EEDD82B4A}"/>
              </a:ext>
            </a:extLst>
          </p:cNvPr>
          <p:cNvSpPr txBox="1">
            <a:spLocks/>
          </p:cNvSpPr>
          <p:nvPr/>
        </p:nvSpPr>
        <p:spPr>
          <a:xfrm>
            <a:off x="836614" y="2394196"/>
            <a:ext cx="4794930" cy="109773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Seamless Dynamics 365 Sales integration.</a:t>
            </a:r>
          </a:p>
          <a:p>
            <a:pPr algn="l" fontAlgn="base">
              <a:lnSpc>
                <a:spcPct val="100000"/>
              </a:lnSpc>
            </a:pPr>
            <a:r>
              <a:rPr lang="en-US" sz="1300">
                <a:latin typeface="Manrope" pitchFamily="2" charset="0"/>
                <a:cs typeface="Segoe UI"/>
              </a:rPr>
              <a:t>Pre-built connector that seamlessly integrates with Dynamics 365 Sales CE to bring your sales quotes directly into Dynamics Finance as billing schedules.</a:t>
            </a:r>
          </a:p>
        </p:txBody>
      </p:sp>
      <p:sp>
        <p:nvSpPr>
          <p:cNvPr id="31" name="Content Placeholder 5">
            <a:extLst>
              <a:ext uri="{FF2B5EF4-FFF2-40B4-BE49-F238E27FC236}">
                <a16:creationId xmlns:a16="http://schemas.microsoft.com/office/drawing/2014/main" id="{4F5542B0-7093-367C-AC32-5A082424A4DF}"/>
              </a:ext>
            </a:extLst>
          </p:cNvPr>
          <p:cNvSpPr txBox="1">
            <a:spLocks/>
          </p:cNvSpPr>
          <p:nvPr/>
        </p:nvSpPr>
        <p:spPr>
          <a:xfrm>
            <a:off x="6533472" y="2394196"/>
            <a:ext cx="4794930" cy="109773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Self-serve payments portal.</a:t>
            </a:r>
          </a:p>
          <a:p>
            <a:pPr algn="l" fontAlgn="base">
              <a:lnSpc>
                <a:spcPct val="100000"/>
              </a:lnSpc>
            </a:pPr>
            <a:r>
              <a:rPr lang="en-US" sz="1300">
                <a:latin typeface="Manrope" pitchFamily="2" charset="0"/>
                <a:cs typeface="Segoe UI"/>
              </a:rPr>
              <a:t>Empower your customers with a self-serve portal, enabling them to effortlessly view and pay invoices, track payment history, and manage billing with ease.</a:t>
            </a:r>
          </a:p>
        </p:txBody>
      </p:sp>
      <p:sp>
        <p:nvSpPr>
          <p:cNvPr id="32" name="Content Placeholder 5">
            <a:extLst>
              <a:ext uri="{FF2B5EF4-FFF2-40B4-BE49-F238E27FC236}">
                <a16:creationId xmlns:a16="http://schemas.microsoft.com/office/drawing/2014/main" id="{046DB325-6923-C18B-8A45-FD4F74B8A1CB}"/>
              </a:ext>
            </a:extLst>
          </p:cNvPr>
          <p:cNvSpPr txBox="1">
            <a:spLocks/>
          </p:cNvSpPr>
          <p:nvPr/>
        </p:nvSpPr>
        <p:spPr>
          <a:xfrm>
            <a:off x="822100" y="4945082"/>
            <a:ext cx="4794930" cy="109773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a:cs typeface="Segoe UI"/>
              </a:rPr>
              <a:t>Automated price adjustments.</a:t>
            </a:r>
          </a:p>
          <a:p>
            <a:pPr algn="l" fontAlgn="base">
              <a:lnSpc>
                <a:spcPct val="100000"/>
              </a:lnSpc>
            </a:pPr>
            <a:r>
              <a:rPr lang="en-US" sz="1300">
                <a:latin typeface="Manrope"/>
                <a:cs typeface="Segoe UI"/>
              </a:rPr>
              <a:t>Enables the user to adjust prices on invoiced contracts and have the system re-bill a previously invoiced period with a credit note.</a:t>
            </a:r>
          </a:p>
        </p:txBody>
      </p:sp>
      <p:sp>
        <p:nvSpPr>
          <p:cNvPr id="33" name="Content Placeholder 5">
            <a:extLst>
              <a:ext uri="{FF2B5EF4-FFF2-40B4-BE49-F238E27FC236}">
                <a16:creationId xmlns:a16="http://schemas.microsoft.com/office/drawing/2014/main" id="{05F89745-3BA3-6858-1759-95C950AAF8F0}"/>
              </a:ext>
            </a:extLst>
          </p:cNvPr>
          <p:cNvSpPr txBox="1">
            <a:spLocks/>
          </p:cNvSpPr>
          <p:nvPr/>
        </p:nvSpPr>
        <p:spPr>
          <a:xfrm>
            <a:off x="6518958" y="4945082"/>
            <a:ext cx="4794930" cy="89768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Customizable billing cycles.</a:t>
            </a:r>
          </a:p>
          <a:p>
            <a:pPr algn="l" fontAlgn="base">
              <a:lnSpc>
                <a:spcPct val="100000"/>
              </a:lnSpc>
            </a:pPr>
            <a:r>
              <a:rPr lang="en-US" sz="1300">
                <a:latin typeface="Manrope" pitchFamily="2" charset="0"/>
                <a:cs typeface="Segoe UI"/>
              </a:rPr>
              <a:t>Tailor invoicing schedules to align with customer preferences or business operations.</a:t>
            </a:r>
          </a:p>
        </p:txBody>
      </p:sp>
      <p:pic>
        <p:nvPicPr>
          <p:cNvPr id="43" name="Graphic 42">
            <a:extLst>
              <a:ext uri="{FF2B5EF4-FFF2-40B4-BE49-F238E27FC236}">
                <a16:creationId xmlns:a16="http://schemas.microsoft.com/office/drawing/2014/main" id="{98B978B3-CE46-BADD-4A7B-BFBC6DAD63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8350" y="1765300"/>
            <a:ext cx="488950" cy="488950"/>
          </a:xfrm>
          <a:prstGeom prst="rect">
            <a:avLst/>
          </a:prstGeom>
        </p:spPr>
      </p:pic>
      <p:pic>
        <p:nvPicPr>
          <p:cNvPr id="44" name="Graphic 43">
            <a:extLst>
              <a:ext uri="{FF2B5EF4-FFF2-40B4-BE49-F238E27FC236}">
                <a16:creationId xmlns:a16="http://schemas.microsoft.com/office/drawing/2014/main" id="{DD5D1C85-29E2-1B3E-1476-D912C93EDA0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59550" y="1765300"/>
            <a:ext cx="488950" cy="488950"/>
          </a:xfrm>
          <a:prstGeom prst="rect">
            <a:avLst/>
          </a:prstGeom>
        </p:spPr>
      </p:pic>
      <p:pic>
        <p:nvPicPr>
          <p:cNvPr id="45" name="Graphic 44">
            <a:extLst>
              <a:ext uri="{FF2B5EF4-FFF2-40B4-BE49-F238E27FC236}">
                <a16:creationId xmlns:a16="http://schemas.microsoft.com/office/drawing/2014/main" id="{A83790F9-42BA-0171-5065-910F0829F7E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8350" y="4356100"/>
            <a:ext cx="488950" cy="488950"/>
          </a:xfrm>
          <a:prstGeom prst="rect">
            <a:avLst/>
          </a:prstGeom>
        </p:spPr>
      </p:pic>
      <p:pic>
        <p:nvPicPr>
          <p:cNvPr id="46" name="Graphic 45">
            <a:extLst>
              <a:ext uri="{FF2B5EF4-FFF2-40B4-BE49-F238E27FC236}">
                <a16:creationId xmlns:a16="http://schemas.microsoft.com/office/drawing/2014/main" id="{B94D827F-29FF-97CB-B73D-C8046DFDEDF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559550" y="4356100"/>
            <a:ext cx="488950" cy="488950"/>
          </a:xfrm>
          <a:prstGeom prst="rect">
            <a:avLst/>
          </a:prstGeom>
        </p:spPr>
      </p:pic>
    </p:spTree>
    <p:extLst>
      <p:ext uri="{BB962C8B-B14F-4D97-AF65-F5344CB8AC3E}">
        <p14:creationId xmlns:p14="http://schemas.microsoft.com/office/powerpoint/2010/main" val="2595251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086A1-9B73-8284-862D-FB539DB69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A7D2E-9267-A7C0-E10F-D3BB6571D605}"/>
              </a:ext>
            </a:extLst>
          </p:cNvPr>
          <p:cNvSpPr>
            <a:spLocks noGrp="1"/>
          </p:cNvSpPr>
          <p:nvPr>
            <p:ph type="title"/>
          </p:nvPr>
        </p:nvSpPr>
        <p:spPr>
          <a:xfrm>
            <a:off x="506420" y="174625"/>
            <a:ext cx="11939580" cy="1325563"/>
          </a:xfrm>
        </p:spPr>
        <p:txBody>
          <a:bodyPr>
            <a:normAutofit/>
          </a:bodyPr>
          <a:lstStyle/>
          <a:p>
            <a:r>
              <a:rPr lang="en-US" sz="2800"/>
              <a:t>Why Subscription Billing is </a:t>
            </a:r>
            <a:r>
              <a:rPr lang="en-US" sz="2800">
                <a:gradFill>
                  <a:gsLst>
                    <a:gs pos="100000">
                      <a:schemeClr val="accent2"/>
                    </a:gs>
                    <a:gs pos="0">
                      <a:srgbClr val="214792"/>
                    </a:gs>
                  </a:gsLst>
                  <a:lin ang="2700000" scaled="0"/>
                </a:gradFill>
                <a:cs typeface="Segoe UI Semibold" panose="020B0702040204020203" pitchFamily="34" charset="0"/>
              </a:rPr>
              <a:t>critical</a:t>
            </a:r>
            <a:r>
              <a:rPr lang="en-US" sz="2800">
                <a:solidFill>
                  <a:schemeClr val="accent2"/>
                </a:solidFill>
              </a:rPr>
              <a:t> </a:t>
            </a:r>
            <a:r>
              <a:rPr lang="en-US" sz="2800"/>
              <a:t>in sales pursuits. </a:t>
            </a:r>
          </a:p>
        </p:txBody>
      </p:sp>
      <p:sp>
        <p:nvSpPr>
          <p:cNvPr id="26" name="Rectangle: Rounded Corners 25">
            <a:extLst>
              <a:ext uri="{FF2B5EF4-FFF2-40B4-BE49-F238E27FC236}">
                <a16:creationId xmlns:a16="http://schemas.microsoft.com/office/drawing/2014/main" id="{879F3E7F-C96D-28DE-89B5-5227846DFDAD}"/>
              </a:ext>
            </a:extLst>
          </p:cNvPr>
          <p:cNvSpPr/>
          <p:nvPr/>
        </p:nvSpPr>
        <p:spPr>
          <a:xfrm>
            <a:off x="6311446" y="1447418"/>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8D1AE8F-7C52-B3A5-243C-22E65697EC3B}"/>
              </a:ext>
            </a:extLst>
          </p:cNvPr>
          <p:cNvSpPr/>
          <p:nvPr/>
        </p:nvSpPr>
        <p:spPr>
          <a:xfrm>
            <a:off x="592817" y="4063618"/>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C3FC95F-197C-F72A-9112-FBDF88D80417}"/>
              </a:ext>
            </a:extLst>
          </p:cNvPr>
          <p:cNvSpPr/>
          <p:nvPr/>
        </p:nvSpPr>
        <p:spPr>
          <a:xfrm>
            <a:off x="6325960" y="4078132"/>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952EE0F-2529-BB72-702D-BA9AA8207950}"/>
              </a:ext>
            </a:extLst>
          </p:cNvPr>
          <p:cNvSpPr/>
          <p:nvPr/>
        </p:nvSpPr>
        <p:spPr>
          <a:xfrm>
            <a:off x="563063" y="1496404"/>
            <a:ext cx="5184648" cy="2295144"/>
          </a:xfrm>
          <a:prstGeom prst="roundRect">
            <a:avLst/>
          </a:prstGeom>
          <a:solidFill>
            <a:schemeClr val="bg1"/>
          </a:solidFill>
          <a:ln w="28575">
            <a:gradFill flip="none" rotWithShape="1">
              <a:gsLst>
                <a:gs pos="0">
                  <a:srgbClr val="214792"/>
                </a:gs>
                <a:gs pos="100000">
                  <a:srgbClr val="6D8B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5">
            <a:extLst>
              <a:ext uri="{FF2B5EF4-FFF2-40B4-BE49-F238E27FC236}">
                <a16:creationId xmlns:a16="http://schemas.microsoft.com/office/drawing/2014/main" id="{CAB65F07-6F62-68FC-72B9-5A7F7FC80324}"/>
              </a:ext>
            </a:extLst>
          </p:cNvPr>
          <p:cNvSpPr txBox="1">
            <a:spLocks/>
          </p:cNvSpPr>
          <p:nvPr/>
        </p:nvSpPr>
        <p:spPr>
          <a:xfrm>
            <a:off x="6533472" y="2394196"/>
            <a:ext cx="4794930" cy="1051570"/>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350" b="1">
                <a:solidFill>
                  <a:srgbClr val="004778"/>
                </a:solidFill>
                <a:latin typeface="Manrope" pitchFamily="2" charset="0"/>
                <a:cs typeface="Segoe UI"/>
              </a:rPr>
              <a:t>Keeps all functionality in the Microsoft Stack.</a:t>
            </a:r>
          </a:p>
          <a:p>
            <a:pPr algn="l" fontAlgn="base">
              <a:lnSpc>
                <a:spcPct val="100000"/>
              </a:lnSpc>
            </a:pPr>
            <a:r>
              <a:rPr lang="en-US" sz="1300">
                <a:latin typeface="Manrope" pitchFamily="2" charset="0"/>
                <a:cs typeface="Segoe UI"/>
              </a:rPr>
              <a:t>Introducing third-party billing solutions can introduce risk as they work with all ERPs. With expensive volume-based pricing, they leave less of the wallet share for Microsoft solutions. </a:t>
            </a:r>
          </a:p>
        </p:txBody>
      </p:sp>
      <p:sp>
        <p:nvSpPr>
          <p:cNvPr id="32" name="Content Placeholder 5">
            <a:extLst>
              <a:ext uri="{FF2B5EF4-FFF2-40B4-BE49-F238E27FC236}">
                <a16:creationId xmlns:a16="http://schemas.microsoft.com/office/drawing/2014/main" id="{BB58D377-FE4E-D434-5021-F08FEEE83E58}"/>
              </a:ext>
            </a:extLst>
          </p:cNvPr>
          <p:cNvSpPr txBox="1">
            <a:spLocks/>
          </p:cNvSpPr>
          <p:nvPr/>
        </p:nvSpPr>
        <p:spPr>
          <a:xfrm>
            <a:off x="772832" y="4945082"/>
            <a:ext cx="4942168" cy="1240083"/>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350" b="1">
                <a:solidFill>
                  <a:srgbClr val="004778"/>
                </a:solidFill>
                <a:latin typeface="Manrope" pitchFamily="2" charset="0"/>
                <a:cs typeface="Segoe UI"/>
              </a:rPr>
              <a:t>Facilitates conversations around business transformation.</a:t>
            </a:r>
          </a:p>
          <a:p>
            <a:pPr algn="l" fontAlgn="base">
              <a:lnSpc>
                <a:spcPct val="100000"/>
              </a:lnSpc>
            </a:pPr>
            <a:r>
              <a:rPr lang="en-US" sz="1300">
                <a:solidFill>
                  <a:schemeClr val="tx1"/>
                </a:solidFill>
                <a:latin typeface="Manrope" pitchFamily="2" charset="0"/>
                <a:cs typeface="Segoe UI"/>
              </a:rPr>
              <a:t>The Subscription Billing module enables customers to sell and price items in ways they never could before. This allows you to talk to the art of the possible, not just how you can do today’s process more efficiently. </a:t>
            </a:r>
          </a:p>
        </p:txBody>
      </p:sp>
      <p:pic>
        <p:nvPicPr>
          <p:cNvPr id="43" name="Graphic 42">
            <a:extLst>
              <a:ext uri="{FF2B5EF4-FFF2-40B4-BE49-F238E27FC236}">
                <a16:creationId xmlns:a16="http://schemas.microsoft.com/office/drawing/2014/main" id="{27BD3873-9507-35F7-A99C-4756596328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832" y="1765300"/>
            <a:ext cx="488950" cy="488950"/>
          </a:xfrm>
          <a:prstGeom prst="rect">
            <a:avLst/>
          </a:prstGeom>
        </p:spPr>
      </p:pic>
      <p:pic>
        <p:nvPicPr>
          <p:cNvPr id="44" name="Graphic 43">
            <a:extLst>
              <a:ext uri="{FF2B5EF4-FFF2-40B4-BE49-F238E27FC236}">
                <a16:creationId xmlns:a16="http://schemas.microsoft.com/office/drawing/2014/main" id="{7D5FB5C2-9BAF-DCFD-3020-85285B3A850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533472" y="1765300"/>
            <a:ext cx="488950" cy="488950"/>
          </a:xfrm>
          <a:prstGeom prst="rect">
            <a:avLst/>
          </a:prstGeom>
        </p:spPr>
      </p:pic>
      <p:pic>
        <p:nvPicPr>
          <p:cNvPr id="45" name="Graphic 44">
            <a:extLst>
              <a:ext uri="{FF2B5EF4-FFF2-40B4-BE49-F238E27FC236}">
                <a16:creationId xmlns:a16="http://schemas.microsoft.com/office/drawing/2014/main" id="{781C464F-3678-6351-E9C4-BE8AD8C1C51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72832" y="4380547"/>
            <a:ext cx="488950" cy="440055"/>
          </a:xfrm>
          <a:prstGeom prst="rect">
            <a:avLst/>
          </a:prstGeom>
        </p:spPr>
      </p:pic>
      <p:sp>
        <p:nvSpPr>
          <p:cNvPr id="4" name="Graphic 45">
            <a:extLst>
              <a:ext uri="{FF2B5EF4-FFF2-40B4-BE49-F238E27FC236}">
                <a16:creationId xmlns:a16="http://schemas.microsoft.com/office/drawing/2014/main" id="{C7CEB8B1-F3EB-2A3B-56DF-E2153E29010D}"/>
              </a:ext>
            </a:extLst>
          </p:cNvPr>
          <p:cNvSpPr/>
          <p:nvPr/>
        </p:nvSpPr>
        <p:spPr>
          <a:xfrm>
            <a:off x="6559439" y="4380547"/>
            <a:ext cx="489060" cy="439920"/>
          </a:xfrm>
          <a:custGeom>
            <a:avLst/>
            <a:gdLst>
              <a:gd name="connsiteX0" fmla="*/ 342375 w 489060"/>
              <a:gd name="connsiteY0" fmla="*/ 73343 h 439920"/>
              <a:gd name="connsiteX1" fmla="*/ 415718 w 489060"/>
              <a:gd name="connsiteY1" fmla="*/ 0 h 439920"/>
              <a:gd name="connsiteX2" fmla="*/ 489060 w 489060"/>
              <a:gd name="connsiteY2" fmla="*/ 73343 h 439920"/>
              <a:gd name="connsiteX3" fmla="*/ 415718 w 489060"/>
              <a:gd name="connsiteY3" fmla="*/ 146685 h 439920"/>
              <a:gd name="connsiteX4" fmla="*/ 403983 w 489060"/>
              <a:gd name="connsiteY4" fmla="*/ 145707 h 439920"/>
              <a:gd name="connsiteX5" fmla="*/ 354110 w 489060"/>
              <a:gd name="connsiteY5" fmla="*/ 227851 h 439920"/>
              <a:gd name="connsiteX6" fmla="*/ 334552 w 489060"/>
              <a:gd name="connsiteY6" fmla="*/ 329797 h 439920"/>
              <a:gd name="connsiteX7" fmla="*/ 237984 w 489060"/>
              <a:gd name="connsiteY7" fmla="*/ 317084 h 439920"/>
              <a:gd name="connsiteX8" fmla="*/ 146551 w 489060"/>
              <a:gd name="connsiteY8" fmla="*/ 362801 h 439920"/>
              <a:gd name="connsiteX9" fmla="*/ 77120 w 489060"/>
              <a:gd name="connsiteY9" fmla="*/ 439811 h 439920"/>
              <a:gd name="connsiteX10" fmla="*/ 110 w 489060"/>
              <a:gd name="connsiteY10" fmla="*/ 370380 h 439920"/>
              <a:gd name="connsiteX11" fmla="*/ 69541 w 489060"/>
              <a:gd name="connsiteY11" fmla="*/ 293370 h 439920"/>
              <a:gd name="connsiteX12" fmla="*/ 135305 w 489060"/>
              <a:gd name="connsiteY12" fmla="*/ 327352 h 439920"/>
              <a:gd name="connsiteX13" fmla="*/ 221604 w 489060"/>
              <a:gd name="connsiteY13" fmla="*/ 284080 h 439920"/>
              <a:gd name="connsiteX14" fmla="*/ 277834 w 489060"/>
              <a:gd name="connsiteY14" fmla="*/ 197047 h 439920"/>
              <a:gd name="connsiteX15" fmla="*/ 325995 w 489060"/>
              <a:gd name="connsiteY15" fmla="*/ 203159 h 439920"/>
              <a:gd name="connsiteX16" fmla="*/ 370001 w 489060"/>
              <a:gd name="connsiteY16" fmla="*/ 130794 h 439920"/>
              <a:gd name="connsiteX17" fmla="*/ 342131 w 489060"/>
              <a:gd name="connsiteY17" fmla="*/ 73343 h 43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9060" h="439920">
                <a:moveTo>
                  <a:pt x="342375" y="73343"/>
                </a:moveTo>
                <a:cubicBezTo>
                  <a:pt x="342375" y="32760"/>
                  <a:pt x="375135" y="0"/>
                  <a:pt x="415718" y="0"/>
                </a:cubicBezTo>
                <a:cubicBezTo>
                  <a:pt x="456300" y="0"/>
                  <a:pt x="489060" y="32760"/>
                  <a:pt x="489060" y="73343"/>
                </a:cubicBezTo>
                <a:cubicBezTo>
                  <a:pt x="489060" y="113925"/>
                  <a:pt x="456300" y="146685"/>
                  <a:pt x="415718" y="146685"/>
                </a:cubicBezTo>
                <a:cubicBezTo>
                  <a:pt x="411806" y="146685"/>
                  <a:pt x="407894" y="146441"/>
                  <a:pt x="403983" y="145707"/>
                </a:cubicBezTo>
                <a:lnTo>
                  <a:pt x="354110" y="227851"/>
                </a:lnTo>
                <a:cubicBezTo>
                  <a:pt x="376846" y="261344"/>
                  <a:pt x="368045" y="307061"/>
                  <a:pt x="334552" y="329797"/>
                </a:cubicBezTo>
                <a:cubicBezTo>
                  <a:pt x="303748" y="350577"/>
                  <a:pt x="262187" y="345199"/>
                  <a:pt x="237984" y="317084"/>
                </a:cubicBezTo>
                <a:lnTo>
                  <a:pt x="146551" y="362801"/>
                </a:lnTo>
                <a:cubicBezTo>
                  <a:pt x="148751" y="403139"/>
                  <a:pt x="117703" y="437855"/>
                  <a:pt x="77120" y="439811"/>
                </a:cubicBezTo>
                <a:cubicBezTo>
                  <a:pt x="36781" y="442011"/>
                  <a:pt x="2066" y="410962"/>
                  <a:pt x="110" y="370380"/>
                </a:cubicBezTo>
                <a:cubicBezTo>
                  <a:pt x="-2090" y="330041"/>
                  <a:pt x="28958" y="295326"/>
                  <a:pt x="69541" y="293370"/>
                </a:cubicBezTo>
                <a:cubicBezTo>
                  <a:pt x="95944" y="291903"/>
                  <a:pt x="121125" y="304860"/>
                  <a:pt x="135305" y="327352"/>
                </a:cubicBezTo>
                <a:lnTo>
                  <a:pt x="221604" y="284080"/>
                </a:lnTo>
                <a:cubicBezTo>
                  <a:pt x="213048" y="244475"/>
                  <a:pt x="238229" y="205359"/>
                  <a:pt x="277834" y="197047"/>
                </a:cubicBezTo>
                <a:cubicBezTo>
                  <a:pt x="294214" y="193624"/>
                  <a:pt x="311082" y="195824"/>
                  <a:pt x="325995" y="203159"/>
                </a:cubicBezTo>
                <a:lnTo>
                  <a:pt x="370001" y="130794"/>
                </a:lnTo>
                <a:cubicBezTo>
                  <a:pt x="352399" y="116859"/>
                  <a:pt x="342131" y="95590"/>
                  <a:pt x="342131" y="73343"/>
                </a:cubicBezTo>
                <a:close/>
              </a:path>
            </a:pathLst>
          </a:custGeom>
          <a:gradFill>
            <a:gsLst>
              <a:gs pos="0">
                <a:srgbClr val="214792"/>
              </a:gs>
              <a:gs pos="50000">
                <a:srgbClr val="4769BF"/>
              </a:gs>
              <a:gs pos="100000">
                <a:srgbClr val="6D8BED"/>
              </a:gs>
            </a:gsLst>
            <a:lin ang="0" scaled="1"/>
          </a:gradFill>
          <a:ln w="24289" cap="flat">
            <a:noFill/>
            <a:prstDash val="solid"/>
            <a:miter/>
          </a:ln>
        </p:spPr>
        <p:txBody>
          <a:bodyPr rtlCol="0" anchor="ctr"/>
          <a:lstStyle/>
          <a:p>
            <a:endParaRPr lang="en-US"/>
          </a:p>
        </p:txBody>
      </p:sp>
      <p:sp>
        <p:nvSpPr>
          <p:cNvPr id="3" name="Content Placeholder 5">
            <a:extLst>
              <a:ext uri="{FF2B5EF4-FFF2-40B4-BE49-F238E27FC236}">
                <a16:creationId xmlns:a16="http://schemas.microsoft.com/office/drawing/2014/main" id="{5976653D-2DF2-57A7-31CD-C3B79866772B}"/>
              </a:ext>
            </a:extLst>
          </p:cNvPr>
          <p:cNvSpPr txBox="1">
            <a:spLocks/>
          </p:cNvSpPr>
          <p:nvPr/>
        </p:nvSpPr>
        <p:spPr>
          <a:xfrm>
            <a:off x="6559550" y="4941164"/>
            <a:ext cx="4794930" cy="104002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350" b="1">
                <a:solidFill>
                  <a:srgbClr val="004778"/>
                </a:solidFill>
                <a:latin typeface="Manrope" pitchFamily="2" charset="0"/>
                <a:cs typeface="Segoe UI"/>
              </a:rPr>
              <a:t>Opens doors in the C-Suite.	</a:t>
            </a:r>
          </a:p>
          <a:p>
            <a:pPr algn="l" fontAlgn="base">
              <a:lnSpc>
                <a:spcPct val="100000"/>
              </a:lnSpc>
            </a:pPr>
            <a:r>
              <a:rPr lang="en-US" sz="1300">
                <a:latin typeface="Manrope" pitchFamily="2" charset="0"/>
                <a:cs typeface="Segoe UI"/>
              </a:rPr>
              <a:t>Generating revenue in new ways and increasing operational efficiency gets more interest from CROs’ CFOs, and CEOs than most other areas of an ERP implementation. </a:t>
            </a:r>
          </a:p>
        </p:txBody>
      </p:sp>
      <p:sp>
        <p:nvSpPr>
          <p:cNvPr id="5" name="Content Placeholder 5">
            <a:extLst>
              <a:ext uri="{FF2B5EF4-FFF2-40B4-BE49-F238E27FC236}">
                <a16:creationId xmlns:a16="http://schemas.microsoft.com/office/drawing/2014/main" id="{6D3B62AA-FF3B-6CA9-105A-0B6861F73B68}"/>
              </a:ext>
            </a:extLst>
          </p:cNvPr>
          <p:cNvSpPr txBox="1">
            <a:spLocks/>
          </p:cNvSpPr>
          <p:nvPr/>
        </p:nvSpPr>
        <p:spPr>
          <a:xfrm>
            <a:off x="772832" y="2394196"/>
            <a:ext cx="4794930" cy="104002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350" b="1">
                <a:solidFill>
                  <a:srgbClr val="004778"/>
                </a:solidFill>
                <a:latin typeface="Manrope" pitchFamily="2" charset="0"/>
                <a:cs typeface="Segoe UI"/>
              </a:rPr>
              <a:t>Out of the Box Integration with CE and Payment Portal. </a:t>
            </a:r>
          </a:p>
          <a:p>
            <a:pPr algn="l" fontAlgn="base">
              <a:lnSpc>
                <a:spcPct val="100000"/>
              </a:lnSpc>
            </a:pPr>
            <a:r>
              <a:rPr lang="en-US" sz="1300">
                <a:solidFill>
                  <a:schemeClr val="tx1"/>
                </a:solidFill>
                <a:latin typeface="Manrope" pitchFamily="2" charset="0"/>
                <a:cs typeface="Segoe UI"/>
              </a:rPr>
              <a:t>Subscription Billing with ASM allows fully automated quote to cash all within the Microsoft stack. This is a compelling story that competitors can’t match. </a:t>
            </a:r>
          </a:p>
        </p:txBody>
      </p:sp>
    </p:spTree>
    <p:extLst>
      <p:ext uri="{BB962C8B-B14F-4D97-AF65-F5344CB8AC3E}">
        <p14:creationId xmlns:p14="http://schemas.microsoft.com/office/powerpoint/2010/main" val="34767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B0D50-FCB3-FAA2-AD95-6116FBED251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C5C1222-5CCE-9178-66B8-6AF1D28EB845}"/>
              </a:ext>
            </a:extLst>
          </p:cNvPr>
          <p:cNvSpPr/>
          <p:nvPr/>
        </p:nvSpPr>
        <p:spPr>
          <a:xfrm>
            <a:off x="0" y="0"/>
            <a:ext cx="12192000" cy="6858000"/>
          </a:xfrm>
          <a:prstGeom prst="rect">
            <a:avLst/>
          </a:prstGeom>
          <a:gradFill flip="none" rotWithShape="1">
            <a:gsLst>
              <a:gs pos="0">
                <a:srgbClr val="6D8BED">
                  <a:alpha val="20000"/>
                </a:srgbClr>
              </a:gs>
              <a:gs pos="100000">
                <a:srgbClr val="6AE6ED">
                  <a:alpha val="2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2106E20-3432-119E-5602-B21DE0F70A29}"/>
              </a:ext>
            </a:extLst>
          </p:cNvPr>
          <p:cNvGrpSpPr/>
          <p:nvPr/>
        </p:nvGrpSpPr>
        <p:grpSpPr>
          <a:xfrm>
            <a:off x="0" y="1219201"/>
            <a:ext cx="6934200" cy="4686298"/>
            <a:chOff x="749300" y="2019349"/>
            <a:chExt cx="4940300" cy="3338774"/>
          </a:xfrm>
        </p:grpSpPr>
        <p:pic>
          <p:nvPicPr>
            <p:cNvPr id="10" name="Picture 9">
              <a:extLst>
                <a:ext uri="{FF2B5EF4-FFF2-40B4-BE49-F238E27FC236}">
                  <a16:creationId xmlns:a16="http://schemas.microsoft.com/office/drawing/2014/main" id="{227234ED-7442-9577-9B8B-4607A3B51D61}"/>
                </a:ext>
              </a:extLst>
            </p:cNvPr>
            <p:cNvPicPr>
              <a:picLocks noChangeAspect="1"/>
            </p:cNvPicPr>
            <p:nvPr/>
          </p:nvPicPr>
          <p:blipFill>
            <a:blip r:embed="rId3">
              <a:extLst>
                <a:ext uri="{28A0092B-C50C-407E-A947-70E740481C1C}">
                  <a14:useLocalDpi xmlns:a14="http://schemas.microsoft.com/office/drawing/2010/main" val="0"/>
                </a:ext>
              </a:extLst>
            </a:blip>
            <a:srcRect t="51551" b="-99"/>
            <a:stretch/>
          </p:blipFill>
          <p:spPr>
            <a:xfrm>
              <a:off x="749300" y="3741103"/>
              <a:ext cx="4940300" cy="1598922"/>
            </a:xfrm>
            <a:prstGeom prst="roundRect">
              <a:avLst>
                <a:gd name="adj" fmla="val 11776"/>
              </a:avLst>
            </a:prstGeom>
          </p:spPr>
        </p:pic>
        <p:pic>
          <p:nvPicPr>
            <p:cNvPr id="8" name="Picture 7">
              <a:extLst>
                <a:ext uri="{FF2B5EF4-FFF2-40B4-BE49-F238E27FC236}">
                  <a16:creationId xmlns:a16="http://schemas.microsoft.com/office/drawing/2014/main" id="{8FA427F9-AA41-9D38-13AB-EC2C76E403E0}"/>
                </a:ext>
              </a:extLst>
            </p:cNvPr>
            <p:cNvPicPr>
              <a:picLocks noChangeAspect="1"/>
            </p:cNvPicPr>
            <p:nvPr/>
          </p:nvPicPr>
          <p:blipFill>
            <a:blip r:embed="rId4">
              <a:extLst>
                <a:ext uri="{28A0092B-C50C-407E-A947-70E740481C1C}">
                  <a14:useLocalDpi xmlns:a14="http://schemas.microsoft.com/office/drawing/2010/main" val="0"/>
                </a:ext>
              </a:extLst>
            </a:blip>
            <a:srcRect t="-554" b="-554"/>
            <a:stretch/>
          </p:blipFill>
          <p:spPr>
            <a:xfrm>
              <a:off x="749300" y="2019349"/>
              <a:ext cx="4937789" cy="3338774"/>
            </a:xfrm>
            <a:prstGeom prst="roundRect">
              <a:avLst>
                <a:gd name="adj" fmla="val 32006"/>
              </a:avLst>
            </a:prstGeom>
          </p:spPr>
        </p:pic>
        <p:pic>
          <p:nvPicPr>
            <p:cNvPr id="7" name="Picture 6">
              <a:extLst>
                <a:ext uri="{FF2B5EF4-FFF2-40B4-BE49-F238E27FC236}">
                  <a16:creationId xmlns:a16="http://schemas.microsoft.com/office/drawing/2014/main" id="{07EE8C80-6A4F-E0C2-0E9F-F071A9BAB5F6}"/>
                </a:ext>
              </a:extLst>
            </p:cNvPr>
            <p:cNvPicPr>
              <a:picLocks noChangeAspect="1"/>
            </p:cNvPicPr>
            <p:nvPr/>
          </p:nvPicPr>
          <p:blipFill>
            <a:blip r:embed="rId5">
              <a:extLst>
                <a:ext uri="{28A0092B-C50C-407E-A947-70E740481C1C}">
                  <a14:useLocalDpi xmlns:a14="http://schemas.microsoft.com/office/drawing/2010/main" val="0"/>
                </a:ext>
              </a:extLst>
            </a:blip>
            <a:srcRect r="16926"/>
            <a:stretch/>
          </p:blipFill>
          <p:spPr>
            <a:xfrm>
              <a:off x="749301" y="2039255"/>
              <a:ext cx="4102099" cy="3293468"/>
            </a:xfrm>
            <a:prstGeom prst="roundRect">
              <a:avLst>
                <a:gd name="adj" fmla="val 0"/>
              </a:avLst>
            </a:prstGeom>
          </p:spPr>
        </p:pic>
      </p:grpSp>
      <p:pic>
        <p:nvPicPr>
          <p:cNvPr id="12" name="Picture 11">
            <a:extLst>
              <a:ext uri="{FF2B5EF4-FFF2-40B4-BE49-F238E27FC236}">
                <a16:creationId xmlns:a16="http://schemas.microsoft.com/office/drawing/2014/main" id="{1C13EC40-3016-2C49-B6F8-473396B81E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3347" y="1260715"/>
            <a:ext cx="1591170" cy="1592306"/>
          </a:xfrm>
          <a:prstGeom prst="rect">
            <a:avLst/>
          </a:prstGeom>
        </p:spPr>
      </p:pic>
      <p:sp>
        <p:nvSpPr>
          <p:cNvPr id="5" name="Title 4">
            <a:extLst>
              <a:ext uri="{FF2B5EF4-FFF2-40B4-BE49-F238E27FC236}">
                <a16:creationId xmlns:a16="http://schemas.microsoft.com/office/drawing/2014/main" id="{F953A08D-AFC8-3E04-0A19-64C8274E07AF}"/>
              </a:ext>
            </a:extLst>
          </p:cNvPr>
          <p:cNvSpPr>
            <a:spLocks noGrp="1"/>
          </p:cNvSpPr>
          <p:nvPr>
            <p:ph type="ctrTitle"/>
          </p:nvPr>
        </p:nvSpPr>
        <p:spPr>
          <a:xfrm>
            <a:off x="7359616" y="4877459"/>
            <a:ext cx="4701756" cy="941030"/>
          </a:xfrm>
          <a:noFill/>
        </p:spPr>
        <p:txBody>
          <a:bodyPr>
            <a:noAutofit/>
          </a:bodyPr>
          <a:lstStyle/>
          <a:p>
            <a:pPr algn="l">
              <a:lnSpc>
                <a:spcPts val="5300"/>
              </a:lnSpc>
            </a:pPr>
            <a:r>
              <a:rPr lang="en-US" sz="3200">
                <a:gradFill flip="none">
                  <a:gsLst>
                    <a:gs pos="18000">
                      <a:srgbClr val="214792"/>
                    </a:gs>
                    <a:gs pos="100000">
                      <a:srgbClr val="6D8BED"/>
                    </a:gs>
                  </a:gsLst>
                  <a:lin ang="2700000" scaled="0"/>
                  <a:tileRect/>
                </a:gradFill>
                <a:latin typeface="Manrope ExtraBold"/>
              </a:rPr>
              <a:t>Advanced Subscription Management for Dynamics 365 Finance</a:t>
            </a:r>
          </a:p>
        </p:txBody>
      </p:sp>
    </p:spTree>
    <p:extLst>
      <p:ext uri="{BB962C8B-B14F-4D97-AF65-F5344CB8AC3E}">
        <p14:creationId xmlns:p14="http://schemas.microsoft.com/office/powerpoint/2010/main" val="3834625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FCEED-567C-7337-EB00-F7865217ECC9}"/>
              </a:ext>
            </a:extLst>
          </p:cNvPr>
          <p:cNvSpPr>
            <a:spLocks noGrp="1"/>
          </p:cNvSpPr>
          <p:nvPr>
            <p:ph type="title"/>
          </p:nvPr>
        </p:nvSpPr>
        <p:spPr>
          <a:xfrm>
            <a:off x="417520" y="174625"/>
            <a:ext cx="11774480" cy="1082675"/>
          </a:xfrm>
        </p:spPr>
        <p:txBody>
          <a:bodyPr>
            <a:noAutofit/>
          </a:bodyPr>
          <a:lstStyle/>
          <a:p>
            <a:r>
              <a:rPr lang="fr-FR" sz="2800" err="1"/>
              <a:t>Subscription</a:t>
            </a:r>
            <a:r>
              <a:rPr lang="fr-FR" sz="2800"/>
              <a:t> </a:t>
            </a:r>
            <a:r>
              <a:rPr lang="fr-FR" sz="2800" err="1"/>
              <a:t>Billing</a:t>
            </a:r>
            <a:r>
              <a:rPr lang="fr-FR" sz="2800"/>
              <a:t> Suite  + Dynamics 365 Finance.</a:t>
            </a:r>
            <a:endParaRPr lang="en-US" sz="2800"/>
          </a:p>
        </p:txBody>
      </p:sp>
      <p:grpSp>
        <p:nvGrpSpPr>
          <p:cNvPr id="28" name="Group 27">
            <a:extLst>
              <a:ext uri="{FF2B5EF4-FFF2-40B4-BE49-F238E27FC236}">
                <a16:creationId xmlns:a16="http://schemas.microsoft.com/office/drawing/2014/main" id="{43302CDE-EAC3-80EA-F84E-47022DB5E8EB}"/>
              </a:ext>
            </a:extLst>
          </p:cNvPr>
          <p:cNvGrpSpPr/>
          <p:nvPr/>
        </p:nvGrpSpPr>
        <p:grpSpPr>
          <a:xfrm>
            <a:off x="2517154" y="1184992"/>
            <a:ext cx="7157693" cy="6117651"/>
            <a:chOff x="2608475" y="1184992"/>
            <a:chExt cx="7157693" cy="6117651"/>
          </a:xfrm>
        </p:grpSpPr>
        <p:sp>
          <p:nvSpPr>
            <p:cNvPr id="25" name="Rectangle: Rounded Corners 24">
              <a:extLst>
                <a:ext uri="{FF2B5EF4-FFF2-40B4-BE49-F238E27FC236}">
                  <a16:creationId xmlns:a16="http://schemas.microsoft.com/office/drawing/2014/main" id="{199FA2D4-8BCE-0800-F35E-DAD81B4620C4}"/>
                </a:ext>
              </a:extLst>
            </p:cNvPr>
            <p:cNvSpPr/>
            <p:nvPr/>
          </p:nvSpPr>
          <p:spPr>
            <a:xfrm>
              <a:off x="2840871" y="1346200"/>
              <a:ext cx="6692900" cy="3640579"/>
            </a:xfrm>
            <a:prstGeom prst="roundRect">
              <a:avLst>
                <a:gd name="adj" fmla="val 8754"/>
              </a:avLst>
            </a:prstGeom>
            <a:gradFill>
              <a:gsLst>
                <a:gs pos="1000">
                  <a:srgbClr val="F1F4FD"/>
                </a:gs>
                <a:gs pos="100000">
                  <a:srgbClr val="F1FDFD"/>
                </a:gs>
              </a:gsLst>
              <a:lin ang="2700000" scaled="1"/>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nrope" pitchFamily="2" charset="0"/>
              </a:endParaRPr>
            </a:p>
          </p:txBody>
        </p:sp>
        <p:sp>
          <p:nvSpPr>
            <p:cNvPr id="23" name="Rectangle: Rounded Corners 22">
              <a:extLst>
                <a:ext uri="{FF2B5EF4-FFF2-40B4-BE49-F238E27FC236}">
                  <a16:creationId xmlns:a16="http://schemas.microsoft.com/office/drawing/2014/main" id="{A2F0EA5E-A6DD-927F-517E-7F6C689202EF}"/>
                </a:ext>
                <a:ext uri="{C183D7F6-B498-43B3-948B-1728B52AA6E4}">
                  <adec:decorative xmlns:adec="http://schemas.microsoft.com/office/drawing/2017/decorative" val="1"/>
                </a:ext>
              </a:extLst>
            </p:cNvPr>
            <p:cNvSpPr/>
            <p:nvPr/>
          </p:nvSpPr>
          <p:spPr bwMode="auto">
            <a:xfrm>
              <a:off x="3998456" y="5061956"/>
              <a:ext cx="4377731" cy="2240687"/>
            </a:xfrm>
            <a:prstGeom prst="roundRect">
              <a:avLst>
                <a:gd name="adj" fmla="val 5336"/>
              </a:avLst>
            </a:prstGeom>
            <a:gradFill>
              <a:gsLst>
                <a:gs pos="100000">
                  <a:srgbClr val="6D8BED"/>
                </a:gs>
                <a:gs pos="0">
                  <a:srgbClr val="214792"/>
                </a:gs>
              </a:gsLst>
              <a:lin ang="2700000" scaled="0"/>
            </a:gradFill>
            <a:ln w="25400" cap="flat" cmpd="sng" algn="ctr">
              <a:noFill/>
              <a:prstDash val="solid"/>
              <a:headEnd type="none" w="med" len="med"/>
              <a:tailEnd type="none" w="med" len="med"/>
            </a:ln>
            <a:effectLst>
              <a:outerShdw blurRad="63500" dist="63500" dir="5400000" algn="tl" rotWithShape="0">
                <a:srgbClr val="000000">
                  <a:alpha val="50000"/>
                </a:srgbClr>
              </a:outerShdw>
            </a:effectLst>
            <a:scene3d>
              <a:camera prst="perspectiveRelaxedModerately" fov="3300000">
                <a:rot lat="17700000" lon="0" rev="0"/>
              </a:camera>
              <a:lightRig rig="balanced" dir="t"/>
            </a:scene3d>
            <a:sp3d prstMaterial="matte">
              <a:bevelT w="0" h="3810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38707" rtl="0" eaLnBrk="1" fontAlgn="base" latinLnBrk="0" hangingPunct="1">
                <a:lnSpc>
                  <a:spcPct val="100000"/>
                </a:lnSpc>
                <a:spcBef>
                  <a:spcPct val="0"/>
                </a:spcBef>
                <a:spcAft>
                  <a:spcPct val="0"/>
                </a:spcAft>
                <a:buClrTx/>
                <a:buSzTx/>
                <a:buFontTx/>
                <a:buNone/>
                <a:tabLst/>
                <a:defRPr/>
              </a:pPr>
              <a:r>
                <a:rPr kumimoji="0" lang="en-US" sz="1313" b="0" i="0" u="none" strike="noStrike" kern="0" cap="none" spc="0" normalizeH="0" baseline="0" noProof="0">
                  <a:ln>
                    <a:noFill/>
                  </a:ln>
                  <a:noFill/>
                  <a:effectLst/>
                  <a:uLnTx/>
                  <a:uFillTx/>
                  <a:latin typeface="Segoe UI Semibold"/>
                  <a:ea typeface="+mn-ea"/>
                  <a:cs typeface="Segoe UI" pitchFamily="34" charset="0"/>
                </a:rPr>
                <a:t>1</a:t>
              </a:r>
            </a:p>
          </p:txBody>
        </p:sp>
        <p:sp>
          <p:nvSpPr>
            <p:cNvPr id="7" name="Rectangle: Rounded Corners 6">
              <a:extLst>
                <a:ext uri="{FF2B5EF4-FFF2-40B4-BE49-F238E27FC236}">
                  <a16:creationId xmlns:a16="http://schemas.microsoft.com/office/drawing/2014/main" id="{6D5A9F8B-1FA1-E094-DCC2-7A29DAC76769}"/>
                </a:ext>
              </a:extLst>
            </p:cNvPr>
            <p:cNvSpPr/>
            <p:nvPr/>
          </p:nvSpPr>
          <p:spPr>
            <a:xfrm>
              <a:off x="3225842" y="1570990"/>
              <a:ext cx="5922958" cy="1841514"/>
            </a:xfrm>
            <a:prstGeom prst="roundRect">
              <a:avLst>
                <a:gd name="adj" fmla="val 173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chemeClr val="accent1"/>
                  </a:solidFill>
                  <a:effectLst/>
                  <a:uLnTx/>
                  <a:uFillTx/>
                  <a:latin typeface="Manrope" pitchFamily="2" charset="0"/>
                  <a:cs typeface="Segoe UI" panose="020B0502040204020203" pitchFamily="34" charset="0"/>
                </a:rPr>
                <a:t>SUBSCRIPTION BILLING SUITE</a:t>
              </a:r>
            </a:p>
          </p:txBody>
        </p:sp>
        <p:sp>
          <p:nvSpPr>
            <p:cNvPr id="8" name="Rectangle: Rounded Corners 7">
              <a:extLst>
                <a:ext uri="{FF2B5EF4-FFF2-40B4-BE49-F238E27FC236}">
                  <a16:creationId xmlns:a16="http://schemas.microsoft.com/office/drawing/2014/main" id="{2EE1B20D-64E8-B494-1E92-F5DE5986D481}"/>
                </a:ext>
              </a:extLst>
            </p:cNvPr>
            <p:cNvSpPr/>
            <p:nvPr/>
          </p:nvSpPr>
          <p:spPr>
            <a:xfrm>
              <a:off x="3992565" y="2076450"/>
              <a:ext cx="4252913" cy="285750"/>
            </a:xfrm>
            <a:prstGeom prst="roundRect">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anrope" pitchFamily="2" charset="0"/>
                  <a:cs typeface="Segoe UI Semibold" panose="020B0702040204020203" pitchFamily="34" charset="0"/>
                </a:rPr>
                <a:t>COMPLEX CONTRACTS MANAGEMENT</a:t>
              </a:r>
            </a:p>
          </p:txBody>
        </p:sp>
        <p:sp>
          <p:nvSpPr>
            <p:cNvPr id="9" name="Rectangle: Rounded Corners 8">
              <a:extLst>
                <a:ext uri="{FF2B5EF4-FFF2-40B4-BE49-F238E27FC236}">
                  <a16:creationId xmlns:a16="http://schemas.microsoft.com/office/drawing/2014/main" id="{BDC81194-BAE1-1B21-87CF-FEB2B6EF8411}"/>
                </a:ext>
              </a:extLst>
            </p:cNvPr>
            <p:cNvSpPr/>
            <p:nvPr/>
          </p:nvSpPr>
          <p:spPr>
            <a:xfrm>
              <a:off x="3992565" y="2386687"/>
              <a:ext cx="4252913" cy="285750"/>
            </a:xfrm>
            <a:prstGeom prst="roundRect">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anrope" pitchFamily="2" charset="0"/>
                  <a:cs typeface="Segoe UI Semibold" panose="020B0702040204020203" pitchFamily="34" charset="0"/>
                </a:rPr>
                <a:t>REVENUE AND EXPENSE RECOGNITION</a:t>
              </a:r>
            </a:p>
          </p:txBody>
        </p:sp>
        <p:sp>
          <p:nvSpPr>
            <p:cNvPr id="10" name="Rectangle: Rounded Corners 9">
              <a:extLst>
                <a:ext uri="{FF2B5EF4-FFF2-40B4-BE49-F238E27FC236}">
                  <a16:creationId xmlns:a16="http://schemas.microsoft.com/office/drawing/2014/main" id="{F27626C4-6B5C-259B-9B4D-8C16AC24BC3E}"/>
                </a:ext>
              </a:extLst>
            </p:cNvPr>
            <p:cNvSpPr/>
            <p:nvPr/>
          </p:nvSpPr>
          <p:spPr>
            <a:xfrm>
              <a:off x="3992565" y="2696924"/>
              <a:ext cx="4252913" cy="285750"/>
            </a:xfrm>
            <a:prstGeom prst="roundRect">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anrope" pitchFamily="2" charset="0"/>
                  <a:cs typeface="Segoe UI Semibold" panose="020B0702040204020203" pitchFamily="34" charset="0"/>
                </a:rPr>
                <a:t>MULTI-ELEMENT REVENUE ALLOCATION</a:t>
              </a:r>
            </a:p>
          </p:txBody>
        </p:sp>
        <p:sp>
          <p:nvSpPr>
            <p:cNvPr id="11" name="Rectangle: Rounded Corners 10">
              <a:extLst>
                <a:ext uri="{FF2B5EF4-FFF2-40B4-BE49-F238E27FC236}">
                  <a16:creationId xmlns:a16="http://schemas.microsoft.com/office/drawing/2014/main" id="{560C38F0-3C4E-D9DF-CA9B-B792EB6DA1BB}"/>
                </a:ext>
              </a:extLst>
            </p:cNvPr>
            <p:cNvSpPr/>
            <p:nvPr/>
          </p:nvSpPr>
          <p:spPr>
            <a:xfrm>
              <a:off x="3992565" y="3007162"/>
              <a:ext cx="4252913" cy="285750"/>
            </a:xfrm>
            <a:prstGeom prst="roundRect">
              <a:avLst/>
            </a:prstGeom>
            <a:solidFill>
              <a:srgbClr val="6D8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anrope" pitchFamily="2" charset="0"/>
                  <a:cs typeface="Segoe UI Semibold" panose="020B0702040204020203" pitchFamily="34" charset="0"/>
                </a:rPr>
                <a:t>REPORTING AND FORECASTING</a:t>
              </a:r>
            </a:p>
          </p:txBody>
        </p:sp>
        <p:sp>
          <p:nvSpPr>
            <p:cNvPr id="14" name="Rectangle: Rounded Corners 13">
              <a:extLst>
                <a:ext uri="{FF2B5EF4-FFF2-40B4-BE49-F238E27FC236}">
                  <a16:creationId xmlns:a16="http://schemas.microsoft.com/office/drawing/2014/main" id="{A81905F0-2D3D-76CE-40B4-F98ABB5BB522}"/>
                </a:ext>
              </a:extLst>
            </p:cNvPr>
            <p:cNvSpPr/>
            <p:nvPr/>
          </p:nvSpPr>
          <p:spPr>
            <a:xfrm>
              <a:off x="3271886" y="3477277"/>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FINANCIAL MANAGEMENT </a:t>
              </a:r>
            </a:p>
          </p:txBody>
        </p:sp>
        <p:sp>
          <p:nvSpPr>
            <p:cNvPr id="15" name="Rectangle 14">
              <a:extLst>
                <a:ext uri="{FF2B5EF4-FFF2-40B4-BE49-F238E27FC236}">
                  <a16:creationId xmlns:a16="http://schemas.microsoft.com/office/drawing/2014/main" id="{BB1C5E92-5AA2-CF92-5CF4-E997DCE13A8D}"/>
                </a:ext>
              </a:extLst>
            </p:cNvPr>
            <p:cNvSpPr/>
            <p:nvPr/>
          </p:nvSpPr>
          <p:spPr>
            <a:xfrm>
              <a:off x="6338581" y="3477277"/>
              <a:ext cx="2750298" cy="270000"/>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TAX MANAGEMENT </a:t>
              </a:r>
            </a:p>
          </p:txBody>
        </p:sp>
        <p:sp>
          <p:nvSpPr>
            <p:cNvPr id="16" name="Rectangle: Rounded Corners 15">
              <a:extLst>
                <a:ext uri="{FF2B5EF4-FFF2-40B4-BE49-F238E27FC236}">
                  <a16:creationId xmlns:a16="http://schemas.microsoft.com/office/drawing/2014/main" id="{0B6B5B5C-A6E6-229C-CBB3-66BC21565631}"/>
                </a:ext>
              </a:extLst>
            </p:cNvPr>
            <p:cNvSpPr/>
            <p:nvPr/>
          </p:nvSpPr>
          <p:spPr>
            <a:xfrm>
              <a:off x="3271886" y="3842881"/>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REGULATION &amp; COMPLIANCE</a:t>
              </a:r>
            </a:p>
          </p:txBody>
        </p:sp>
        <p:sp>
          <p:nvSpPr>
            <p:cNvPr id="17" name="Rectangle 16">
              <a:extLst>
                <a:ext uri="{FF2B5EF4-FFF2-40B4-BE49-F238E27FC236}">
                  <a16:creationId xmlns:a16="http://schemas.microsoft.com/office/drawing/2014/main" id="{EE205BB7-FE39-D332-839D-DC9AD184C4B6}"/>
                </a:ext>
              </a:extLst>
            </p:cNvPr>
            <p:cNvSpPr/>
            <p:nvPr/>
          </p:nvSpPr>
          <p:spPr>
            <a:xfrm>
              <a:off x="6334427" y="3842881"/>
              <a:ext cx="2750298" cy="270000"/>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CHARTS OF ACCOUNTS</a:t>
              </a:r>
            </a:p>
          </p:txBody>
        </p:sp>
        <p:sp>
          <p:nvSpPr>
            <p:cNvPr id="18" name="Rectangle: Rounded Corners 17">
              <a:extLst>
                <a:ext uri="{FF2B5EF4-FFF2-40B4-BE49-F238E27FC236}">
                  <a16:creationId xmlns:a16="http://schemas.microsoft.com/office/drawing/2014/main" id="{FB10B730-611D-E593-F2DD-2475DBA4C258}"/>
                </a:ext>
              </a:extLst>
            </p:cNvPr>
            <p:cNvSpPr/>
            <p:nvPr/>
          </p:nvSpPr>
          <p:spPr>
            <a:xfrm>
              <a:off x="3271886" y="4202770"/>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CREDIT &amp; COLLECTIONS</a:t>
              </a:r>
            </a:p>
          </p:txBody>
        </p:sp>
        <p:sp>
          <p:nvSpPr>
            <p:cNvPr id="19" name="Rectangle 18">
              <a:extLst>
                <a:ext uri="{FF2B5EF4-FFF2-40B4-BE49-F238E27FC236}">
                  <a16:creationId xmlns:a16="http://schemas.microsoft.com/office/drawing/2014/main" id="{C4AE103F-1108-B134-6C18-678E4D15C19E}"/>
                </a:ext>
              </a:extLst>
            </p:cNvPr>
            <p:cNvSpPr/>
            <p:nvPr/>
          </p:nvSpPr>
          <p:spPr>
            <a:xfrm>
              <a:off x="6334427" y="4202770"/>
              <a:ext cx="2750298" cy="270000"/>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BUDGETING</a:t>
              </a:r>
            </a:p>
          </p:txBody>
        </p:sp>
        <p:sp>
          <p:nvSpPr>
            <p:cNvPr id="20" name="Rectangle: Rounded Corners 19">
              <a:extLst>
                <a:ext uri="{FF2B5EF4-FFF2-40B4-BE49-F238E27FC236}">
                  <a16:creationId xmlns:a16="http://schemas.microsoft.com/office/drawing/2014/main" id="{52D68685-E2A4-9025-EAAC-1356B122C651}"/>
                </a:ext>
              </a:extLst>
            </p:cNvPr>
            <p:cNvSpPr/>
            <p:nvPr/>
          </p:nvSpPr>
          <p:spPr>
            <a:xfrm>
              <a:off x="3271886" y="4557670"/>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CASH MANAGEMENT</a:t>
              </a:r>
            </a:p>
          </p:txBody>
        </p:sp>
        <p:sp>
          <p:nvSpPr>
            <p:cNvPr id="21" name="Rectangle 20">
              <a:extLst>
                <a:ext uri="{FF2B5EF4-FFF2-40B4-BE49-F238E27FC236}">
                  <a16:creationId xmlns:a16="http://schemas.microsoft.com/office/drawing/2014/main" id="{DEAE4F44-EFA0-0D40-3561-58361AF2787F}"/>
                </a:ext>
              </a:extLst>
            </p:cNvPr>
            <p:cNvSpPr/>
            <p:nvPr/>
          </p:nvSpPr>
          <p:spPr>
            <a:xfrm>
              <a:off x="6328935" y="4541825"/>
              <a:ext cx="2750298" cy="301127"/>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JOURNAL MANAGEMENT</a:t>
              </a:r>
            </a:p>
          </p:txBody>
        </p:sp>
        <p:sp>
          <p:nvSpPr>
            <p:cNvPr id="22" name="Rectangle: Rounded Corners 21">
              <a:extLst>
                <a:ext uri="{FF2B5EF4-FFF2-40B4-BE49-F238E27FC236}">
                  <a16:creationId xmlns:a16="http://schemas.microsoft.com/office/drawing/2014/main" id="{C50DA6A3-7A23-B36E-8701-351ADE1656D4}"/>
                </a:ext>
              </a:extLst>
            </p:cNvPr>
            <p:cNvSpPr>
              <a:spLocks/>
            </p:cNvSpPr>
            <p:nvPr/>
          </p:nvSpPr>
          <p:spPr bwMode="auto">
            <a:xfrm>
              <a:off x="2608475" y="1184992"/>
              <a:ext cx="7157693" cy="4136308"/>
            </a:xfrm>
            <a:prstGeom prst="roundRect">
              <a:avLst>
                <a:gd name="adj" fmla="val 7647"/>
              </a:avLst>
            </a:prstGeom>
            <a:noFill/>
            <a:ln w="63500">
              <a:gradFill>
                <a:gsLst>
                  <a:gs pos="0">
                    <a:srgbClr val="6D8BED"/>
                  </a:gs>
                  <a:gs pos="100000">
                    <a:schemeClr val="accent1">
                      <a:lumMod val="30000"/>
                      <a:lumOff val="7000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TextBox 26">
              <a:extLst>
                <a:ext uri="{FF2B5EF4-FFF2-40B4-BE49-F238E27FC236}">
                  <a16:creationId xmlns:a16="http://schemas.microsoft.com/office/drawing/2014/main" id="{3FC86D8C-3657-C4D4-B968-E98BCF302EDC}"/>
                </a:ext>
              </a:extLst>
            </p:cNvPr>
            <p:cNvSpPr txBox="1"/>
            <p:nvPr/>
          </p:nvSpPr>
          <p:spPr>
            <a:xfrm>
              <a:off x="3111500" y="6038334"/>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Manrope ExtraBold" pitchFamily="2" charset="0"/>
                  <a:cs typeface="Segoe UI" panose="020B0502040204020203" pitchFamily="34" charset="0"/>
                </a:rPr>
                <a:t>Microsoft Azure</a:t>
              </a:r>
            </a:p>
          </p:txBody>
        </p:sp>
      </p:grpSp>
      <p:sp>
        <p:nvSpPr>
          <p:cNvPr id="29" name="Rectangle 28">
            <a:extLst>
              <a:ext uri="{FF2B5EF4-FFF2-40B4-BE49-F238E27FC236}">
                <a16:creationId xmlns:a16="http://schemas.microsoft.com/office/drawing/2014/main" id="{4AE424F8-6960-4AAD-FCDE-C35AB74661B5}"/>
              </a:ext>
            </a:extLst>
          </p:cNvPr>
          <p:cNvSpPr/>
          <p:nvPr/>
        </p:nvSpPr>
        <p:spPr>
          <a:xfrm>
            <a:off x="4352738" y="5103960"/>
            <a:ext cx="3435725" cy="52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CA" sz="1200">
              <a:solidFill>
                <a:srgbClr val="1A3660"/>
              </a:solidFill>
              <a:latin typeface="Manrope" pitchFamily="2" charset="0"/>
              <a:cs typeface="Segoe UI Semibold" panose="020B0702040204020203" pitchFamily="34" charset="0"/>
            </a:endParaRPr>
          </a:p>
        </p:txBody>
      </p:sp>
      <p:sp>
        <p:nvSpPr>
          <p:cNvPr id="30" name="Rectangle 29">
            <a:extLst>
              <a:ext uri="{FF2B5EF4-FFF2-40B4-BE49-F238E27FC236}">
                <a16:creationId xmlns:a16="http://schemas.microsoft.com/office/drawing/2014/main" id="{264B71F0-940A-F029-7DA9-475161AE686F}"/>
              </a:ext>
            </a:extLst>
          </p:cNvPr>
          <p:cNvSpPr/>
          <p:nvPr/>
        </p:nvSpPr>
        <p:spPr>
          <a:xfrm>
            <a:off x="4352738" y="5103960"/>
            <a:ext cx="3435725" cy="525637"/>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CA" sz="1600" b="1">
              <a:solidFill>
                <a:srgbClr val="1A3660"/>
              </a:solidFill>
              <a:latin typeface="Manrope" pitchFamily="2" charset="0"/>
              <a:cs typeface="Segoe UI Semibold" panose="020B0702040204020203" pitchFamily="34" charset="0"/>
            </a:endParaRPr>
          </a:p>
        </p:txBody>
      </p:sp>
      <p:sp>
        <p:nvSpPr>
          <p:cNvPr id="2" name="TextBox 1">
            <a:extLst>
              <a:ext uri="{FF2B5EF4-FFF2-40B4-BE49-F238E27FC236}">
                <a16:creationId xmlns:a16="http://schemas.microsoft.com/office/drawing/2014/main" id="{2279ACA8-2606-43E4-F25D-354057B0ADDB}"/>
              </a:ext>
            </a:extLst>
          </p:cNvPr>
          <p:cNvSpPr txBox="1"/>
          <p:nvPr/>
        </p:nvSpPr>
        <p:spPr>
          <a:xfrm>
            <a:off x="5388292" y="5153660"/>
            <a:ext cx="2422208" cy="338554"/>
          </a:xfrm>
          <a:prstGeom prst="rect">
            <a:avLst/>
          </a:prstGeom>
          <a:noFill/>
        </p:spPr>
        <p:txBody>
          <a:bodyPr wrap="square" rtlCol="0">
            <a:spAutoFit/>
          </a:bodyPr>
          <a:lstStyle/>
          <a:p>
            <a:r>
              <a:rPr lang="en-US" sz="1600">
                <a:solidFill>
                  <a:srgbClr val="1A3661"/>
                </a:solidFill>
                <a:latin typeface="Segoe UI Semibold" panose="020B0702040204020203" pitchFamily="34" charset="0"/>
                <a:cs typeface="Segoe UI Semibold" panose="020B0702040204020203" pitchFamily="34" charset="0"/>
              </a:rPr>
              <a:t>Dynamics 365 Finance</a:t>
            </a:r>
          </a:p>
        </p:txBody>
      </p:sp>
      <p:pic>
        <p:nvPicPr>
          <p:cNvPr id="3" name="Graphic 2">
            <a:extLst>
              <a:ext uri="{FF2B5EF4-FFF2-40B4-BE49-F238E27FC236}">
                <a16:creationId xmlns:a16="http://schemas.microsoft.com/office/drawing/2014/main" id="{D394DA0A-EDA4-C902-E550-925E48CD87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0377" y="4972050"/>
            <a:ext cx="628650" cy="602673"/>
          </a:xfrm>
          <a:prstGeom prst="rect">
            <a:avLst/>
          </a:prstGeom>
        </p:spPr>
      </p:pic>
    </p:spTree>
    <p:extLst>
      <p:ext uri="{BB962C8B-B14F-4D97-AF65-F5344CB8AC3E}">
        <p14:creationId xmlns:p14="http://schemas.microsoft.com/office/powerpoint/2010/main" val="1205253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D8EF9-5196-B9AB-967F-4CFAA7E345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3F6A15-B329-A778-7E6E-5CBDF0F33AAF}"/>
              </a:ext>
            </a:extLst>
          </p:cNvPr>
          <p:cNvSpPr>
            <a:spLocks noGrp="1"/>
          </p:cNvSpPr>
          <p:nvPr>
            <p:ph type="title"/>
          </p:nvPr>
        </p:nvSpPr>
        <p:spPr>
          <a:xfrm>
            <a:off x="417520" y="174625"/>
            <a:ext cx="11774480" cy="1082675"/>
          </a:xfrm>
        </p:spPr>
        <p:txBody>
          <a:bodyPr>
            <a:noAutofit/>
          </a:bodyPr>
          <a:lstStyle/>
          <a:p>
            <a:r>
              <a:rPr lang="fr-FR" sz="2800"/>
              <a:t>Advanced Subscription Management + Dynamics 365 Finance.</a:t>
            </a:r>
          </a:p>
        </p:txBody>
      </p:sp>
      <p:sp>
        <p:nvSpPr>
          <p:cNvPr id="25" name="Rectangle: Rounded Corners 24">
            <a:extLst>
              <a:ext uri="{FF2B5EF4-FFF2-40B4-BE49-F238E27FC236}">
                <a16:creationId xmlns:a16="http://schemas.microsoft.com/office/drawing/2014/main" id="{55D9855C-E52E-65C1-B39B-A046B95B8251}"/>
              </a:ext>
            </a:extLst>
          </p:cNvPr>
          <p:cNvSpPr/>
          <p:nvPr/>
        </p:nvSpPr>
        <p:spPr>
          <a:xfrm>
            <a:off x="2749550" y="1346200"/>
            <a:ext cx="6692900" cy="3640579"/>
          </a:xfrm>
          <a:prstGeom prst="roundRect">
            <a:avLst>
              <a:gd name="adj" fmla="val 8754"/>
            </a:avLst>
          </a:prstGeom>
          <a:gradFill>
            <a:gsLst>
              <a:gs pos="1000">
                <a:srgbClr val="F1F4FD"/>
              </a:gs>
              <a:gs pos="100000">
                <a:srgbClr val="F1FDFD"/>
              </a:gs>
            </a:gsLst>
            <a:lin ang="2700000" scaled="1"/>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nrope" pitchFamily="2" charset="0"/>
            </a:endParaRPr>
          </a:p>
        </p:txBody>
      </p:sp>
      <p:sp>
        <p:nvSpPr>
          <p:cNvPr id="23" name="Rectangle: Rounded Corners 22">
            <a:extLst>
              <a:ext uri="{FF2B5EF4-FFF2-40B4-BE49-F238E27FC236}">
                <a16:creationId xmlns:a16="http://schemas.microsoft.com/office/drawing/2014/main" id="{11A8B667-3676-B032-6772-E521FFB59562}"/>
              </a:ext>
              <a:ext uri="{C183D7F6-B498-43B3-948B-1728B52AA6E4}">
                <adec:decorative xmlns:adec="http://schemas.microsoft.com/office/drawing/2017/decorative" val="1"/>
              </a:ext>
            </a:extLst>
          </p:cNvPr>
          <p:cNvSpPr/>
          <p:nvPr/>
        </p:nvSpPr>
        <p:spPr bwMode="auto">
          <a:xfrm>
            <a:off x="3907135" y="5061956"/>
            <a:ext cx="4377731" cy="2240687"/>
          </a:xfrm>
          <a:prstGeom prst="roundRect">
            <a:avLst>
              <a:gd name="adj" fmla="val 5336"/>
            </a:avLst>
          </a:prstGeom>
          <a:gradFill>
            <a:gsLst>
              <a:gs pos="100000">
                <a:srgbClr val="6D8BED"/>
              </a:gs>
              <a:gs pos="0">
                <a:srgbClr val="214792"/>
              </a:gs>
            </a:gsLst>
            <a:lin ang="2700000" scaled="0"/>
          </a:gradFill>
          <a:ln w="25400" cap="flat" cmpd="sng" algn="ctr">
            <a:noFill/>
            <a:prstDash val="solid"/>
            <a:headEnd type="none" w="med" len="med"/>
            <a:tailEnd type="none" w="med" len="med"/>
          </a:ln>
          <a:effectLst>
            <a:outerShdw blurRad="63500" dist="63500" dir="5400000" algn="tl" rotWithShape="0">
              <a:srgbClr val="000000">
                <a:alpha val="50000"/>
              </a:srgbClr>
            </a:outerShdw>
          </a:effectLst>
          <a:scene3d>
            <a:camera prst="perspectiveRelaxedModerately" fov="3300000">
              <a:rot lat="17700000" lon="0" rev="0"/>
            </a:camera>
            <a:lightRig rig="balanced" dir="t"/>
          </a:scene3d>
          <a:sp3d prstMaterial="matte">
            <a:bevelT w="0" h="38100"/>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38707" rtl="0" eaLnBrk="1" fontAlgn="base" latinLnBrk="0" hangingPunct="1">
              <a:lnSpc>
                <a:spcPct val="100000"/>
              </a:lnSpc>
              <a:spcBef>
                <a:spcPct val="0"/>
              </a:spcBef>
              <a:spcAft>
                <a:spcPct val="0"/>
              </a:spcAft>
              <a:buClrTx/>
              <a:buSzTx/>
              <a:buFontTx/>
              <a:buNone/>
              <a:tabLst/>
              <a:defRPr/>
            </a:pPr>
            <a:r>
              <a:rPr kumimoji="0" lang="en-US" sz="1313" b="0" i="0" u="none" strike="noStrike" kern="0" cap="none" spc="0" normalizeH="0" baseline="0" noProof="0">
                <a:ln>
                  <a:noFill/>
                </a:ln>
                <a:noFill/>
                <a:effectLst/>
                <a:uLnTx/>
                <a:uFillTx/>
                <a:latin typeface="Segoe UI Semibold"/>
                <a:ea typeface="+mn-ea"/>
                <a:cs typeface="Segoe UI" pitchFamily="34" charset="0"/>
              </a:rPr>
              <a:t>1</a:t>
            </a:r>
          </a:p>
        </p:txBody>
      </p:sp>
      <p:sp>
        <p:nvSpPr>
          <p:cNvPr id="7" name="Rectangle: Rounded Corners 6">
            <a:extLst>
              <a:ext uri="{FF2B5EF4-FFF2-40B4-BE49-F238E27FC236}">
                <a16:creationId xmlns:a16="http://schemas.microsoft.com/office/drawing/2014/main" id="{040115F8-4863-BA52-3DCD-2AFA386075B8}"/>
              </a:ext>
            </a:extLst>
          </p:cNvPr>
          <p:cNvSpPr/>
          <p:nvPr/>
        </p:nvSpPr>
        <p:spPr>
          <a:xfrm>
            <a:off x="3134521" y="1393190"/>
            <a:ext cx="5922958" cy="1578610"/>
          </a:xfrm>
          <a:prstGeom prst="roundRect">
            <a:avLst>
              <a:gd name="adj" fmla="val 173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1" i="0" u="none" strike="noStrike" kern="1200" cap="none" spc="0" normalizeH="0" baseline="0" noProof="0">
                <a:ln>
                  <a:noFill/>
                </a:ln>
                <a:solidFill>
                  <a:schemeClr val="accent1"/>
                </a:solidFill>
                <a:effectLst/>
                <a:uLnTx/>
                <a:uFillTx/>
                <a:latin typeface="Manrope" pitchFamily="2" charset="0"/>
                <a:cs typeface="Segoe UI" panose="020B0502040204020203" pitchFamily="34" charset="0"/>
              </a:rPr>
              <a:t>ADVANCED SUBSCRIPTION MANAGEMENT</a:t>
            </a:r>
          </a:p>
        </p:txBody>
      </p:sp>
      <p:sp>
        <p:nvSpPr>
          <p:cNvPr id="8" name="Rectangle: Rounded Corners 7">
            <a:extLst>
              <a:ext uri="{FF2B5EF4-FFF2-40B4-BE49-F238E27FC236}">
                <a16:creationId xmlns:a16="http://schemas.microsoft.com/office/drawing/2014/main" id="{87A66A81-C68B-0D99-82C9-D22B0FEAD117}"/>
              </a:ext>
            </a:extLst>
          </p:cNvPr>
          <p:cNvSpPr/>
          <p:nvPr/>
        </p:nvSpPr>
        <p:spPr>
          <a:xfrm>
            <a:off x="3901244" y="1898650"/>
            <a:ext cx="4252913" cy="28575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anrope" pitchFamily="2" charset="0"/>
                <a:cs typeface="Segoe UI Semibold" panose="020B0702040204020203" pitchFamily="34" charset="0"/>
              </a:rPr>
              <a:t>ADVANCED INVOICING OPTIONS</a:t>
            </a:r>
          </a:p>
        </p:txBody>
      </p:sp>
      <p:sp>
        <p:nvSpPr>
          <p:cNvPr id="9" name="Rectangle: Rounded Corners 8">
            <a:extLst>
              <a:ext uri="{FF2B5EF4-FFF2-40B4-BE49-F238E27FC236}">
                <a16:creationId xmlns:a16="http://schemas.microsoft.com/office/drawing/2014/main" id="{E9DA0EA1-4993-7459-F4B1-5B8EE5043B2A}"/>
              </a:ext>
            </a:extLst>
          </p:cNvPr>
          <p:cNvSpPr/>
          <p:nvPr/>
        </p:nvSpPr>
        <p:spPr>
          <a:xfrm>
            <a:off x="3901244" y="2208887"/>
            <a:ext cx="4252913" cy="28575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anrope" pitchFamily="2" charset="0"/>
                <a:cs typeface="Segoe UI Semibold" panose="020B0702040204020203" pitchFamily="34" charset="0"/>
              </a:rPr>
              <a:t>ADVANCED PRICING &amp; BILLING MANAGEMENT</a:t>
            </a:r>
          </a:p>
        </p:txBody>
      </p:sp>
      <p:sp>
        <p:nvSpPr>
          <p:cNvPr id="10" name="Rectangle: Rounded Corners 9">
            <a:extLst>
              <a:ext uri="{FF2B5EF4-FFF2-40B4-BE49-F238E27FC236}">
                <a16:creationId xmlns:a16="http://schemas.microsoft.com/office/drawing/2014/main" id="{32043392-CB2D-4ED6-1FF8-DE9B1A758D06}"/>
              </a:ext>
            </a:extLst>
          </p:cNvPr>
          <p:cNvSpPr/>
          <p:nvPr/>
        </p:nvSpPr>
        <p:spPr>
          <a:xfrm>
            <a:off x="3901244" y="2519124"/>
            <a:ext cx="4252913" cy="28575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anrope" pitchFamily="2" charset="0"/>
                <a:cs typeface="Segoe UI Semibold" panose="020B0702040204020203" pitchFamily="34" charset="0"/>
              </a:rPr>
              <a:t>DYNAMICS SALES CE INTEGRATION +PAYMENT PORTAL</a:t>
            </a:r>
          </a:p>
        </p:txBody>
      </p:sp>
      <p:sp>
        <p:nvSpPr>
          <p:cNvPr id="14" name="Rectangle: Rounded Corners 13">
            <a:extLst>
              <a:ext uri="{FF2B5EF4-FFF2-40B4-BE49-F238E27FC236}">
                <a16:creationId xmlns:a16="http://schemas.microsoft.com/office/drawing/2014/main" id="{172BF1D9-AA94-3BE5-0E57-36D904102A7D}"/>
              </a:ext>
            </a:extLst>
          </p:cNvPr>
          <p:cNvSpPr/>
          <p:nvPr/>
        </p:nvSpPr>
        <p:spPr>
          <a:xfrm>
            <a:off x="3180565" y="3477277"/>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FINANCIAL MANAGEMENT </a:t>
            </a:r>
          </a:p>
        </p:txBody>
      </p:sp>
      <p:sp>
        <p:nvSpPr>
          <p:cNvPr id="15" name="Rectangle 14">
            <a:extLst>
              <a:ext uri="{FF2B5EF4-FFF2-40B4-BE49-F238E27FC236}">
                <a16:creationId xmlns:a16="http://schemas.microsoft.com/office/drawing/2014/main" id="{3C04ECB2-872F-0FEC-FB95-8A2D1D6A0888}"/>
              </a:ext>
            </a:extLst>
          </p:cNvPr>
          <p:cNvSpPr/>
          <p:nvPr/>
        </p:nvSpPr>
        <p:spPr>
          <a:xfrm>
            <a:off x="6247260" y="3477277"/>
            <a:ext cx="2750298" cy="270000"/>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TAX MANAGEMENT </a:t>
            </a:r>
          </a:p>
        </p:txBody>
      </p:sp>
      <p:sp>
        <p:nvSpPr>
          <p:cNvPr id="16" name="Rectangle: Rounded Corners 15">
            <a:extLst>
              <a:ext uri="{FF2B5EF4-FFF2-40B4-BE49-F238E27FC236}">
                <a16:creationId xmlns:a16="http://schemas.microsoft.com/office/drawing/2014/main" id="{BEFF21F6-8454-E422-121B-214FEBDB70B8}"/>
              </a:ext>
            </a:extLst>
          </p:cNvPr>
          <p:cNvSpPr/>
          <p:nvPr/>
        </p:nvSpPr>
        <p:spPr>
          <a:xfrm>
            <a:off x="3180565" y="3842881"/>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REGULATION &amp; COMPLIANCE</a:t>
            </a:r>
          </a:p>
        </p:txBody>
      </p:sp>
      <p:sp>
        <p:nvSpPr>
          <p:cNvPr id="17" name="Rectangle 16">
            <a:extLst>
              <a:ext uri="{FF2B5EF4-FFF2-40B4-BE49-F238E27FC236}">
                <a16:creationId xmlns:a16="http://schemas.microsoft.com/office/drawing/2014/main" id="{590AE381-7138-B701-B086-6FCD149E1BCD}"/>
              </a:ext>
            </a:extLst>
          </p:cNvPr>
          <p:cNvSpPr/>
          <p:nvPr/>
        </p:nvSpPr>
        <p:spPr>
          <a:xfrm>
            <a:off x="6243106" y="3842881"/>
            <a:ext cx="2750298" cy="270000"/>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CHARTS OF ACCOUNTS</a:t>
            </a:r>
          </a:p>
        </p:txBody>
      </p:sp>
      <p:sp>
        <p:nvSpPr>
          <p:cNvPr id="18" name="Rectangle: Rounded Corners 17">
            <a:extLst>
              <a:ext uri="{FF2B5EF4-FFF2-40B4-BE49-F238E27FC236}">
                <a16:creationId xmlns:a16="http://schemas.microsoft.com/office/drawing/2014/main" id="{5C3224FC-26A7-E9EA-7734-669EFC1E0418}"/>
              </a:ext>
            </a:extLst>
          </p:cNvPr>
          <p:cNvSpPr/>
          <p:nvPr/>
        </p:nvSpPr>
        <p:spPr>
          <a:xfrm>
            <a:off x="3180565" y="4202770"/>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CREDIT &amp; COLLECTIONS</a:t>
            </a:r>
          </a:p>
        </p:txBody>
      </p:sp>
      <p:sp>
        <p:nvSpPr>
          <p:cNvPr id="19" name="Rectangle 18">
            <a:extLst>
              <a:ext uri="{FF2B5EF4-FFF2-40B4-BE49-F238E27FC236}">
                <a16:creationId xmlns:a16="http://schemas.microsoft.com/office/drawing/2014/main" id="{C1A25A61-D39A-FAA2-D1A7-CF317DF8B7B6}"/>
              </a:ext>
            </a:extLst>
          </p:cNvPr>
          <p:cNvSpPr/>
          <p:nvPr/>
        </p:nvSpPr>
        <p:spPr>
          <a:xfrm>
            <a:off x="6243106" y="4202770"/>
            <a:ext cx="2750298" cy="270000"/>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BUDGETING</a:t>
            </a:r>
          </a:p>
        </p:txBody>
      </p:sp>
      <p:sp>
        <p:nvSpPr>
          <p:cNvPr id="20" name="Rectangle: Rounded Corners 19">
            <a:extLst>
              <a:ext uri="{FF2B5EF4-FFF2-40B4-BE49-F238E27FC236}">
                <a16:creationId xmlns:a16="http://schemas.microsoft.com/office/drawing/2014/main" id="{377CC947-75C2-C36C-9D35-F3BFC5CACBA3}"/>
              </a:ext>
            </a:extLst>
          </p:cNvPr>
          <p:cNvSpPr/>
          <p:nvPr/>
        </p:nvSpPr>
        <p:spPr>
          <a:xfrm>
            <a:off x="3180565" y="4557670"/>
            <a:ext cx="2750298" cy="270000"/>
          </a:xfrm>
          <a:prstGeom prst="round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CASH MANAGEMENT</a:t>
            </a:r>
          </a:p>
        </p:txBody>
      </p:sp>
      <p:sp>
        <p:nvSpPr>
          <p:cNvPr id="21" name="Rectangle 20">
            <a:extLst>
              <a:ext uri="{FF2B5EF4-FFF2-40B4-BE49-F238E27FC236}">
                <a16:creationId xmlns:a16="http://schemas.microsoft.com/office/drawing/2014/main" id="{1C7A2F02-85CD-26A7-78FE-E9AA5BCF3325}"/>
              </a:ext>
            </a:extLst>
          </p:cNvPr>
          <p:cNvSpPr/>
          <p:nvPr/>
        </p:nvSpPr>
        <p:spPr>
          <a:xfrm>
            <a:off x="6237614" y="4541825"/>
            <a:ext cx="2750298" cy="301127"/>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JOURNAL MANAGEMENT</a:t>
            </a:r>
          </a:p>
        </p:txBody>
      </p:sp>
      <p:sp>
        <p:nvSpPr>
          <p:cNvPr id="22" name="Rectangle: Rounded Corners 21">
            <a:extLst>
              <a:ext uri="{FF2B5EF4-FFF2-40B4-BE49-F238E27FC236}">
                <a16:creationId xmlns:a16="http://schemas.microsoft.com/office/drawing/2014/main" id="{BB40192C-EC49-11AC-BD62-623DFE9646F1}"/>
              </a:ext>
            </a:extLst>
          </p:cNvPr>
          <p:cNvSpPr>
            <a:spLocks/>
          </p:cNvSpPr>
          <p:nvPr/>
        </p:nvSpPr>
        <p:spPr bwMode="auto">
          <a:xfrm>
            <a:off x="2517154" y="1184992"/>
            <a:ext cx="7157693" cy="4136308"/>
          </a:xfrm>
          <a:prstGeom prst="roundRect">
            <a:avLst>
              <a:gd name="adj" fmla="val 7647"/>
            </a:avLst>
          </a:prstGeom>
          <a:noFill/>
          <a:ln w="63500">
            <a:gradFill>
              <a:gsLst>
                <a:gs pos="0">
                  <a:srgbClr val="6D8BED"/>
                </a:gs>
                <a:gs pos="100000">
                  <a:schemeClr val="accent1">
                    <a:lumMod val="30000"/>
                    <a:lumOff val="70000"/>
                  </a:schemeClr>
                </a:gs>
              </a:gsLst>
              <a:lin ang="5400000" scaled="1"/>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TextBox 26">
            <a:extLst>
              <a:ext uri="{FF2B5EF4-FFF2-40B4-BE49-F238E27FC236}">
                <a16:creationId xmlns:a16="http://schemas.microsoft.com/office/drawing/2014/main" id="{D909FAC9-2E61-D6C0-3F47-283770AE13F0}"/>
              </a:ext>
            </a:extLst>
          </p:cNvPr>
          <p:cNvSpPr txBox="1"/>
          <p:nvPr/>
        </p:nvSpPr>
        <p:spPr>
          <a:xfrm>
            <a:off x="3020179" y="6038334"/>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Manrope ExtraBold" pitchFamily="2" charset="0"/>
                <a:cs typeface="Segoe UI" panose="020B0502040204020203" pitchFamily="34" charset="0"/>
              </a:rPr>
              <a:t>Microsoft Azure</a:t>
            </a:r>
          </a:p>
        </p:txBody>
      </p:sp>
      <p:sp>
        <p:nvSpPr>
          <p:cNvPr id="2" name="Rectangle: Rounded Corners 1">
            <a:extLst>
              <a:ext uri="{FF2B5EF4-FFF2-40B4-BE49-F238E27FC236}">
                <a16:creationId xmlns:a16="http://schemas.microsoft.com/office/drawing/2014/main" id="{6F53AC62-9670-4287-67A1-D2F19B199465}"/>
              </a:ext>
            </a:extLst>
          </p:cNvPr>
          <p:cNvSpPr/>
          <p:nvPr/>
        </p:nvSpPr>
        <p:spPr>
          <a:xfrm>
            <a:off x="3186560" y="3060700"/>
            <a:ext cx="5792340" cy="318277"/>
          </a:xfrm>
          <a:prstGeom prst="roundRect">
            <a:avLst>
              <a:gd name="adj" fmla="val 28638"/>
            </a:avLst>
          </a:prstGeom>
          <a:gradFill>
            <a:gsLst>
              <a:gs pos="100000">
                <a:srgbClr val="6D8BED"/>
              </a:gs>
              <a:gs pos="0">
                <a:srgbClr val="82EAF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1A3660"/>
                </a:solidFill>
                <a:effectLst/>
                <a:uLnTx/>
                <a:uFillTx/>
                <a:latin typeface="Manrope" pitchFamily="2" charset="0"/>
                <a:cs typeface="Segoe UI Semibold" panose="020B0702040204020203" pitchFamily="34" charset="0"/>
              </a:rPr>
              <a:t>SUBSCRIPTION BILLING SUITE</a:t>
            </a:r>
          </a:p>
        </p:txBody>
      </p:sp>
      <p:sp>
        <p:nvSpPr>
          <p:cNvPr id="5" name="Rectangle 4">
            <a:extLst>
              <a:ext uri="{FF2B5EF4-FFF2-40B4-BE49-F238E27FC236}">
                <a16:creationId xmlns:a16="http://schemas.microsoft.com/office/drawing/2014/main" id="{C53443B5-4F97-DD25-D6F5-0D63C8AC5877}"/>
              </a:ext>
            </a:extLst>
          </p:cNvPr>
          <p:cNvSpPr/>
          <p:nvPr/>
        </p:nvSpPr>
        <p:spPr>
          <a:xfrm>
            <a:off x="4352738" y="5103960"/>
            <a:ext cx="3435725" cy="52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CA" sz="1200">
              <a:solidFill>
                <a:srgbClr val="1A3660"/>
              </a:solidFill>
              <a:latin typeface="Manrope" pitchFamily="2" charset="0"/>
              <a:cs typeface="Segoe UI Semibold" panose="020B0702040204020203" pitchFamily="34" charset="0"/>
            </a:endParaRPr>
          </a:p>
        </p:txBody>
      </p:sp>
      <p:sp>
        <p:nvSpPr>
          <p:cNvPr id="13" name="Rectangle 12">
            <a:extLst>
              <a:ext uri="{FF2B5EF4-FFF2-40B4-BE49-F238E27FC236}">
                <a16:creationId xmlns:a16="http://schemas.microsoft.com/office/drawing/2014/main" id="{B4984E08-E130-34F0-51DF-136561B38998}"/>
              </a:ext>
            </a:extLst>
          </p:cNvPr>
          <p:cNvSpPr/>
          <p:nvPr/>
        </p:nvSpPr>
        <p:spPr>
          <a:xfrm>
            <a:off x="4352738" y="5103960"/>
            <a:ext cx="3435725" cy="525637"/>
          </a:xfrm>
          <a:prstGeom prst="rect">
            <a:avLst/>
          </a:prstGeom>
          <a:gradFill>
            <a:gsLst>
              <a:gs pos="100000">
                <a:schemeClr val="accent2">
                  <a:alpha val="20000"/>
                </a:schemeClr>
              </a:gs>
              <a:gs pos="0">
                <a:schemeClr val="accent5">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CA" sz="1600">
              <a:solidFill>
                <a:srgbClr val="1A3660"/>
              </a:solidFill>
              <a:latin typeface="Manrope ExtraBold" pitchFamily="2" charset="0"/>
              <a:cs typeface="Segoe UI Semibold" panose="020B0702040204020203" pitchFamily="34" charset="0"/>
            </a:endParaRPr>
          </a:p>
        </p:txBody>
      </p:sp>
      <p:sp>
        <p:nvSpPr>
          <p:cNvPr id="11" name="TextBox 10">
            <a:extLst>
              <a:ext uri="{FF2B5EF4-FFF2-40B4-BE49-F238E27FC236}">
                <a16:creationId xmlns:a16="http://schemas.microsoft.com/office/drawing/2014/main" id="{BFDAF2FF-CBB6-C546-1602-0C1B00F40F2F}"/>
              </a:ext>
            </a:extLst>
          </p:cNvPr>
          <p:cNvSpPr txBox="1"/>
          <p:nvPr/>
        </p:nvSpPr>
        <p:spPr>
          <a:xfrm>
            <a:off x="5388292" y="5153660"/>
            <a:ext cx="2422208" cy="338554"/>
          </a:xfrm>
          <a:prstGeom prst="rect">
            <a:avLst/>
          </a:prstGeom>
          <a:noFill/>
        </p:spPr>
        <p:txBody>
          <a:bodyPr wrap="square" rtlCol="0">
            <a:spAutoFit/>
          </a:bodyPr>
          <a:lstStyle/>
          <a:p>
            <a:r>
              <a:rPr lang="en-US" sz="1600">
                <a:solidFill>
                  <a:srgbClr val="1A3661"/>
                </a:solidFill>
                <a:latin typeface="Segoe UI Semibold" panose="020B0702040204020203" pitchFamily="34" charset="0"/>
                <a:cs typeface="Segoe UI Semibold" panose="020B0702040204020203" pitchFamily="34" charset="0"/>
              </a:rPr>
              <a:t>Dynamics 365 Finance</a:t>
            </a:r>
          </a:p>
        </p:txBody>
      </p:sp>
      <p:pic>
        <p:nvPicPr>
          <p:cNvPr id="12" name="Graphic 11">
            <a:extLst>
              <a:ext uri="{FF2B5EF4-FFF2-40B4-BE49-F238E27FC236}">
                <a16:creationId xmlns:a16="http://schemas.microsoft.com/office/drawing/2014/main" id="{3A2EE6C4-3B3C-71B4-01F3-FC41DBFB4B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0377" y="4972050"/>
            <a:ext cx="628650" cy="602673"/>
          </a:xfrm>
          <a:prstGeom prst="rect">
            <a:avLst/>
          </a:prstGeom>
        </p:spPr>
      </p:pic>
    </p:spTree>
    <p:extLst>
      <p:ext uri="{BB962C8B-B14F-4D97-AF65-F5344CB8AC3E}">
        <p14:creationId xmlns:p14="http://schemas.microsoft.com/office/powerpoint/2010/main" val="3711472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E8D1417-B6F8-CDE1-6491-D179A97EE7CE}"/>
              </a:ext>
            </a:extLst>
          </p:cNvPr>
          <p:cNvSpPr/>
          <p:nvPr/>
        </p:nvSpPr>
        <p:spPr>
          <a:xfrm>
            <a:off x="2662973" y="1767985"/>
            <a:ext cx="6044266" cy="3561991"/>
          </a:xfrm>
          <a:prstGeom prst="roundRect">
            <a:avLst>
              <a:gd name="adj" fmla="val 7209"/>
            </a:avLst>
          </a:prstGeom>
          <a:gradFill>
            <a:gsLst>
              <a:gs pos="100000">
                <a:srgbClr val="F1F4FD"/>
              </a:gs>
              <a:gs pos="0">
                <a:srgbClr val="F1FDFD"/>
              </a:gs>
            </a:gsLst>
            <a:lin ang="2700000" scaled="0"/>
          </a:gradFill>
          <a:ln w="19050">
            <a:gradFill>
              <a:gsLst>
                <a:gs pos="0">
                  <a:srgbClr val="214792"/>
                </a:gs>
                <a:gs pos="100000">
                  <a:srgbClr val="6D8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chemeClr val="accent1"/>
              </a:solidFill>
              <a:effectLst/>
              <a:uLnTx/>
              <a:uFillTx/>
              <a:latin typeface="Manrope SemiBold" pitchFamily="2" charset="0"/>
            </a:endParaRPr>
          </a:p>
        </p:txBody>
      </p:sp>
      <p:sp>
        <p:nvSpPr>
          <p:cNvPr id="4" name="Rectangle: Rounded Corners 3">
            <a:extLst>
              <a:ext uri="{FF2B5EF4-FFF2-40B4-BE49-F238E27FC236}">
                <a16:creationId xmlns:a16="http://schemas.microsoft.com/office/drawing/2014/main" id="{9038A224-762F-40DC-1453-4A29F0C3A079}"/>
              </a:ext>
            </a:extLst>
          </p:cNvPr>
          <p:cNvSpPr/>
          <p:nvPr/>
        </p:nvSpPr>
        <p:spPr>
          <a:xfrm>
            <a:off x="895180" y="449981"/>
            <a:ext cx="1019626" cy="1019625"/>
          </a:xfrm>
          <a:prstGeom prst="roundRect">
            <a:avLst/>
          </a:prstGeom>
          <a:gradFill>
            <a:gsLst>
              <a:gs pos="100000">
                <a:srgbClr val="F1FDFD"/>
              </a:gs>
              <a:gs pos="0">
                <a:srgbClr val="F1F4FD"/>
              </a:gs>
            </a:gsLst>
            <a:lin ang="2700000" scaled="0"/>
          </a:gradFill>
          <a:ln w="19050">
            <a:gradFill>
              <a:gsLst>
                <a:gs pos="0">
                  <a:srgbClr val="6D8BED"/>
                </a:gs>
                <a:gs pos="100000">
                  <a:srgbClr val="21479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CPQ</a:t>
            </a:r>
          </a:p>
        </p:txBody>
      </p:sp>
      <p:sp>
        <p:nvSpPr>
          <p:cNvPr id="5" name="Rectangle: Rounded Corners 4">
            <a:extLst>
              <a:ext uri="{FF2B5EF4-FFF2-40B4-BE49-F238E27FC236}">
                <a16:creationId xmlns:a16="http://schemas.microsoft.com/office/drawing/2014/main" id="{EA7CDFB2-FB90-17E7-E2A3-8DCA84482F35}"/>
              </a:ext>
            </a:extLst>
          </p:cNvPr>
          <p:cNvSpPr/>
          <p:nvPr/>
        </p:nvSpPr>
        <p:spPr>
          <a:xfrm>
            <a:off x="895180" y="1684584"/>
            <a:ext cx="1019626" cy="1019625"/>
          </a:xfrm>
          <a:prstGeom prst="roundRect">
            <a:avLst/>
          </a:prstGeom>
          <a:gradFill>
            <a:gsLst>
              <a:gs pos="100000">
                <a:srgbClr val="F1FDFD"/>
              </a:gs>
              <a:gs pos="0">
                <a:srgbClr val="F1F4FD"/>
              </a:gs>
            </a:gsLst>
            <a:lin ang="2700000" scaled="0"/>
          </a:gradFill>
          <a:ln w="19050">
            <a:gradFill>
              <a:gsLst>
                <a:gs pos="0">
                  <a:srgbClr val="6D8BED"/>
                </a:gs>
                <a:gs pos="100000">
                  <a:srgbClr val="21479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CRM</a:t>
            </a:r>
          </a:p>
        </p:txBody>
      </p:sp>
      <p:sp>
        <p:nvSpPr>
          <p:cNvPr id="6" name="Rectangle: Rounded Corners 5">
            <a:extLst>
              <a:ext uri="{FF2B5EF4-FFF2-40B4-BE49-F238E27FC236}">
                <a16:creationId xmlns:a16="http://schemas.microsoft.com/office/drawing/2014/main" id="{F4985F64-E7A2-8825-29EF-11B6521B2C7A}"/>
              </a:ext>
            </a:extLst>
          </p:cNvPr>
          <p:cNvSpPr/>
          <p:nvPr/>
        </p:nvSpPr>
        <p:spPr>
          <a:xfrm>
            <a:off x="895180" y="2919187"/>
            <a:ext cx="1019626" cy="1019625"/>
          </a:xfrm>
          <a:prstGeom prst="roundRect">
            <a:avLst/>
          </a:prstGeom>
          <a:gradFill>
            <a:gsLst>
              <a:gs pos="0">
                <a:srgbClr val="F1FDFD"/>
              </a:gs>
              <a:gs pos="100000">
                <a:srgbClr val="F1F4FD"/>
              </a:gs>
            </a:gsLst>
            <a:lin ang="5400000" scaled="1"/>
          </a:gradFill>
          <a:ln w="19050">
            <a:gradFill>
              <a:gsLst>
                <a:gs pos="0">
                  <a:srgbClr val="6D8BED"/>
                </a:gs>
                <a:gs pos="100000">
                  <a:srgbClr val="21479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IoT</a:t>
            </a:r>
          </a:p>
        </p:txBody>
      </p:sp>
      <p:sp>
        <p:nvSpPr>
          <p:cNvPr id="7" name="Rectangle: Rounded Corners 6">
            <a:extLst>
              <a:ext uri="{FF2B5EF4-FFF2-40B4-BE49-F238E27FC236}">
                <a16:creationId xmlns:a16="http://schemas.microsoft.com/office/drawing/2014/main" id="{17488270-A8F6-8FF5-F10C-7CDF542AE358}"/>
              </a:ext>
            </a:extLst>
          </p:cNvPr>
          <p:cNvSpPr/>
          <p:nvPr/>
        </p:nvSpPr>
        <p:spPr>
          <a:xfrm>
            <a:off x="895180" y="4153790"/>
            <a:ext cx="1019626" cy="1019625"/>
          </a:xfrm>
          <a:prstGeom prst="roundRect">
            <a:avLst/>
          </a:prstGeom>
          <a:gradFill>
            <a:gsLst>
              <a:gs pos="100000">
                <a:srgbClr val="F1FDFD"/>
              </a:gs>
              <a:gs pos="0">
                <a:srgbClr val="F1F4FD"/>
              </a:gs>
            </a:gsLst>
            <a:lin ang="2700000" scaled="0"/>
          </a:gradFill>
          <a:ln w="19050">
            <a:gradFill>
              <a:gsLst>
                <a:gs pos="0">
                  <a:srgbClr val="6D8BED"/>
                </a:gs>
                <a:gs pos="100000">
                  <a:srgbClr val="21479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eComm</a:t>
            </a:r>
          </a:p>
        </p:txBody>
      </p:sp>
      <p:sp>
        <p:nvSpPr>
          <p:cNvPr id="8" name="Rectangle: Rounded Corners 7">
            <a:extLst>
              <a:ext uri="{FF2B5EF4-FFF2-40B4-BE49-F238E27FC236}">
                <a16:creationId xmlns:a16="http://schemas.microsoft.com/office/drawing/2014/main" id="{8073B1C6-7E60-B082-B7C1-AA20676617C7}"/>
              </a:ext>
            </a:extLst>
          </p:cNvPr>
          <p:cNvSpPr/>
          <p:nvPr/>
        </p:nvSpPr>
        <p:spPr>
          <a:xfrm>
            <a:off x="895180" y="5388394"/>
            <a:ext cx="1019626" cy="1019625"/>
          </a:xfrm>
          <a:prstGeom prst="roundRect">
            <a:avLst/>
          </a:prstGeom>
          <a:gradFill>
            <a:gsLst>
              <a:gs pos="100000">
                <a:srgbClr val="F1FDFD"/>
              </a:gs>
              <a:gs pos="0">
                <a:srgbClr val="F1F4FD"/>
              </a:gs>
            </a:gsLst>
            <a:lin ang="2700000" scaled="0"/>
          </a:gradFill>
          <a:ln w="19050">
            <a:gradFill>
              <a:gsLst>
                <a:gs pos="0">
                  <a:srgbClr val="6D8BED"/>
                </a:gs>
                <a:gs pos="100000">
                  <a:srgbClr val="21479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APIs</a:t>
            </a:r>
          </a:p>
        </p:txBody>
      </p:sp>
      <p:cxnSp>
        <p:nvCxnSpPr>
          <p:cNvPr id="10" name="Connector: Elbow 9">
            <a:extLst>
              <a:ext uri="{FF2B5EF4-FFF2-40B4-BE49-F238E27FC236}">
                <a16:creationId xmlns:a16="http://schemas.microsoft.com/office/drawing/2014/main" id="{FFF2AF45-5CBB-7483-6D3E-502731BB9AEB}"/>
              </a:ext>
            </a:extLst>
          </p:cNvPr>
          <p:cNvCxnSpPr/>
          <p:nvPr/>
        </p:nvCxnSpPr>
        <p:spPr>
          <a:xfrm rot="10800000" flipV="1">
            <a:off x="895180" y="959793"/>
            <a:ext cx="11990" cy="1234603"/>
          </a:xfrm>
          <a:prstGeom prst="bentConnector3">
            <a:avLst>
              <a:gd name="adj1" fmla="val 2828567"/>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7785DE7C-47C6-7AF2-3DCC-98DE2347C27C}"/>
              </a:ext>
            </a:extLst>
          </p:cNvPr>
          <p:cNvCxnSpPr/>
          <p:nvPr/>
        </p:nvCxnSpPr>
        <p:spPr>
          <a:xfrm rot="10800000" flipV="1">
            <a:off x="895180" y="959794"/>
            <a:ext cx="11990" cy="2469206"/>
          </a:xfrm>
          <a:prstGeom prst="bentConnector3">
            <a:avLst>
              <a:gd name="adj1" fmla="val 2828575"/>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5798132E-0238-1651-CCF0-C37E9139F44C}"/>
              </a:ext>
            </a:extLst>
          </p:cNvPr>
          <p:cNvCxnSpPr/>
          <p:nvPr/>
        </p:nvCxnSpPr>
        <p:spPr>
          <a:xfrm rot="10800000" flipV="1">
            <a:off x="895180" y="959793"/>
            <a:ext cx="11990" cy="3703809"/>
          </a:xfrm>
          <a:prstGeom prst="bentConnector3">
            <a:avLst>
              <a:gd name="adj1" fmla="val 2828567"/>
            </a:avLst>
          </a:prstGeom>
          <a:ln w="12700">
            <a:solidFill>
              <a:srgbClr val="214792"/>
            </a:solidFill>
            <a:tailEnd type="triangle"/>
          </a:ln>
        </p:spPr>
        <p:style>
          <a:lnRef idx="1">
            <a:schemeClr val="accent1"/>
          </a:lnRef>
          <a:fillRef idx="0">
            <a:schemeClr val="accent1"/>
          </a:fillRef>
          <a:effectRef idx="0">
            <a:schemeClr val="accent1"/>
          </a:effectRef>
          <a:fontRef idx="minor">
            <a:schemeClr val="tx1"/>
          </a:fontRef>
        </p:style>
      </p:cxnSp>
      <p:sp>
        <p:nvSpPr>
          <p:cNvPr id="15" name="Right Bracket 14">
            <a:extLst>
              <a:ext uri="{FF2B5EF4-FFF2-40B4-BE49-F238E27FC236}">
                <a16:creationId xmlns:a16="http://schemas.microsoft.com/office/drawing/2014/main" id="{433C1D90-F33F-57A7-0E4A-7672A6527AA6}"/>
              </a:ext>
            </a:extLst>
          </p:cNvPr>
          <p:cNvSpPr/>
          <p:nvPr/>
        </p:nvSpPr>
        <p:spPr>
          <a:xfrm>
            <a:off x="1949913" y="959792"/>
            <a:ext cx="357349" cy="4981445"/>
          </a:xfrm>
          <a:prstGeom prst="rightBracket">
            <a:avLst>
              <a:gd name="adj" fmla="val 29224"/>
            </a:avLst>
          </a:prstGeom>
          <a:ln w="12700">
            <a:solidFill>
              <a:srgbClr val="21479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latin typeface="Manrope SemiBold" pitchFamily="2" charset="0"/>
            </a:endParaRPr>
          </a:p>
        </p:txBody>
      </p:sp>
      <p:sp>
        <p:nvSpPr>
          <p:cNvPr id="21" name="Rectangle: Rounded Corners 20">
            <a:extLst>
              <a:ext uri="{FF2B5EF4-FFF2-40B4-BE49-F238E27FC236}">
                <a16:creationId xmlns:a16="http://schemas.microsoft.com/office/drawing/2014/main" id="{E68DBA34-6CCF-71B8-83BC-951B9DA6F54D}"/>
              </a:ext>
            </a:extLst>
          </p:cNvPr>
          <p:cNvSpPr/>
          <p:nvPr/>
        </p:nvSpPr>
        <p:spPr>
          <a:xfrm>
            <a:off x="2852491" y="1941615"/>
            <a:ext cx="1713584" cy="3073342"/>
          </a:xfrm>
          <a:prstGeom prst="roundRect">
            <a:avLst/>
          </a:prstGeom>
          <a:noFill/>
          <a:ln>
            <a:solidFill>
              <a:srgbClr val="6AE6E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chemeClr val="accent1"/>
              </a:solidFill>
              <a:effectLst/>
              <a:uLnTx/>
              <a:uFillTx/>
              <a:latin typeface="Manrope SemiBold" pitchFamily="2" charset="0"/>
            </a:endParaRPr>
          </a:p>
        </p:txBody>
      </p:sp>
      <p:sp>
        <p:nvSpPr>
          <p:cNvPr id="23" name="TextBox 22">
            <a:extLst>
              <a:ext uri="{FF2B5EF4-FFF2-40B4-BE49-F238E27FC236}">
                <a16:creationId xmlns:a16="http://schemas.microsoft.com/office/drawing/2014/main" id="{0CEAC401-099F-4FF2-FBCD-E590534FA193}"/>
              </a:ext>
            </a:extLst>
          </p:cNvPr>
          <p:cNvSpPr txBox="1"/>
          <p:nvPr/>
        </p:nvSpPr>
        <p:spPr>
          <a:xfrm>
            <a:off x="3317397" y="5047391"/>
            <a:ext cx="7837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SBS</a:t>
            </a:r>
            <a:endParaRPr kumimoji="0" lang="en-CA" sz="1200" b="0" i="0" u="none" strike="noStrike" kern="1200" cap="none" spc="0" normalizeH="0" baseline="0" noProof="0">
              <a:ln>
                <a:noFill/>
              </a:ln>
              <a:solidFill>
                <a:schemeClr val="accent1"/>
              </a:solidFill>
              <a:effectLst/>
              <a:uLnTx/>
              <a:uFillTx/>
              <a:latin typeface="Manrope SemiBold" pitchFamily="2" charset="0"/>
            </a:endParaRPr>
          </a:p>
        </p:txBody>
      </p:sp>
      <p:sp>
        <p:nvSpPr>
          <p:cNvPr id="25" name="Rectangle: Rounded Corners 24">
            <a:extLst>
              <a:ext uri="{FF2B5EF4-FFF2-40B4-BE49-F238E27FC236}">
                <a16:creationId xmlns:a16="http://schemas.microsoft.com/office/drawing/2014/main" id="{AB3C0068-12B6-FA68-E744-2DF8C564FE09}"/>
              </a:ext>
            </a:extLst>
          </p:cNvPr>
          <p:cNvSpPr/>
          <p:nvPr/>
        </p:nvSpPr>
        <p:spPr>
          <a:xfrm>
            <a:off x="6831118" y="1941614"/>
            <a:ext cx="1713584" cy="3073342"/>
          </a:xfrm>
          <a:prstGeom prst="roundRect">
            <a:avLst/>
          </a:prstGeom>
          <a:noFill/>
          <a:ln>
            <a:solidFill>
              <a:srgbClr val="6AE6E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chemeClr val="accent1"/>
              </a:solidFill>
              <a:effectLst/>
              <a:uLnTx/>
              <a:uFillTx/>
              <a:latin typeface="Manrope SemiBold" pitchFamily="2" charset="0"/>
            </a:endParaRPr>
          </a:p>
        </p:txBody>
      </p:sp>
      <p:sp>
        <p:nvSpPr>
          <p:cNvPr id="26" name="TextBox 25">
            <a:extLst>
              <a:ext uri="{FF2B5EF4-FFF2-40B4-BE49-F238E27FC236}">
                <a16:creationId xmlns:a16="http://schemas.microsoft.com/office/drawing/2014/main" id="{C2C174FD-26F5-4559-6F34-707DA92308EA}"/>
              </a:ext>
            </a:extLst>
          </p:cNvPr>
          <p:cNvSpPr txBox="1"/>
          <p:nvPr/>
        </p:nvSpPr>
        <p:spPr>
          <a:xfrm>
            <a:off x="7186827" y="5042353"/>
            <a:ext cx="100216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AR&amp;CM</a:t>
            </a:r>
            <a:endParaRPr kumimoji="0" lang="en-CA" sz="1200" b="0" i="0" u="none" strike="noStrike" kern="1200" cap="none" spc="0" normalizeH="0" baseline="0" noProof="0">
              <a:ln>
                <a:noFill/>
              </a:ln>
              <a:solidFill>
                <a:schemeClr val="accent1"/>
              </a:solidFill>
              <a:effectLst/>
              <a:uLnTx/>
              <a:uFillTx/>
              <a:latin typeface="Manrope SemiBold" pitchFamily="2" charset="0"/>
            </a:endParaRPr>
          </a:p>
        </p:txBody>
      </p:sp>
      <p:sp>
        <p:nvSpPr>
          <p:cNvPr id="27" name="Rectangle: Rounded Corners 26">
            <a:extLst>
              <a:ext uri="{FF2B5EF4-FFF2-40B4-BE49-F238E27FC236}">
                <a16:creationId xmlns:a16="http://schemas.microsoft.com/office/drawing/2014/main" id="{40CFF53D-4EB4-9197-69B0-B3A6D3B04A68}"/>
              </a:ext>
            </a:extLst>
          </p:cNvPr>
          <p:cNvSpPr/>
          <p:nvPr/>
        </p:nvSpPr>
        <p:spPr>
          <a:xfrm>
            <a:off x="9140569" y="4699942"/>
            <a:ext cx="2156250" cy="630034"/>
          </a:xfrm>
          <a:prstGeom prst="roundRect">
            <a:avLst/>
          </a:prstGeom>
          <a:gradFill>
            <a:gsLst>
              <a:gs pos="100000">
                <a:srgbClr val="F1F4FD"/>
              </a:gs>
              <a:gs pos="0">
                <a:srgbClr val="F1FDFD"/>
              </a:gs>
            </a:gsLst>
            <a:lin ang="2700000" scaled="0"/>
          </a:gradFill>
          <a:ln w="19050">
            <a:gradFill>
              <a:gsLst>
                <a:gs pos="0">
                  <a:srgbClr val="214792"/>
                </a:gs>
                <a:gs pos="100000">
                  <a:srgbClr val="6D8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solidFill>
                  <a:schemeClr val="accent1"/>
                </a:solidFill>
                <a:latin typeface="Manrope SemiBold" pitchFamily="2" charset="0"/>
              </a:rPr>
              <a:t>PowerAutomate</a:t>
            </a:r>
          </a:p>
        </p:txBody>
      </p:sp>
      <p:sp>
        <p:nvSpPr>
          <p:cNvPr id="28" name="Rectangle: Rounded Corners 27">
            <a:extLst>
              <a:ext uri="{FF2B5EF4-FFF2-40B4-BE49-F238E27FC236}">
                <a16:creationId xmlns:a16="http://schemas.microsoft.com/office/drawing/2014/main" id="{5AAE4622-E74C-3A1F-32DB-D0866A6BD9F7}"/>
              </a:ext>
            </a:extLst>
          </p:cNvPr>
          <p:cNvSpPr/>
          <p:nvPr/>
        </p:nvSpPr>
        <p:spPr>
          <a:xfrm>
            <a:off x="9140565" y="3755077"/>
            <a:ext cx="2156250" cy="630034"/>
          </a:xfrm>
          <a:prstGeom prst="roundRect">
            <a:avLst/>
          </a:prstGeom>
          <a:gradFill>
            <a:gsLst>
              <a:gs pos="100000">
                <a:srgbClr val="F1F4FD"/>
              </a:gs>
              <a:gs pos="0">
                <a:srgbClr val="F1FDFD"/>
              </a:gs>
            </a:gsLst>
            <a:lin ang="2700000" scaled="0"/>
          </a:gradFill>
          <a:ln w="19050">
            <a:gradFill>
              <a:gsLst>
                <a:gs pos="0">
                  <a:srgbClr val="214792"/>
                </a:gs>
                <a:gs pos="100000">
                  <a:srgbClr val="6D8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solidFill>
                  <a:schemeClr val="accent1"/>
                </a:solidFill>
                <a:latin typeface="Manrope SemiBold" pitchFamily="2" charset="0"/>
              </a:rPr>
              <a:t>Email services</a:t>
            </a:r>
          </a:p>
        </p:txBody>
      </p:sp>
      <p:sp>
        <p:nvSpPr>
          <p:cNvPr id="29" name="Rectangle: Rounded Corners 28">
            <a:extLst>
              <a:ext uri="{FF2B5EF4-FFF2-40B4-BE49-F238E27FC236}">
                <a16:creationId xmlns:a16="http://schemas.microsoft.com/office/drawing/2014/main" id="{5A16E5B8-C949-0CC8-655E-D09AE4A334BE}"/>
              </a:ext>
            </a:extLst>
          </p:cNvPr>
          <p:cNvSpPr/>
          <p:nvPr/>
        </p:nvSpPr>
        <p:spPr>
          <a:xfrm>
            <a:off x="9140567" y="2810212"/>
            <a:ext cx="2156250" cy="630034"/>
          </a:xfrm>
          <a:prstGeom prst="roundRect">
            <a:avLst/>
          </a:prstGeom>
          <a:gradFill>
            <a:gsLst>
              <a:gs pos="100000">
                <a:srgbClr val="F1F4FD"/>
              </a:gs>
              <a:gs pos="0">
                <a:srgbClr val="F1FDFD"/>
              </a:gs>
            </a:gsLst>
            <a:lin ang="2700000" scaled="0"/>
          </a:gradFill>
          <a:ln w="19050">
            <a:gradFill>
              <a:gsLst>
                <a:gs pos="0">
                  <a:srgbClr val="214792"/>
                </a:gs>
                <a:gs pos="100000">
                  <a:srgbClr val="6D8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solidFill>
                  <a:schemeClr val="accent1"/>
                </a:solidFill>
                <a:latin typeface="Manrope SemiBold" pitchFamily="2" charset="0"/>
              </a:rPr>
              <a:t>Payment portal</a:t>
            </a:r>
          </a:p>
        </p:txBody>
      </p:sp>
      <p:sp>
        <p:nvSpPr>
          <p:cNvPr id="30" name="Rectangle: Rounded Corners 29">
            <a:extLst>
              <a:ext uri="{FF2B5EF4-FFF2-40B4-BE49-F238E27FC236}">
                <a16:creationId xmlns:a16="http://schemas.microsoft.com/office/drawing/2014/main" id="{371DA7AB-3723-CEF0-34BF-67BA9117D35A}"/>
              </a:ext>
            </a:extLst>
          </p:cNvPr>
          <p:cNvSpPr/>
          <p:nvPr/>
        </p:nvSpPr>
        <p:spPr>
          <a:xfrm>
            <a:off x="9140565" y="1865347"/>
            <a:ext cx="2156250" cy="630034"/>
          </a:xfrm>
          <a:prstGeom prst="roundRect">
            <a:avLst/>
          </a:prstGeom>
          <a:gradFill>
            <a:gsLst>
              <a:gs pos="100000">
                <a:srgbClr val="F1F4FD"/>
              </a:gs>
              <a:gs pos="0">
                <a:srgbClr val="F1FDFD"/>
              </a:gs>
            </a:gsLst>
            <a:lin ang="2700000" scaled="0"/>
          </a:gradFill>
          <a:ln w="19050">
            <a:gradFill>
              <a:gsLst>
                <a:gs pos="0">
                  <a:srgbClr val="214792"/>
                </a:gs>
                <a:gs pos="100000">
                  <a:srgbClr val="6D8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solidFill>
                  <a:schemeClr val="accent1"/>
                </a:solidFill>
                <a:latin typeface="Manrope SemiBold" pitchFamily="2" charset="0"/>
              </a:rPr>
              <a:t>Payment gateway</a:t>
            </a:r>
          </a:p>
        </p:txBody>
      </p:sp>
      <p:cxnSp>
        <p:nvCxnSpPr>
          <p:cNvPr id="32" name="Connector: Elbow 31">
            <a:extLst>
              <a:ext uri="{FF2B5EF4-FFF2-40B4-BE49-F238E27FC236}">
                <a16:creationId xmlns:a16="http://schemas.microsoft.com/office/drawing/2014/main" id="{66AB7E04-FBE7-0F51-4982-6B3511FE1CC8}"/>
              </a:ext>
            </a:extLst>
          </p:cNvPr>
          <p:cNvCxnSpPr>
            <a:cxnSpLocks/>
          </p:cNvCxnSpPr>
          <p:nvPr/>
        </p:nvCxnSpPr>
        <p:spPr>
          <a:xfrm rot="16200000" flipH="1" flipV="1">
            <a:off x="6925853" y="-1351223"/>
            <a:ext cx="76268" cy="6509407"/>
          </a:xfrm>
          <a:prstGeom prst="bentConnector3">
            <a:avLst>
              <a:gd name="adj1" fmla="val -1073898"/>
            </a:avLst>
          </a:prstGeom>
          <a:ln w="22225">
            <a:solidFill>
              <a:srgbClr val="21479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DDFB9C86-679F-642A-483F-AEF2B07B1E9A}"/>
              </a:ext>
            </a:extLst>
          </p:cNvPr>
          <p:cNvCxnSpPr>
            <a:cxnSpLocks/>
          </p:cNvCxnSpPr>
          <p:nvPr/>
        </p:nvCxnSpPr>
        <p:spPr>
          <a:xfrm>
            <a:off x="8544701" y="3478285"/>
            <a:ext cx="595867" cy="1536675"/>
          </a:xfrm>
          <a:prstGeom prst="bentConnector3">
            <a:avLst>
              <a:gd name="adj1" fmla="val 50000"/>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D933056-2F83-428E-6616-4980F1283BD5}"/>
              </a:ext>
            </a:extLst>
          </p:cNvPr>
          <p:cNvCxnSpPr/>
          <p:nvPr/>
        </p:nvCxnSpPr>
        <p:spPr>
          <a:xfrm flipH="1" flipV="1">
            <a:off x="10218691" y="4385111"/>
            <a:ext cx="4" cy="314831"/>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1B3B48-4DD2-6FF5-6326-44D6F59A8FEB}"/>
              </a:ext>
            </a:extLst>
          </p:cNvPr>
          <p:cNvCxnSpPr/>
          <p:nvPr/>
        </p:nvCxnSpPr>
        <p:spPr>
          <a:xfrm flipV="1">
            <a:off x="10218691" y="3440246"/>
            <a:ext cx="2" cy="314831"/>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5E672C-9B26-0D29-F5C2-F3653BFA66F0}"/>
              </a:ext>
            </a:extLst>
          </p:cNvPr>
          <p:cNvCxnSpPr/>
          <p:nvPr/>
        </p:nvCxnSpPr>
        <p:spPr>
          <a:xfrm flipH="1" flipV="1">
            <a:off x="10218691" y="2495381"/>
            <a:ext cx="2" cy="314831"/>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D2A6F50-1455-9020-640A-214DB9DB017B}"/>
              </a:ext>
            </a:extLst>
          </p:cNvPr>
          <p:cNvSpPr txBox="1"/>
          <p:nvPr/>
        </p:nvSpPr>
        <p:spPr>
          <a:xfrm>
            <a:off x="2855606" y="2101876"/>
            <a:ext cx="17135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Contract setup</a:t>
            </a:r>
          </a:p>
        </p:txBody>
      </p:sp>
      <p:sp>
        <p:nvSpPr>
          <p:cNvPr id="54" name="TextBox 53">
            <a:extLst>
              <a:ext uri="{FF2B5EF4-FFF2-40B4-BE49-F238E27FC236}">
                <a16:creationId xmlns:a16="http://schemas.microsoft.com/office/drawing/2014/main" id="{9628909D-E229-C640-F51C-32D21C37872D}"/>
              </a:ext>
            </a:extLst>
          </p:cNvPr>
          <p:cNvSpPr txBox="1"/>
          <p:nvPr/>
        </p:nvSpPr>
        <p:spPr>
          <a:xfrm>
            <a:off x="2855606" y="2659547"/>
            <a:ext cx="1713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Invoice/sales </a:t>
            </a:r>
            <a:b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b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order creation</a:t>
            </a:r>
          </a:p>
        </p:txBody>
      </p:sp>
      <p:cxnSp>
        <p:nvCxnSpPr>
          <p:cNvPr id="61" name="Straight Arrow Connector 60">
            <a:extLst>
              <a:ext uri="{FF2B5EF4-FFF2-40B4-BE49-F238E27FC236}">
                <a16:creationId xmlns:a16="http://schemas.microsoft.com/office/drawing/2014/main" id="{CE52091B-517C-4902-3029-E76FCB21B058}"/>
              </a:ext>
            </a:extLst>
          </p:cNvPr>
          <p:cNvCxnSpPr>
            <a:cxnSpLocks/>
          </p:cNvCxnSpPr>
          <p:nvPr/>
        </p:nvCxnSpPr>
        <p:spPr>
          <a:xfrm>
            <a:off x="3712397" y="2376240"/>
            <a:ext cx="0" cy="339694"/>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581C24F-3FAB-4186-AB53-8D3A1EFF5D51}"/>
              </a:ext>
            </a:extLst>
          </p:cNvPr>
          <p:cNvCxnSpPr>
            <a:cxnSpLocks/>
          </p:cNvCxnSpPr>
          <p:nvPr/>
        </p:nvCxnSpPr>
        <p:spPr>
          <a:xfrm>
            <a:off x="4376673" y="2887627"/>
            <a:ext cx="481621" cy="0"/>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FDC8892-FF1B-9B0B-4EB5-F96407DA2FE4}"/>
              </a:ext>
            </a:extLst>
          </p:cNvPr>
          <p:cNvSpPr txBox="1"/>
          <p:nvPr/>
        </p:nvSpPr>
        <p:spPr>
          <a:xfrm>
            <a:off x="4529302" y="3533039"/>
            <a:ext cx="1713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Transaction </a:t>
            </a:r>
            <a:b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b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posting</a:t>
            </a:r>
          </a:p>
        </p:txBody>
      </p:sp>
      <p:sp>
        <p:nvSpPr>
          <p:cNvPr id="66" name="TextBox 65">
            <a:extLst>
              <a:ext uri="{FF2B5EF4-FFF2-40B4-BE49-F238E27FC236}">
                <a16:creationId xmlns:a16="http://schemas.microsoft.com/office/drawing/2014/main" id="{30C395DB-97B3-F80E-795E-074360121728}"/>
              </a:ext>
            </a:extLst>
          </p:cNvPr>
          <p:cNvSpPr txBox="1"/>
          <p:nvPr/>
        </p:nvSpPr>
        <p:spPr>
          <a:xfrm>
            <a:off x="4529302" y="4366339"/>
            <a:ext cx="1713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Revenue </a:t>
            </a:r>
            <a:b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b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recognition</a:t>
            </a:r>
          </a:p>
        </p:txBody>
      </p:sp>
      <p:cxnSp>
        <p:nvCxnSpPr>
          <p:cNvPr id="68" name="Straight Arrow Connector 67">
            <a:extLst>
              <a:ext uri="{FF2B5EF4-FFF2-40B4-BE49-F238E27FC236}">
                <a16:creationId xmlns:a16="http://schemas.microsoft.com/office/drawing/2014/main" id="{2124CAAF-8A60-158E-6BFE-33B3B9587705}"/>
              </a:ext>
            </a:extLst>
          </p:cNvPr>
          <p:cNvCxnSpPr>
            <a:cxnSpLocks/>
            <a:stCxn id="65" idx="2"/>
            <a:endCxn id="66" idx="0"/>
          </p:cNvCxnSpPr>
          <p:nvPr/>
        </p:nvCxnSpPr>
        <p:spPr>
          <a:xfrm>
            <a:off x="5386094" y="3994704"/>
            <a:ext cx="0" cy="371635"/>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BB9F689-2AA6-B003-152C-CD968DC387A6}"/>
              </a:ext>
            </a:extLst>
          </p:cNvPr>
          <p:cNvSpPr txBox="1"/>
          <p:nvPr/>
        </p:nvSpPr>
        <p:spPr>
          <a:xfrm>
            <a:off x="4529302" y="2609453"/>
            <a:ext cx="1713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Recurring </a:t>
            </a:r>
            <a:b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b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invoices</a:t>
            </a:r>
          </a:p>
        </p:txBody>
      </p:sp>
      <p:cxnSp>
        <p:nvCxnSpPr>
          <p:cNvPr id="71" name="Straight Arrow Connector 70">
            <a:extLst>
              <a:ext uri="{FF2B5EF4-FFF2-40B4-BE49-F238E27FC236}">
                <a16:creationId xmlns:a16="http://schemas.microsoft.com/office/drawing/2014/main" id="{8013B0A0-8BB9-588D-E4C0-0628B2B86750}"/>
              </a:ext>
            </a:extLst>
          </p:cNvPr>
          <p:cNvCxnSpPr>
            <a:cxnSpLocks/>
          </p:cNvCxnSpPr>
          <p:nvPr/>
        </p:nvCxnSpPr>
        <p:spPr>
          <a:xfrm flipH="1">
            <a:off x="5386093" y="3120078"/>
            <a:ext cx="1" cy="379177"/>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3C17147-64B6-9448-A435-37535BF2D745}"/>
              </a:ext>
            </a:extLst>
          </p:cNvPr>
          <p:cNvSpPr txBox="1"/>
          <p:nvPr/>
        </p:nvSpPr>
        <p:spPr>
          <a:xfrm>
            <a:off x="2855606" y="3483410"/>
            <a:ext cx="1713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Deferrals </a:t>
            </a:r>
            <a:b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b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management</a:t>
            </a:r>
          </a:p>
        </p:txBody>
      </p:sp>
      <p:cxnSp>
        <p:nvCxnSpPr>
          <p:cNvPr id="75" name="Straight Arrow Connector 74">
            <a:extLst>
              <a:ext uri="{FF2B5EF4-FFF2-40B4-BE49-F238E27FC236}">
                <a16:creationId xmlns:a16="http://schemas.microsoft.com/office/drawing/2014/main" id="{E0BB39E3-D95A-C298-AD6C-84A8B7F8DFBF}"/>
              </a:ext>
            </a:extLst>
          </p:cNvPr>
          <p:cNvCxnSpPr>
            <a:cxnSpLocks/>
          </p:cNvCxnSpPr>
          <p:nvPr/>
        </p:nvCxnSpPr>
        <p:spPr>
          <a:xfrm flipH="1">
            <a:off x="4379788" y="3700648"/>
            <a:ext cx="481621" cy="0"/>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CE7767BC-1018-6BDD-D96D-E5BFD39BD2A2}"/>
              </a:ext>
            </a:extLst>
          </p:cNvPr>
          <p:cNvSpPr txBox="1"/>
          <p:nvPr/>
        </p:nvSpPr>
        <p:spPr>
          <a:xfrm>
            <a:off x="2852491" y="4411929"/>
            <a:ext cx="1713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Recognition</a:t>
            </a:r>
            <a:b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br>
            <a:r>
              <a:rPr kumimoji="0" lang="en-CA" sz="12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processing</a:t>
            </a:r>
          </a:p>
        </p:txBody>
      </p:sp>
      <p:cxnSp>
        <p:nvCxnSpPr>
          <p:cNvPr id="77" name="Straight Arrow Connector 76">
            <a:extLst>
              <a:ext uri="{FF2B5EF4-FFF2-40B4-BE49-F238E27FC236}">
                <a16:creationId xmlns:a16="http://schemas.microsoft.com/office/drawing/2014/main" id="{9D64B765-4206-8F68-B713-D2AD7ED41DCC}"/>
              </a:ext>
            </a:extLst>
          </p:cNvPr>
          <p:cNvCxnSpPr>
            <a:cxnSpLocks/>
          </p:cNvCxnSpPr>
          <p:nvPr/>
        </p:nvCxnSpPr>
        <p:spPr>
          <a:xfrm>
            <a:off x="3709281" y="4088995"/>
            <a:ext cx="0" cy="339694"/>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8D6B390-4A68-DA99-B1D2-0DEE2CB6C8CA}"/>
              </a:ext>
            </a:extLst>
          </p:cNvPr>
          <p:cNvCxnSpPr>
            <a:cxnSpLocks/>
          </p:cNvCxnSpPr>
          <p:nvPr/>
        </p:nvCxnSpPr>
        <p:spPr>
          <a:xfrm>
            <a:off x="4400397" y="4615640"/>
            <a:ext cx="481621" cy="0"/>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E56CD11-5F0A-9233-F5DE-EB5D8460489F}"/>
              </a:ext>
            </a:extLst>
          </p:cNvPr>
          <p:cNvCxnSpPr>
            <a:cxnSpLocks/>
          </p:cNvCxnSpPr>
          <p:nvPr/>
        </p:nvCxnSpPr>
        <p:spPr>
          <a:xfrm>
            <a:off x="2307261" y="3535681"/>
            <a:ext cx="539725" cy="0"/>
          </a:xfrm>
          <a:prstGeom prst="straightConnector1">
            <a:avLst/>
          </a:prstGeom>
          <a:ln w="12700">
            <a:solidFill>
              <a:srgbClr val="1A3660"/>
            </a:solidFill>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86BE9B30-47C4-67F8-F2BE-ED7AA4529EEA}"/>
              </a:ext>
            </a:extLst>
          </p:cNvPr>
          <p:cNvGrpSpPr/>
          <p:nvPr/>
        </p:nvGrpSpPr>
        <p:grpSpPr>
          <a:xfrm>
            <a:off x="6897547" y="2118272"/>
            <a:ext cx="1571021" cy="2702780"/>
            <a:chOff x="7070169" y="2130984"/>
            <a:chExt cx="1664045" cy="2862818"/>
          </a:xfrm>
        </p:grpSpPr>
        <p:sp>
          <p:nvSpPr>
            <p:cNvPr id="84" name="TextBox 83">
              <a:extLst>
                <a:ext uri="{FF2B5EF4-FFF2-40B4-BE49-F238E27FC236}">
                  <a16:creationId xmlns:a16="http://schemas.microsoft.com/office/drawing/2014/main" id="{1E965855-9103-D735-DBD1-4CBBD8BEFB3A}"/>
                </a:ext>
              </a:extLst>
            </p:cNvPr>
            <p:cNvSpPr txBox="1"/>
            <p:nvPr/>
          </p:nvSpPr>
          <p:spPr>
            <a:xfrm>
              <a:off x="7080444" y="2130984"/>
              <a:ext cx="1653770" cy="504954"/>
            </a:xfrm>
            <a:prstGeom prst="roundRect">
              <a:avLst/>
            </a:prstGeom>
            <a:noFill/>
            <a:ln>
              <a:solidFill>
                <a:schemeClr val="bg2">
                  <a:lumMod val="9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Outstanding invoice detection</a:t>
              </a:r>
            </a:p>
          </p:txBody>
        </p:sp>
        <p:sp>
          <p:nvSpPr>
            <p:cNvPr id="86" name="TextBox 85">
              <a:extLst>
                <a:ext uri="{FF2B5EF4-FFF2-40B4-BE49-F238E27FC236}">
                  <a16:creationId xmlns:a16="http://schemas.microsoft.com/office/drawing/2014/main" id="{C09243C1-C98A-80C9-B1E5-C812FD22591A}"/>
                </a:ext>
              </a:extLst>
            </p:cNvPr>
            <p:cNvSpPr txBox="1"/>
            <p:nvPr/>
          </p:nvSpPr>
          <p:spPr>
            <a:xfrm>
              <a:off x="7080444" y="2720451"/>
              <a:ext cx="1653770" cy="504954"/>
            </a:xfrm>
            <a:prstGeom prst="roundRect">
              <a:avLst/>
            </a:prstGeom>
            <a:noFill/>
            <a:ln>
              <a:solidFill>
                <a:schemeClr val="bg2">
                  <a:lumMod val="9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Internal notifications</a:t>
              </a:r>
            </a:p>
          </p:txBody>
        </p:sp>
        <p:sp>
          <p:nvSpPr>
            <p:cNvPr id="87" name="TextBox 86">
              <a:extLst>
                <a:ext uri="{FF2B5EF4-FFF2-40B4-BE49-F238E27FC236}">
                  <a16:creationId xmlns:a16="http://schemas.microsoft.com/office/drawing/2014/main" id="{511A9DF5-F8B4-4C1C-A041-1C42E335F18F}"/>
                </a:ext>
              </a:extLst>
            </p:cNvPr>
            <p:cNvSpPr txBox="1"/>
            <p:nvPr/>
          </p:nvSpPr>
          <p:spPr>
            <a:xfrm>
              <a:off x="7080444" y="3309916"/>
              <a:ext cx="1653770" cy="504954"/>
            </a:xfrm>
            <a:prstGeom prst="roundRect">
              <a:avLst/>
            </a:prstGeom>
            <a:noFill/>
            <a:ln>
              <a:solidFill>
                <a:schemeClr val="bg2">
                  <a:lumMod val="9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Automated reminders</a:t>
              </a:r>
            </a:p>
          </p:txBody>
        </p:sp>
        <p:sp>
          <p:nvSpPr>
            <p:cNvPr id="90" name="TextBox 89">
              <a:extLst>
                <a:ext uri="{FF2B5EF4-FFF2-40B4-BE49-F238E27FC236}">
                  <a16:creationId xmlns:a16="http://schemas.microsoft.com/office/drawing/2014/main" id="{EB28F6C7-5C86-1954-5083-3B80C02C87D6}"/>
                </a:ext>
              </a:extLst>
            </p:cNvPr>
            <p:cNvSpPr txBox="1"/>
            <p:nvPr/>
          </p:nvSpPr>
          <p:spPr>
            <a:xfrm>
              <a:off x="7070169" y="3899382"/>
              <a:ext cx="1653770" cy="504954"/>
            </a:xfrm>
            <a:prstGeom prst="roundRect">
              <a:avLst/>
            </a:prstGeom>
            <a:noFill/>
            <a:ln>
              <a:solidFill>
                <a:schemeClr val="bg2">
                  <a:lumMod val="9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Collections management</a:t>
              </a:r>
            </a:p>
          </p:txBody>
        </p:sp>
        <p:sp>
          <p:nvSpPr>
            <p:cNvPr id="91" name="TextBox 90">
              <a:extLst>
                <a:ext uri="{FF2B5EF4-FFF2-40B4-BE49-F238E27FC236}">
                  <a16:creationId xmlns:a16="http://schemas.microsoft.com/office/drawing/2014/main" id="{3E29201D-8B59-8928-7D0E-BE18F97DA8D0}"/>
                </a:ext>
              </a:extLst>
            </p:cNvPr>
            <p:cNvSpPr txBox="1"/>
            <p:nvPr/>
          </p:nvSpPr>
          <p:spPr>
            <a:xfrm>
              <a:off x="7070169" y="4488848"/>
              <a:ext cx="1653770" cy="504954"/>
            </a:xfrm>
            <a:prstGeom prst="roundRect">
              <a:avLst/>
            </a:prstGeom>
            <a:noFill/>
            <a:ln>
              <a:solidFill>
                <a:schemeClr val="bg2">
                  <a:lumMod val="9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chemeClr val="accent1"/>
                  </a:solidFill>
                  <a:effectLst/>
                  <a:uLnTx/>
                  <a:uFillTx/>
                  <a:latin typeface="Manrope SemiBold" pitchFamily="2" charset="0"/>
                  <a:cs typeface="Segoe UI" panose="020B0502040204020203" pitchFamily="34" charset="0"/>
                </a:rPr>
                <a:t>Dispute resolution reporting</a:t>
              </a:r>
            </a:p>
          </p:txBody>
        </p:sp>
      </p:grpSp>
      <p:sp>
        <p:nvSpPr>
          <p:cNvPr id="11" name="TextBox 10">
            <a:extLst>
              <a:ext uri="{FF2B5EF4-FFF2-40B4-BE49-F238E27FC236}">
                <a16:creationId xmlns:a16="http://schemas.microsoft.com/office/drawing/2014/main" id="{BE2EF018-7FD7-0010-54EB-35B0106E5D68}"/>
              </a:ext>
            </a:extLst>
          </p:cNvPr>
          <p:cNvSpPr txBox="1"/>
          <p:nvPr/>
        </p:nvSpPr>
        <p:spPr>
          <a:xfrm>
            <a:off x="5083492" y="5661660"/>
            <a:ext cx="2422208" cy="338554"/>
          </a:xfrm>
          <a:prstGeom prst="rect">
            <a:avLst/>
          </a:prstGeom>
          <a:noFill/>
        </p:spPr>
        <p:txBody>
          <a:bodyPr wrap="square" rtlCol="0">
            <a:spAutoFit/>
          </a:bodyPr>
          <a:lstStyle/>
          <a:p>
            <a:r>
              <a:rPr lang="en-US" sz="1600">
                <a:solidFill>
                  <a:srgbClr val="1A3661"/>
                </a:solidFill>
                <a:latin typeface="Segoe UI Semibold" panose="020B0702040204020203" pitchFamily="34" charset="0"/>
                <a:cs typeface="Segoe UI Semibold" panose="020B0702040204020203" pitchFamily="34" charset="0"/>
              </a:rPr>
              <a:t>Dynamics 365 Finance</a:t>
            </a:r>
          </a:p>
        </p:txBody>
      </p:sp>
      <p:pic>
        <p:nvPicPr>
          <p:cNvPr id="13" name="Graphic 12">
            <a:extLst>
              <a:ext uri="{FF2B5EF4-FFF2-40B4-BE49-F238E27FC236}">
                <a16:creationId xmlns:a16="http://schemas.microsoft.com/office/drawing/2014/main" id="{8080CA00-7313-9D41-FD87-B87325714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45577" y="5480050"/>
            <a:ext cx="628650" cy="602673"/>
          </a:xfrm>
          <a:prstGeom prst="rect">
            <a:avLst/>
          </a:prstGeom>
        </p:spPr>
      </p:pic>
    </p:spTree>
    <p:extLst>
      <p:ext uri="{BB962C8B-B14F-4D97-AF65-F5344CB8AC3E}">
        <p14:creationId xmlns:p14="http://schemas.microsoft.com/office/powerpoint/2010/main" val="1199430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833E-9059-08BD-E7CA-602E3898B48F}"/>
              </a:ext>
            </a:extLst>
          </p:cNvPr>
          <p:cNvSpPr>
            <a:spLocks noGrp="1"/>
          </p:cNvSpPr>
          <p:nvPr>
            <p:ph type="title"/>
          </p:nvPr>
        </p:nvSpPr>
        <p:spPr>
          <a:xfrm>
            <a:off x="481007" y="144631"/>
            <a:ext cx="10515600" cy="1325563"/>
          </a:xfrm>
        </p:spPr>
        <p:txBody>
          <a:bodyPr/>
          <a:lstStyle/>
          <a:p>
            <a:r>
              <a:rPr lang="en-CA">
                <a:solidFill>
                  <a:srgbClr val="214792"/>
                </a:solidFill>
                <a:latin typeface="Manrope ExtraBold"/>
                <a:cs typeface="Segoe UI"/>
              </a:rPr>
              <a:t>OOTB Subscription Billing process.</a:t>
            </a:r>
            <a:endParaRPr lang="en-US"/>
          </a:p>
        </p:txBody>
      </p:sp>
      <p:sp>
        <p:nvSpPr>
          <p:cNvPr id="5" name="Rectangle: Rounded Corners 4">
            <a:extLst>
              <a:ext uri="{FF2B5EF4-FFF2-40B4-BE49-F238E27FC236}">
                <a16:creationId xmlns:a16="http://schemas.microsoft.com/office/drawing/2014/main" id="{9E0F6BEB-8B5F-8D66-B8E3-B51E3585D923}"/>
              </a:ext>
            </a:extLst>
          </p:cNvPr>
          <p:cNvSpPr>
            <a:spLocks noGrp="1" noRot="1" noMove="1" noResize="1" noEditPoints="1" noAdjustHandles="1" noChangeArrowheads="1" noChangeShapeType="1"/>
          </p:cNvSpPr>
          <p:nvPr/>
        </p:nvSpPr>
        <p:spPr>
          <a:xfrm>
            <a:off x="3251200" y="1495313"/>
            <a:ext cx="8280998" cy="4679709"/>
          </a:xfrm>
          <a:prstGeom prst="roundRect">
            <a:avLst>
              <a:gd name="adj" fmla="val 10230"/>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7D0804DE-D10E-10C9-4A48-4FDAD149A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5888" y="1857263"/>
            <a:ext cx="457200" cy="457200"/>
          </a:xfrm>
          <a:prstGeom prst="rect">
            <a:avLst/>
          </a:prstGeom>
        </p:spPr>
      </p:pic>
      <p:pic>
        <p:nvPicPr>
          <p:cNvPr id="10" name="Graphic 9">
            <a:extLst>
              <a:ext uri="{FF2B5EF4-FFF2-40B4-BE49-F238E27FC236}">
                <a16:creationId xmlns:a16="http://schemas.microsoft.com/office/drawing/2014/main" id="{8F6237D7-20A0-7C52-267B-CD8831C514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5987" y="1857263"/>
            <a:ext cx="457200" cy="457200"/>
          </a:xfrm>
          <a:prstGeom prst="rect">
            <a:avLst/>
          </a:prstGeom>
        </p:spPr>
      </p:pic>
      <p:pic>
        <p:nvPicPr>
          <p:cNvPr id="12" name="Graphic 11">
            <a:extLst>
              <a:ext uri="{FF2B5EF4-FFF2-40B4-BE49-F238E27FC236}">
                <a16:creationId xmlns:a16="http://schemas.microsoft.com/office/drawing/2014/main" id="{ED623DEA-3F66-B886-CF89-EE897A5101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07030" y="1857263"/>
            <a:ext cx="457200" cy="457200"/>
          </a:xfrm>
          <a:prstGeom prst="rect">
            <a:avLst/>
          </a:prstGeom>
        </p:spPr>
      </p:pic>
      <p:sp>
        <p:nvSpPr>
          <p:cNvPr id="13" name="Content Placeholder 5">
            <a:extLst>
              <a:ext uri="{FF2B5EF4-FFF2-40B4-BE49-F238E27FC236}">
                <a16:creationId xmlns:a16="http://schemas.microsoft.com/office/drawing/2014/main" id="{8DF0F1C6-643E-C197-5D0F-77163A3687FC}"/>
              </a:ext>
            </a:extLst>
          </p:cNvPr>
          <p:cNvSpPr txBox="1">
            <a:spLocks/>
          </p:cNvSpPr>
          <p:nvPr/>
        </p:nvSpPr>
        <p:spPr>
          <a:xfrm>
            <a:off x="3901813" y="2400300"/>
            <a:ext cx="1101950"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Contract setup</a:t>
            </a:r>
            <a:endParaRPr lang="en-US" sz="1300">
              <a:latin typeface="Manrope" pitchFamily="2" charset="0"/>
              <a:cs typeface="Segoe UI"/>
            </a:endParaRPr>
          </a:p>
        </p:txBody>
      </p:sp>
      <p:sp>
        <p:nvSpPr>
          <p:cNvPr id="14" name="Content Placeholder 5">
            <a:extLst>
              <a:ext uri="{FF2B5EF4-FFF2-40B4-BE49-F238E27FC236}">
                <a16:creationId xmlns:a16="http://schemas.microsoft.com/office/drawing/2014/main" id="{ACA32ADC-7F60-C8DD-AC71-5C848740E383}"/>
              </a:ext>
            </a:extLst>
          </p:cNvPr>
          <p:cNvSpPr txBox="1">
            <a:spLocks/>
          </p:cNvSpPr>
          <p:nvPr/>
        </p:nvSpPr>
        <p:spPr>
          <a:xfrm>
            <a:off x="5594124" y="2400300"/>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Invoice / sales order creation process</a:t>
            </a:r>
            <a:endParaRPr lang="en-US" sz="1300">
              <a:latin typeface="Manrope" pitchFamily="2" charset="0"/>
              <a:cs typeface="Segoe UI"/>
            </a:endParaRPr>
          </a:p>
        </p:txBody>
      </p:sp>
      <p:sp>
        <p:nvSpPr>
          <p:cNvPr id="15" name="Content Placeholder 5">
            <a:extLst>
              <a:ext uri="{FF2B5EF4-FFF2-40B4-BE49-F238E27FC236}">
                <a16:creationId xmlns:a16="http://schemas.microsoft.com/office/drawing/2014/main" id="{C23AA2F0-1810-CBC4-B14E-C71606172811}"/>
              </a:ext>
            </a:extLst>
          </p:cNvPr>
          <p:cNvSpPr txBox="1">
            <a:spLocks/>
          </p:cNvSpPr>
          <p:nvPr/>
        </p:nvSpPr>
        <p:spPr>
          <a:xfrm>
            <a:off x="7227493" y="2400300"/>
            <a:ext cx="1416275"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50000"/>
              </a:lnSpc>
            </a:pPr>
            <a:r>
              <a:rPr lang="en-US" sz="1100" dirty="0">
                <a:latin typeface="Manrope SemiBold"/>
              </a:rPr>
              <a:t>Sales invoices</a:t>
            </a:r>
            <a:endParaRPr lang="en-US" sz="1300" dirty="0">
              <a:latin typeface="Manrope SemiBold"/>
              <a:cs typeface="Segoe UI"/>
            </a:endParaRPr>
          </a:p>
        </p:txBody>
      </p:sp>
      <p:sp>
        <p:nvSpPr>
          <p:cNvPr id="16" name="Rectangle 15">
            <a:extLst>
              <a:ext uri="{FF2B5EF4-FFF2-40B4-BE49-F238E27FC236}">
                <a16:creationId xmlns:a16="http://schemas.microsoft.com/office/drawing/2014/main" id="{E2EF9B04-FC51-CB0E-CA71-DC419CB9E1BC}"/>
              </a:ext>
            </a:extLst>
          </p:cNvPr>
          <p:cNvSpPr>
            <a:spLocks/>
          </p:cNvSpPr>
          <p:nvPr/>
        </p:nvSpPr>
        <p:spPr>
          <a:xfrm>
            <a:off x="3660775" y="1677186"/>
            <a:ext cx="3546849" cy="3943462"/>
          </a:xfrm>
          <a:prstGeom prst="rect">
            <a:avLst/>
          </a:prstGeom>
          <a:noFill/>
          <a:ln w="19050">
            <a:gradFill flip="none" rotWithShape="1">
              <a:gsLst>
                <a:gs pos="0">
                  <a:srgbClr val="214792"/>
                </a:gs>
                <a:gs pos="100000">
                  <a:srgbClr val="6D8BED"/>
                </a:gs>
              </a:gsLst>
              <a:lin ang="27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34E9E825-F30B-5155-52B8-4C468A6E00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8246" y="1887461"/>
            <a:ext cx="435429" cy="457200"/>
          </a:xfrm>
          <a:prstGeom prst="rect">
            <a:avLst/>
          </a:prstGeom>
        </p:spPr>
      </p:pic>
      <p:sp>
        <p:nvSpPr>
          <p:cNvPr id="20" name="Content Placeholder 5">
            <a:extLst>
              <a:ext uri="{FF2B5EF4-FFF2-40B4-BE49-F238E27FC236}">
                <a16:creationId xmlns:a16="http://schemas.microsoft.com/office/drawing/2014/main" id="{CEFC51D8-CB8D-DDC7-2477-0F3DB12FEA09}"/>
              </a:ext>
            </a:extLst>
          </p:cNvPr>
          <p:cNvSpPr txBox="1">
            <a:spLocks/>
          </p:cNvSpPr>
          <p:nvPr/>
        </p:nvSpPr>
        <p:spPr>
          <a:xfrm>
            <a:off x="8857276" y="2400300"/>
            <a:ext cx="1416275"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50000"/>
              </a:lnSpc>
            </a:pPr>
            <a:r>
              <a:rPr lang="en-US" sz="1100"/>
              <a:t>Transaction posting</a:t>
            </a:r>
            <a:endParaRPr lang="en-US" sz="1300">
              <a:latin typeface="Manrope" pitchFamily="2" charset="0"/>
              <a:cs typeface="Segoe UI"/>
            </a:endParaRPr>
          </a:p>
        </p:txBody>
      </p:sp>
      <p:pic>
        <p:nvPicPr>
          <p:cNvPr id="24" name="Graphic 23">
            <a:extLst>
              <a:ext uri="{FF2B5EF4-FFF2-40B4-BE49-F238E27FC236}">
                <a16:creationId xmlns:a16="http://schemas.microsoft.com/office/drawing/2014/main" id="{0D355E13-5A81-6861-8719-8A6E818206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45324" y="4605618"/>
            <a:ext cx="457200" cy="457200"/>
          </a:xfrm>
          <a:prstGeom prst="rect">
            <a:avLst/>
          </a:prstGeom>
        </p:spPr>
      </p:pic>
      <p:sp>
        <p:nvSpPr>
          <p:cNvPr id="27" name="Graphic 25">
            <a:extLst>
              <a:ext uri="{FF2B5EF4-FFF2-40B4-BE49-F238E27FC236}">
                <a16:creationId xmlns:a16="http://schemas.microsoft.com/office/drawing/2014/main" id="{AA289E86-350E-3F27-32BE-47AD835D1264}"/>
              </a:ext>
            </a:extLst>
          </p:cNvPr>
          <p:cNvSpPr/>
          <p:nvPr/>
        </p:nvSpPr>
        <p:spPr>
          <a:xfrm>
            <a:off x="6131578" y="4665381"/>
            <a:ext cx="400716" cy="397487"/>
          </a:xfrm>
          <a:custGeom>
            <a:avLst/>
            <a:gdLst>
              <a:gd name="connsiteX0" fmla="*/ 28915 w 400716"/>
              <a:gd name="connsiteY0" fmla="*/ 212045 h 397487"/>
              <a:gd name="connsiteX1" fmla="*/ 208382 w 400716"/>
              <a:gd name="connsiteY1" fmla="*/ 212045 h 397487"/>
              <a:gd name="connsiteX2" fmla="*/ 173491 w 400716"/>
              <a:gd name="connsiteY2" fmla="*/ 298791 h 397487"/>
              <a:gd name="connsiteX3" fmla="*/ 187756 w 400716"/>
              <a:gd name="connsiteY3" fmla="*/ 356814 h 397487"/>
              <a:gd name="connsiteX4" fmla="*/ 125299 w 400716"/>
              <a:gd name="connsiteY4" fmla="*/ 366259 h 397487"/>
              <a:gd name="connsiteX5" fmla="*/ 0 w 400716"/>
              <a:gd name="connsiteY5" fmla="*/ 283947 h 397487"/>
              <a:gd name="connsiteX6" fmla="*/ 0 w 400716"/>
              <a:gd name="connsiteY6" fmla="*/ 279514 h 397487"/>
              <a:gd name="connsiteX7" fmla="*/ 0 w 400716"/>
              <a:gd name="connsiteY7" fmla="*/ 240960 h 397487"/>
              <a:gd name="connsiteX8" fmla="*/ 26216 w 400716"/>
              <a:gd name="connsiteY8" fmla="*/ 212238 h 397487"/>
              <a:gd name="connsiteX9" fmla="*/ 28915 w 400716"/>
              <a:gd name="connsiteY9" fmla="*/ 212238 h 397487"/>
              <a:gd name="connsiteX10" fmla="*/ 366259 w 400716"/>
              <a:gd name="connsiteY10" fmla="*/ 106022 h 397487"/>
              <a:gd name="connsiteX11" fmla="*/ 298791 w 400716"/>
              <a:gd name="connsiteY11" fmla="*/ 173491 h 397487"/>
              <a:gd name="connsiteX12" fmla="*/ 231322 w 400716"/>
              <a:gd name="connsiteY12" fmla="*/ 106022 h 397487"/>
              <a:gd name="connsiteX13" fmla="*/ 298791 w 400716"/>
              <a:gd name="connsiteY13" fmla="*/ 38554 h 397487"/>
              <a:gd name="connsiteX14" fmla="*/ 366259 w 400716"/>
              <a:gd name="connsiteY14" fmla="*/ 106022 h 397487"/>
              <a:gd name="connsiteX15" fmla="*/ 125299 w 400716"/>
              <a:gd name="connsiteY15" fmla="*/ 0 h 397487"/>
              <a:gd name="connsiteX16" fmla="*/ 212045 w 400716"/>
              <a:gd name="connsiteY16" fmla="*/ 86746 h 397487"/>
              <a:gd name="connsiteX17" fmla="*/ 125299 w 400716"/>
              <a:gd name="connsiteY17" fmla="*/ 173491 h 397487"/>
              <a:gd name="connsiteX18" fmla="*/ 38554 w 400716"/>
              <a:gd name="connsiteY18" fmla="*/ 86746 h 397487"/>
              <a:gd name="connsiteX19" fmla="*/ 125299 w 400716"/>
              <a:gd name="connsiteY19" fmla="*/ 0 h 397487"/>
              <a:gd name="connsiteX20" fmla="*/ 236719 w 400716"/>
              <a:gd name="connsiteY20" fmla="*/ 230936 h 397487"/>
              <a:gd name="connsiteX21" fmla="*/ 210310 w 400716"/>
              <a:gd name="connsiteY21" fmla="*/ 278743 h 397487"/>
              <a:gd name="connsiteX22" fmla="*/ 208768 w 400716"/>
              <a:gd name="connsiteY22" fmla="*/ 279128 h 397487"/>
              <a:gd name="connsiteX23" fmla="*/ 197587 w 400716"/>
              <a:gd name="connsiteY23" fmla="*/ 281827 h 397487"/>
              <a:gd name="connsiteX24" fmla="*/ 197587 w 400716"/>
              <a:gd name="connsiteY24" fmla="*/ 316718 h 397487"/>
              <a:gd name="connsiteX25" fmla="*/ 207997 w 400716"/>
              <a:gd name="connsiteY25" fmla="*/ 319224 h 397487"/>
              <a:gd name="connsiteX26" fmla="*/ 236526 w 400716"/>
              <a:gd name="connsiteY26" fmla="*/ 365681 h 397487"/>
              <a:gd name="connsiteX27" fmla="*/ 235948 w 400716"/>
              <a:gd name="connsiteY27" fmla="*/ 367609 h 397487"/>
              <a:gd name="connsiteX28" fmla="*/ 232286 w 400716"/>
              <a:gd name="connsiteY28" fmla="*/ 379753 h 397487"/>
              <a:gd name="connsiteX29" fmla="*/ 260815 w 400716"/>
              <a:gd name="connsiteY29" fmla="*/ 397488 h 397487"/>
              <a:gd name="connsiteX30" fmla="*/ 270261 w 400716"/>
              <a:gd name="connsiteY30" fmla="*/ 387464 h 397487"/>
              <a:gd name="connsiteX31" fmla="*/ 324814 w 400716"/>
              <a:gd name="connsiteY31" fmla="*/ 386115 h 397487"/>
              <a:gd name="connsiteX32" fmla="*/ 326164 w 400716"/>
              <a:gd name="connsiteY32" fmla="*/ 387464 h 397487"/>
              <a:gd name="connsiteX33" fmla="*/ 335802 w 400716"/>
              <a:gd name="connsiteY33" fmla="*/ 397488 h 397487"/>
              <a:gd name="connsiteX34" fmla="*/ 364332 w 400716"/>
              <a:gd name="connsiteY34" fmla="*/ 379946 h 397487"/>
              <a:gd name="connsiteX35" fmla="*/ 360476 w 400716"/>
              <a:gd name="connsiteY35" fmla="*/ 366645 h 397487"/>
              <a:gd name="connsiteX36" fmla="*/ 386886 w 400716"/>
              <a:gd name="connsiteY36" fmla="*/ 318838 h 397487"/>
              <a:gd name="connsiteX37" fmla="*/ 388235 w 400716"/>
              <a:gd name="connsiteY37" fmla="*/ 318453 h 397487"/>
              <a:gd name="connsiteX38" fmla="*/ 399415 w 400716"/>
              <a:gd name="connsiteY38" fmla="*/ 315754 h 397487"/>
              <a:gd name="connsiteX39" fmla="*/ 399415 w 400716"/>
              <a:gd name="connsiteY39" fmla="*/ 280863 h 397487"/>
              <a:gd name="connsiteX40" fmla="*/ 389006 w 400716"/>
              <a:gd name="connsiteY40" fmla="*/ 278357 h 397487"/>
              <a:gd name="connsiteX41" fmla="*/ 360669 w 400716"/>
              <a:gd name="connsiteY41" fmla="*/ 231900 h 397487"/>
              <a:gd name="connsiteX42" fmla="*/ 361247 w 400716"/>
              <a:gd name="connsiteY42" fmla="*/ 229972 h 397487"/>
              <a:gd name="connsiteX43" fmla="*/ 364910 w 400716"/>
              <a:gd name="connsiteY43" fmla="*/ 217828 h 397487"/>
              <a:gd name="connsiteX44" fmla="*/ 336380 w 400716"/>
              <a:gd name="connsiteY44" fmla="*/ 200093 h 397487"/>
              <a:gd name="connsiteX45" fmla="*/ 326935 w 400716"/>
              <a:gd name="connsiteY45" fmla="*/ 210117 h 397487"/>
              <a:gd name="connsiteX46" fmla="*/ 272381 w 400716"/>
              <a:gd name="connsiteY46" fmla="*/ 211467 h 397487"/>
              <a:gd name="connsiteX47" fmla="*/ 271032 w 400716"/>
              <a:gd name="connsiteY47" fmla="*/ 210117 h 397487"/>
              <a:gd name="connsiteX48" fmla="*/ 261394 w 400716"/>
              <a:gd name="connsiteY48" fmla="*/ 200093 h 397487"/>
              <a:gd name="connsiteX49" fmla="*/ 232864 w 400716"/>
              <a:gd name="connsiteY49" fmla="*/ 217635 h 397487"/>
              <a:gd name="connsiteX50" fmla="*/ 236719 w 400716"/>
              <a:gd name="connsiteY50" fmla="*/ 230936 h 397487"/>
              <a:gd name="connsiteX51" fmla="*/ 298791 w 400716"/>
              <a:gd name="connsiteY51" fmla="*/ 327706 h 397487"/>
              <a:gd name="connsiteX52" fmla="*/ 270839 w 400716"/>
              <a:gd name="connsiteY52" fmla="*/ 298791 h 397487"/>
              <a:gd name="connsiteX53" fmla="*/ 298791 w 400716"/>
              <a:gd name="connsiteY53" fmla="*/ 269875 h 397487"/>
              <a:gd name="connsiteX54" fmla="*/ 326742 w 400716"/>
              <a:gd name="connsiteY54" fmla="*/ 298791 h 397487"/>
              <a:gd name="connsiteX55" fmla="*/ 298791 w 400716"/>
              <a:gd name="connsiteY55" fmla="*/ 327706 h 39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0716" h="397487">
                <a:moveTo>
                  <a:pt x="28915" y="212045"/>
                </a:moveTo>
                <a:lnTo>
                  <a:pt x="208382" y="212045"/>
                </a:lnTo>
                <a:cubicBezTo>
                  <a:pt x="186021" y="235370"/>
                  <a:pt x="173491" y="266406"/>
                  <a:pt x="173491" y="298791"/>
                </a:cubicBezTo>
                <a:cubicBezTo>
                  <a:pt x="173491" y="319802"/>
                  <a:pt x="178696" y="339465"/>
                  <a:pt x="187756" y="356814"/>
                </a:cubicBezTo>
                <a:cubicBezTo>
                  <a:pt x="167515" y="363561"/>
                  <a:pt x="145154" y="366259"/>
                  <a:pt x="125299" y="366259"/>
                </a:cubicBezTo>
                <a:cubicBezTo>
                  <a:pt x="72866" y="366259"/>
                  <a:pt x="3084" y="347754"/>
                  <a:pt x="0" y="283947"/>
                </a:cubicBezTo>
                <a:lnTo>
                  <a:pt x="0" y="279514"/>
                </a:lnTo>
                <a:cubicBezTo>
                  <a:pt x="0" y="279514"/>
                  <a:pt x="0" y="240960"/>
                  <a:pt x="0" y="240960"/>
                </a:cubicBezTo>
                <a:cubicBezTo>
                  <a:pt x="0" y="226117"/>
                  <a:pt x="11373" y="213587"/>
                  <a:pt x="26216" y="212238"/>
                </a:cubicBezTo>
                <a:lnTo>
                  <a:pt x="28915" y="212238"/>
                </a:lnTo>
                <a:close/>
                <a:moveTo>
                  <a:pt x="366259" y="106022"/>
                </a:moveTo>
                <a:cubicBezTo>
                  <a:pt x="366259" y="143227"/>
                  <a:pt x="335995" y="173491"/>
                  <a:pt x="298791" y="173491"/>
                </a:cubicBezTo>
                <a:cubicBezTo>
                  <a:pt x="261586" y="173491"/>
                  <a:pt x="231322" y="143227"/>
                  <a:pt x="231322" y="106022"/>
                </a:cubicBezTo>
                <a:cubicBezTo>
                  <a:pt x="231322" y="68818"/>
                  <a:pt x="261586" y="38554"/>
                  <a:pt x="298791" y="38554"/>
                </a:cubicBezTo>
                <a:cubicBezTo>
                  <a:pt x="335995" y="38554"/>
                  <a:pt x="366259" y="68818"/>
                  <a:pt x="366259" y="106022"/>
                </a:cubicBezTo>
                <a:close/>
                <a:moveTo>
                  <a:pt x="125299" y="0"/>
                </a:moveTo>
                <a:cubicBezTo>
                  <a:pt x="173299" y="0"/>
                  <a:pt x="212045" y="38746"/>
                  <a:pt x="212045" y="86746"/>
                </a:cubicBezTo>
                <a:cubicBezTo>
                  <a:pt x="212045" y="134745"/>
                  <a:pt x="173299" y="173491"/>
                  <a:pt x="125299" y="173491"/>
                </a:cubicBezTo>
                <a:cubicBezTo>
                  <a:pt x="77300" y="173491"/>
                  <a:pt x="38554" y="134745"/>
                  <a:pt x="38554" y="86746"/>
                </a:cubicBezTo>
                <a:cubicBezTo>
                  <a:pt x="38554" y="38746"/>
                  <a:pt x="77300" y="0"/>
                  <a:pt x="125299" y="0"/>
                </a:cubicBezTo>
                <a:close/>
                <a:moveTo>
                  <a:pt x="236719" y="230936"/>
                </a:moveTo>
                <a:cubicBezTo>
                  <a:pt x="242695" y="251370"/>
                  <a:pt x="230936" y="272767"/>
                  <a:pt x="210310" y="278743"/>
                </a:cubicBezTo>
                <a:cubicBezTo>
                  <a:pt x="209924" y="278743"/>
                  <a:pt x="209346" y="278935"/>
                  <a:pt x="208768" y="279128"/>
                </a:cubicBezTo>
                <a:lnTo>
                  <a:pt x="197587" y="281827"/>
                </a:lnTo>
                <a:cubicBezTo>
                  <a:pt x="195852" y="293393"/>
                  <a:pt x="195852" y="305152"/>
                  <a:pt x="197587" y="316718"/>
                </a:cubicBezTo>
                <a:lnTo>
                  <a:pt x="207997" y="319224"/>
                </a:lnTo>
                <a:cubicBezTo>
                  <a:pt x="228623" y="324236"/>
                  <a:pt x="241346" y="345055"/>
                  <a:pt x="236526" y="365681"/>
                </a:cubicBezTo>
                <a:cubicBezTo>
                  <a:pt x="236526" y="366259"/>
                  <a:pt x="236141" y="367030"/>
                  <a:pt x="235948" y="367609"/>
                </a:cubicBezTo>
                <a:lnTo>
                  <a:pt x="232286" y="379753"/>
                </a:lnTo>
                <a:cubicBezTo>
                  <a:pt x="240767" y="387271"/>
                  <a:pt x="250406" y="393247"/>
                  <a:pt x="260815" y="397488"/>
                </a:cubicBezTo>
                <a:lnTo>
                  <a:pt x="270261" y="387464"/>
                </a:lnTo>
                <a:cubicBezTo>
                  <a:pt x="284911" y="372042"/>
                  <a:pt x="309393" y="371464"/>
                  <a:pt x="324814" y="386115"/>
                </a:cubicBezTo>
                <a:cubicBezTo>
                  <a:pt x="325200" y="386500"/>
                  <a:pt x="325778" y="387078"/>
                  <a:pt x="326164" y="387464"/>
                </a:cubicBezTo>
                <a:lnTo>
                  <a:pt x="335802" y="397488"/>
                </a:lnTo>
                <a:cubicBezTo>
                  <a:pt x="346211" y="393247"/>
                  <a:pt x="355850" y="387271"/>
                  <a:pt x="364332" y="379946"/>
                </a:cubicBezTo>
                <a:lnTo>
                  <a:pt x="360476" y="366645"/>
                </a:lnTo>
                <a:cubicBezTo>
                  <a:pt x="354501" y="346211"/>
                  <a:pt x="366452" y="324814"/>
                  <a:pt x="386886" y="318838"/>
                </a:cubicBezTo>
                <a:cubicBezTo>
                  <a:pt x="387271" y="318838"/>
                  <a:pt x="387849" y="318646"/>
                  <a:pt x="388235" y="318453"/>
                </a:cubicBezTo>
                <a:lnTo>
                  <a:pt x="399415" y="315754"/>
                </a:lnTo>
                <a:cubicBezTo>
                  <a:pt x="401150" y="304188"/>
                  <a:pt x="401150" y="292429"/>
                  <a:pt x="399415" y="280863"/>
                </a:cubicBezTo>
                <a:lnTo>
                  <a:pt x="389006" y="278357"/>
                </a:lnTo>
                <a:cubicBezTo>
                  <a:pt x="368380" y="273345"/>
                  <a:pt x="355657" y="252526"/>
                  <a:pt x="360669" y="231900"/>
                </a:cubicBezTo>
                <a:cubicBezTo>
                  <a:pt x="360669" y="231322"/>
                  <a:pt x="361055" y="230743"/>
                  <a:pt x="361247" y="229972"/>
                </a:cubicBezTo>
                <a:lnTo>
                  <a:pt x="364910" y="217828"/>
                </a:lnTo>
                <a:cubicBezTo>
                  <a:pt x="356428" y="210310"/>
                  <a:pt x="346790" y="204334"/>
                  <a:pt x="336380" y="200093"/>
                </a:cubicBezTo>
                <a:lnTo>
                  <a:pt x="326935" y="210117"/>
                </a:lnTo>
                <a:cubicBezTo>
                  <a:pt x="312284" y="225539"/>
                  <a:pt x="287803" y="226117"/>
                  <a:pt x="272381" y="211467"/>
                </a:cubicBezTo>
                <a:cubicBezTo>
                  <a:pt x="271996" y="211081"/>
                  <a:pt x="271417" y="210503"/>
                  <a:pt x="271032" y="210117"/>
                </a:cubicBezTo>
                <a:lnTo>
                  <a:pt x="261394" y="200093"/>
                </a:lnTo>
                <a:cubicBezTo>
                  <a:pt x="250984" y="204334"/>
                  <a:pt x="241346" y="210310"/>
                  <a:pt x="232864" y="217635"/>
                </a:cubicBezTo>
                <a:cubicBezTo>
                  <a:pt x="232864" y="217635"/>
                  <a:pt x="236719" y="230936"/>
                  <a:pt x="236719" y="230936"/>
                </a:cubicBezTo>
                <a:close/>
                <a:moveTo>
                  <a:pt x="298791" y="327706"/>
                </a:moveTo>
                <a:cubicBezTo>
                  <a:pt x="283369" y="327706"/>
                  <a:pt x="270839" y="314790"/>
                  <a:pt x="270839" y="298791"/>
                </a:cubicBezTo>
                <a:cubicBezTo>
                  <a:pt x="270839" y="282791"/>
                  <a:pt x="283369" y="269875"/>
                  <a:pt x="298791" y="269875"/>
                </a:cubicBezTo>
                <a:cubicBezTo>
                  <a:pt x="314212" y="269875"/>
                  <a:pt x="326742" y="282791"/>
                  <a:pt x="326742" y="298791"/>
                </a:cubicBezTo>
                <a:cubicBezTo>
                  <a:pt x="326742" y="314790"/>
                  <a:pt x="314212" y="327706"/>
                  <a:pt x="298791" y="327706"/>
                </a:cubicBezTo>
                <a:close/>
              </a:path>
            </a:pathLst>
          </a:custGeom>
          <a:gradFill>
            <a:gsLst>
              <a:gs pos="0">
                <a:srgbClr val="214792"/>
              </a:gs>
              <a:gs pos="100000">
                <a:srgbClr val="6D8BED"/>
              </a:gs>
            </a:gsLst>
            <a:lin ang="2700000" scaled="1"/>
          </a:gradFill>
          <a:ln w="19050" cap="flat">
            <a:noFill/>
            <a:prstDash val="solid"/>
            <a:miter/>
          </a:ln>
        </p:spPr>
        <p:txBody>
          <a:bodyPr rtlCol="0" anchor="ctr"/>
          <a:lstStyle/>
          <a:p>
            <a:endParaRPr lang="en-US"/>
          </a:p>
        </p:txBody>
      </p:sp>
      <p:sp>
        <p:nvSpPr>
          <p:cNvPr id="28" name="Content Placeholder 5">
            <a:extLst>
              <a:ext uri="{FF2B5EF4-FFF2-40B4-BE49-F238E27FC236}">
                <a16:creationId xmlns:a16="http://schemas.microsoft.com/office/drawing/2014/main" id="{4E8E2A0F-95DA-E28A-CDD3-7001B4B507E0}"/>
              </a:ext>
            </a:extLst>
          </p:cNvPr>
          <p:cNvSpPr txBox="1">
            <a:spLocks/>
          </p:cNvSpPr>
          <p:nvPr/>
        </p:nvSpPr>
        <p:spPr>
          <a:xfrm>
            <a:off x="3901812" y="5193030"/>
            <a:ext cx="1311537"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Deferral schedules</a:t>
            </a:r>
            <a:endParaRPr lang="en-US" sz="1300">
              <a:latin typeface="Manrope" pitchFamily="2" charset="0"/>
              <a:cs typeface="Segoe UI"/>
            </a:endParaRPr>
          </a:p>
        </p:txBody>
      </p:sp>
      <p:sp>
        <p:nvSpPr>
          <p:cNvPr id="29" name="Content Placeholder 5">
            <a:extLst>
              <a:ext uri="{FF2B5EF4-FFF2-40B4-BE49-F238E27FC236}">
                <a16:creationId xmlns:a16="http://schemas.microsoft.com/office/drawing/2014/main" id="{C44A311B-E7F2-F69E-47ED-39148D8F02FA}"/>
              </a:ext>
            </a:extLst>
          </p:cNvPr>
          <p:cNvSpPr txBox="1">
            <a:spLocks/>
          </p:cNvSpPr>
          <p:nvPr/>
        </p:nvSpPr>
        <p:spPr>
          <a:xfrm>
            <a:off x="5695724" y="5193030"/>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Recognition processing</a:t>
            </a:r>
            <a:endParaRPr lang="en-US" sz="1300">
              <a:latin typeface="Manrope" pitchFamily="2" charset="0"/>
              <a:cs typeface="Segoe UI"/>
            </a:endParaRPr>
          </a:p>
        </p:txBody>
      </p:sp>
      <p:pic>
        <p:nvPicPr>
          <p:cNvPr id="31" name="Graphic 30">
            <a:extLst>
              <a:ext uri="{FF2B5EF4-FFF2-40B4-BE49-F238E27FC236}">
                <a16:creationId xmlns:a16="http://schemas.microsoft.com/office/drawing/2014/main" id="{6AA8BED5-671A-181F-3D9E-600406A6832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5175250" y="2041525"/>
            <a:ext cx="152400" cy="171450"/>
          </a:xfrm>
          <a:prstGeom prst="rect">
            <a:avLst/>
          </a:prstGeom>
        </p:spPr>
      </p:pic>
      <p:pic>
        <p:nvPicPr>
          <p:cNvPr id="34" name="Graphic 33">
            <a:extLst>
              <a:ext uri="{FF2B5EF4-FFF2-40B4-BE49-F238E27FC236}">
                <a16:creationId xmlns:a16="http://schemas.microsoft.com/office/drawing/2014/main" id="{7275E7B4-F812-CA44-8BC9-D31D2A3130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7324725" y="2041525"/>
            <a:ext cx="152400" cy="171450"/>
          </a:xfrm>
          <a:prstGeom prst="rect">
            <a:avLst/>
          </a:prstGeom>
        </p:spPr>
      </p:pic>
      <p:pic>
        <p:nvPicPr>
          <p:cNvPr id="35" name="Graphic 34">
            <a:extLst>
              <a:ext uri="{FF2B5EF4-FFF2-40B4-BE49-F238E27FC236}">
                <a16:creationId xmlns:a16="http://schemas.microsoft.com/office/drawing/2014/main" id="{650EECBF-4C01-60A6-AC55-BD6C282E6B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8573508" y="2041525"/>
            <a:ext cx="152400" cy="171450"/>
          </a:xfrm>
          <a:prstGeom prst="rect">
            <a:avLst/>
          </a:prstGeom>
        </p:spPr>
      </p:pic>
      <p:cxnSp>
        <p:nvCxnSpPr>
          <p:cNvPr id="36" name="Straight Connector 35">
            <a:extLst>
              <a:ext uri="{FF2B5EF4-FFF2-40B4-BE49-F238E27FC236}">
                <a16:creationId xmlns:a16="http://schemas.microsoft.com/office/drawing/2014/main" id="{3707B018-7750-14AF-9486-50BD8481DEBD}"/>
              </a:ext>
            </a:extLst>
          </p:cNvPr>
          <p:cNvCxnSpPr>
            <a:cxnSpLocks/>
          </p:cNvCxnSpPr>
          <p:nvPr/>
        </p:nvCxnSpPr>
        <p:spPr>
          <a:xfrm>
            <a:off x="10632984" y="2108200"/>
            <a:ext cx="0" cy="1511300"/>
          </a:xfrm>
          <a:prstGeom prst="line">
            <a:avLst/>
          </a:prstGeom>
          <a:noFill/>
          <a:ln w="19050">
            <a:gradFill flip="none" rotWithShape="1">
              <a:gsLst>
                <a:gs pos="51000">
                  <a:srgbClr val="214792"/>
                </a:gs>
                <a:gs pos="0">
                  <a:srgbClr val="6D8BED"/>
                </a:gs>
              </a:gsLst>
              <a:lin ang="27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cxnSp>
      <p:pic>
        <p:nvPicPr>
          <p:cNvPr id="39" name="Graphic 38">
            <a:extLst>
              <a:ext uri="{FF2B5EF4-FFF2-40B4-BE49-F238E27FC236}">
                <a16:creationId xmlns:a16="http://schemas.microsoft.com/office/drawing/2014/main" id="{5D595176-76D7-7A8F-76B9-833071B79F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5175250" y="4791075"/>
            <a:ext cx="152400" cy="171450"/>
          </a:xfrm>
          <a:prstGeom prst="rect">
            <a:avLst/>
          </a:prstGeom>
        </p:spPr>
      </p:pic>
      <p:cxnSp>
        <p:nvCxnSpPr>
          <p:cNvPr id="40" name="Straight Connector 39">
            <a:extLst>
              <a:ext uri="{FF2B5EF4-FFF2-40B4-BE49-F238E27FC236}">
                <a16:creationId xmlns:a16="http://schemas.microsoft.com/office/drawing/2014/main" id="{254929A9-6C8C-065B-B90C-11B68F8E3A1C}"/>
              </a:ext>
            </a:extLst>
          </p:cNvPr>
          <p:cNvCxnSpPr>
            <a:cxnSpLocks/>
          </p:cNvCxnSpPr>
          <p:nvPr/>
        </p:nvCxnSpPr>
        <p:spPr>
          <a:xfrm>
            <a:off x="4248150" y="3305175"/>
            <a:ext cx="5238750" cy="0"/>
          </a:xfrm>
          <a:prstGeom prst="line">
            <a:avLst/>
          </a:prstGeom>
          <a:noFill/>
          <a:ln w="19050">
            <a:gradFill flip="none" rotWithShape="1">
              <a:gsLst>
                <a:gs pos="0">
                  <a:srgbClr val="214792"/>
                </a:gs>
                <a:gs pos="100000">
                  <a:srgbClr val="6D8BED"/>
                </a:gs>
              </a:gsLst>
              <a:lin ang="27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cxnSp>
      <p:sp>
        <p:nvSpPr>
          <p:cNvPr id="41" name="Rectangle 40">
            <a:extLst>
              <a:ext uri="{FF2B5EF4-FFF2-40B4-BE49-F238E27FC236}">
                <a16:creationId xmlns:a16="http://schemas.microsoft.com/office/drawing/2014/main" id="{737775DA-2A4E-DDBD-6FFA-2BC7231FF16D}"/>
              </a:ext>
            </a:extLst>
          </p:cNvPr>
          <p:cNvSpPr/>
          <p:nvPr/>
        </p:nvSpPr>
        <p:spPr>
          <a:xfrm>
            <a:off x="7038975" y="1905000"/>
            <a:ext cx="476250" cy="422275"/>
          </a:xfrm>
          <a:prstGeom prst="rect">
            <a:avLst/>
          </a:prstGeom>
          <a:solidFill>
            <a:srgbClr val="F9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87C87ABB-1FDF-72A6-DF37-2975FFDBD9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7172325" y="2041525"/>
            <a:ext cx="152400" cy="171450"/>
          </a:xfrm>
          <a:prstGeom prst="rect">
            <a:avLst/>
          </a:prstGeom>
        </p:spPr>
      </p:pic>
      <p:cxnSp>
        <p:nvCxnSpPr>
          <p:cNvPr id="45" name="Straight Connector 44">
            <a:extLst>
              <a:ext uri="{FF2B5EF4-FFF2-40B4-BE49-F238E27FC236}">
                <a16:creationId xmlns:a16="http://schemas.microsoft.com/office/drawing/2014/main" id="{9B2BFB98-8A62-8C0F-3F68-6B129483C7F1}"/>
              </a:ext>
            </a:extLst>
          </p:cNvPr>
          <p:cNvCxnSpPr>
            <a:cxnSpLocks/>
          </p:cNvCxnSpPr>
          <p:nvPr/>
        </p:nvCxnSpPr>
        <p:spPr>
          <a:xfrm>
            <a:off x="9478330" y="2681287"/>
            <a:ext cx="0" cy="620713"/>
          </a:xfrm>
          <a:prstGeom prst="line">
            <a:avLst/>
          </a:prstGeom>
          <a:noFill/>
          <a:ln w="19050">
            <a:gradFill flip="none" rotWithShape="1">
              <a:gsLst>
                <a:gs pos="0">
                  <a:srgbClr val="214792"/>
                </a:gs>
                <a:gs pos="100000">
                  <a:srgbClr val="6D8BED"/>
                </a:gs>
              </a:gsLst>
              <a:lin ang="27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CE6F69B2-D960-55BE-5F69-775A058DDE18}"/>
              </a:ext>
            </a:extLst>
          </p:cNvPr>
          <p:cNvCxnSpPr>
            <a:cxnSpLocks/>
          </p:cNvCxnSpPr>
          <p:nvPr/>
        </p:nvCxnSpPr>
        <p:spPr>
          <a:xfrm>
            <a:off x="9879330" y="2116455"/>
            <a:ext cx="756920" cy="0"/>
          </a:xfrm>
          <a:prstGeom prst="line">
            <a:avLst/>
          </a:prstGeom>
          <a:noFill/>
          <a:ln w="19050">
            <a:gradFill flip="none" rotWithShape="1">
              <a:gsLst>
                <a:gs pos="0">
                  <a:srgbClr val="214792"/>
                </a:gs>
                <a:gs pos="100000">
                  <a:srgbClr val="6D8BED"/>
                </a:gs>
              </a:gsLst>
              <a:lin ang="27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3BBD69BF-A555-ABF2-1239-3BAEB5912F51}"/>
              </a:ext>
            </a:extLst>
          </p:cNvPr>
          <p:cNvCxnSpPr>
            <a:cxnSpLocks/>
          </p:cNvCxnSpPr>
          <p:nvPr/>
        </p:nvCxnSpPr>
        <p:spPr>
          <a:xfrm>
            <a:off x="4251010" y="3298031"/>
            <a:ext cx="0" cy="945357"/>
          </a:xfrm>
          <a:prstGeom prst="line">
            <a:avLst/>
          </a:prstGeom>
          <a:noFill/>
          <a:ln w="19050">
            <a:gradFill flip="none" rotWithShape="1">
              <a:gsLst>
                <a:gs pos="100000">
                  <a:srgbClr val="214792"/>
                </a:gs>
                <a:gs pos="0">
                  <a:srgbClr val="6D8BED"/>
                </a:gs>
              </a:gsLst>
              <a:lin ang="27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cxnSp>
      <p:pic>
        <p:nvPicPr>
          <p:cNvPr id="57" name="Graphic 56">
            <a:extLst>
              <a:ext uri="{FF2B5EF4-FFF2-40B4-BE49-F238E27FC236}">
                <a16:creationId xmlns:a16="http://schemas.microsoft.com/office/drawing/2014/main" id="{D2ACD415-A763-6A3D-D2A0-39DCD1D35C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74330" y="4145756"/>
            <a:ext cx="152400" cy="171450"/>
          </a:xfrm>
          <a:prstGeom prst="rect">
            <a:avLst/>
          </a:prstGeom>
        </p:spPr>
      </p:pic>
      <p:sp>
        <p:nvSpPr>
          <p:cNvPr id="59" name="Rectangle 58">
            <a:extLst>
              <a:ext uri="{FF2B5EF4-FFF2-40B4-BE49-F238E27FC236}">
                <a16:creationId xmlns:a16="http://schemas.microsoft.com/office/drawing/2014/main" id="{FED8B046-4A68-2A00-96C0-084CB3C938EF}"/>
              </a:ext>
            </a:extLst>
          </p:cNvPr>
          <p:cNvSpPr/>
          <p:nvPr/>
        </p:nvSpPr>
        <p:spPr>
          <a:xfrm>
            <a:off x="7038975" y="4732020"/>
            <a:ext cx="476250" cy="422275"/>
          </a:xfrm>
          <a:prstGeom prst="rect">
            <a:avLst/>
          </a:prstGeom>
          <a:solidFill>
            <a:srgbClr val="F9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a:extLst>
              <a:ext uri="{FF2B5EF4-FFF2-40B4-BE49-F238E27FC236}">
                <a16:creationId xmlns:a16="http://schemas.microsoft.com/office/drawing/2014/main" id="{9AC25E35-0407-EDF7-D03F-09A0A9A3A8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7172325" y="4868545"/>
            <a:ext cx="152400" cy="171450"/>
          </a:xfrm>
          <a:prstGeom prst="rect">
            <a:avLst/>
          </a:prstGeom>
        </p:spPr>
      </p:pic>
      <p:pic>
        <p:nvPicPr>
          <p:cNvPr id="64" name="Graphic 63">
            <a:extLst>
              <a:ext uri="{FF2B5EF4-FFF2-40B4-BE49-F238E27FC236}">
                <a16:creationId xmlns:a16="http://schemas.microsoft.com/office/drawing/2014/main" id="{DD548EB3-EBD4-BD23-6938-B0D630ED5D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98470" y="4648200"/>
            <a:ext cx="457200" cy="457200"/>
          </a:xfrm>
          <a:prstGeom prst="rect">
            <a:avLst/>
          </a:prstGeom>
        </p:spPr>
      </p:pic>
      <p:sp>
        <p:nvSpPr>
          <p:cNvPr id="65" name="Content Placeholder 5">
            <a:extLst>
              <a:ext uri="{FF2B5EF4-FFF2-40B4-BE49-F238E27FC236}">
                <a16:creationId xmlns:a16="http://schemas.microsoft.com/office/drawing/2014/main" id="{2E35CAD5-046C-0AD7-991E-7180C5B83023}"/>
              </a:ext>
            </a:extLst>
          </p:cNvPr>
          <p:cNvSpPr txBox="1">
            <a:spLocks/>
          </p:cNvSpPr>
          <p:nvPr/>
        </p:nvSpPr>
        <p:spPr>
          <a:xfrm>
            <a:off x="7395133" y="5193030"/>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Revenue recognition journal entries</a:t>
            </a:r>
            <a:endParaRPr lang="en-US" sz="1300">
              <a:latin typeface="Manrope" pitchFamily="2" charset="0"/>
              <a:cs typeface="Segoe UI"/>
            </a:endParaRPr>
          </a:p>
        </p:txBody>
      </p:sp>
      <p:pic>
        <p:nvPicPr>
          <p:cNvPr id="66" name="Graphic 65">
            <a:extLst>
              <a:ext uri="{FF2B5EF4-FFF2-40B4-BE49-F238E27FC236}">
                <a16:creationId xmlns:a16="http://schemas.microsoft.com/office/drawing/2014/main" id="{212E8E94-5661-8558-6395-E48BF2AD92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85537" y="3905922"/>
            <a:ext cx="457200" cy="457200"/>
          </a:xfrm>
          <a:prstGeom prst="rect">
            <a:avLst/>
          </a:prstGeom>
        </p:spPr>
      </p:pic>
      <p:sp>
        <p:nvSpPr>
          <p:cNvPr id="67" name="Content Placeholder 5">
            <a:extLst>
              <a:ext uri="{FF2B5EF4-FFF2-40B4-BE49-F238E27FC236}">
                <a16:creationId xmlns:a16="http://schemas.microsoft.com/office/drawing/2014/main" id="{19561BE9-E5AA-4127-215C-82E61BC900BF}"/>
              </a:ext>
            </a:extLst>
          </p:cNvPr>
          <p:cNvSpPr txBox="1">
            <a:spLocks/>
          </p:cNvSpPr>
          <p:nvPr/>
        </p:nvSpPr>
        <p:spPr>
          <a:xfrm>
            <a:off x="9982200" y="4450752"/>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Revenue recognition journal entries</a:t>
            </a:r>
            <a:endParaRPr lang="en-US" sz="1300">
              <a:latin typeface="Manrope" pitchFamily="2" charset="0"/>
              <a:cs typeface="Segoe UI"/>
            </a:endParaRPr>
          </a:p>
        </p:txBody>
      </p:sp>
      <p:pic>
        <p:nvPicPr>
          <p:cNvPr id="68" name="Graphic 67">
            <a:extLst>
              <a:ext uri="{FF2B5EF4-FFF2-40B4-BE49-F238E27FC236}">
                <a16:creationId xmlns:a16="http://schemas.microsoft.com/office/drawing/2014/main" id="{59E4C289-AF82-782A-803B-33AB0678A9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53700" y="3581876"/>
            <a:ext cx="152400" cy="171450"/>
          </a:xfrm>
          <a:prstGeom prst="rect">
            <a:avLst/>
          </a:prstGeom>
        </p:spPr>
      </p:pic>
      <p:cxnSp>
        <p:nvCxnSpPr>
          <p:cNvPr id="72" name="Straight Connector 71">
            <a:extLst>
              <a:ext uri="{FF2B5EF4-FFF2-40B4-BE49-F238E27FC236}">
                <a16:creationId xmlns:a16="http://schemas.microsoft.com/office/drawing/2014/main" id="{EB6A1BA5-7774-4546-E292-E54E5B2F1ADD}"/>
              </a:ext>
            </a:extLst>
          </p:cNvPr>
          <p:cNvCxnSpPr/>
          <p:nvPr/>
        </p:nvCxnSpPr>
        <p:spPr>
          <a:xfrm>
            <a:off x="3816350" y="5715000"/>
            <a:ext cx="0" cy="19685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DC1E2ED-0BB3-B30C-B968-F1A8B30B2BA6}"/>
              </a:ext>
            </a:extLst>
          </p:cNvPr>
          <p:cNvCxnSpPr/>
          <p:nvPr/>
        </p:nvCxnSpPr>
        <p:spPr>
          <a:xfrm>
            <a:off x="3813175" y="5899150"/>
            <a:ext cx="876300" cy="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AAE0FF59-25C1-C127-BC25-D3FDFDD5B4CF}"/>
              </a:ext>
            </a:extLst>
          </p:cNvPr>
          <p:cNvCxnSpPr>
            <a:cxnSpLocks/>
          </p:cNvCxnSpPr>
          <p:nvPr/>
        </p:nvCxnSpPr>
        <p:spPr>
          <a:xfrm flipH="1">
            <a:off x="7061200" y="5715000"/>
            <a:ext cx="0" cy="19685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B0676F3E-C7C6-75EB-9519-C63A64654873}"/>
              </a:ext>
            </a:extLst>
          </p:cNvPr>
          <p:cNvCxnSpPr>
            <a:cxnSpLocks/>
          </p:cNvCxnSpPr>
          <p:nvPr/>
        </p:nvCxnSpPr>
        <p:spPr>
          <a:xfrm flipH="1">
            <a:off x="6191250" y="5911056"/>
            <a:ext cx="876300" cy="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78" name="Graphic 77">
            <a:extLst>
              <a:ext uri="{FF2B5EF4-FFF2-40B4-BE49-F238E27FC236}">
                <a16:creationId xmlns:a16="http://schemas.microsoft.com/office/drawing/2014/main" id="{4CF6C6D4-ACE2-7E7B-6E9C-16CBEB7B43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65371" y="5710405"/>
            <a:ext cx="1154430" cy="416076"/>
          </a:xfrm>
          <a:prstGeom prst="rect">
            <a:avLst/>
          </a:prstGeom>
        </p:spPr>
      </p:pic>
      <p:cxnSp>
        <p:nvCxnSpPr>
          <p:cNvPr id="79" name="Straight Connector 78">
            <a:extLst>
              <a:ext uri="{FF2B5EF4-FFF2-40B4-BE49-F238E27FC236}">
                <a16:creationId xmlns:a16="http://schemas.microsoft.com/office/drawing/2014/main" id="{C0B965EB-B29C-2D63-00ED-ADFB4ED427C4}"/>
              </a:ext>
            </a:extLst>
          </p:cNvPr>
          <p:cNvCxnSpPr/>
          <p:nvPr/>
        </p:nvCxnSpPr>
        <p:spPr>
          <a:xfrm>
            <a:off x="4302125" y="6359525"/>
            <a:ext cx="0" cy="19685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84F6E44-BAF3-736D-8EE9-2A17E5689530}"/>
              </a:ext>
            </a:extLst>
          </p:cNvPr>
          <p:cNvCxnSpPr>
            <a:cxnSpLocks/>
          </p:cNvCxnSpPr>
          <p:nvPr/>
        </p:nvCxnSpPr>
        <p:spPr>
          <a:xfrm>
            <a:off x="4298950" y="6543675"/>
            <a:ext cx="2282825" cy="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1AF7185A-EB98-EA9C-6C2E-026FFD801861}"/>
              </a:ext>
            </a:extLst>
          </p:cNvPr>
          <p:cNvCxnSpPr>
            <a:cxnSpLocks/>
          </p:cNvCxnSpPr>
          <p:nvPr/>
        </p:nvCxnSpPr>
        <p:spPr>
          <a:xfrm flipH="1">
            <a:off x="10785475" y="6359525"/>
            <a:ext cx="0" cy="19685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D3562CBA-C4F3-D56A-7C82-5ED7CFA70D5A}"/>
              </a:ext>
            </a:extLst>
          </p:cNvPr>
          <p:cNvCxnSpPr>
            <a:cxnSpLocks/>
          </p:cNvCxnSpPr>
          <p:nvPr/>
        </p:nvCxnSpPr>
        <p:spPr>
          <a:xfrm flipH="1">
            <a:off x="8515350" y="6555581"/>
            <a:ext cx="2286000" cy="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86" name="Graphic 15">
            <a:extLst>
              <a:ext uri="{FF2B5EF4-FFF2-40B4-BE49-F238E27FC236}">
                <a16:creationId xmlns:a16="http://schemas.microsoft.com/office/drawing/2014/main" id="{37C7FFF6-3905-8E4F-DFED-ADA08F05C1AF}"/>
              </a:ext>
            </a:extLst>
          </p:cNvPr>
          <p:cNvGrpSpPr/>
          <p:nvPr/>
        </p:nvGrpSpPr>
        <p:grpSpPr>
          <a:xfrm>
            <a:off x="6735459" y="6268267"/>
            <a:ext cx="426971" cy="428902"/>
            <a:chOff x="429120" y="5596042"/>
            <a:chExt cx="320040" cy="321487"/>
          </a:xfrm>
        </p:grpSpPr>
        <p:sp>
          <p:nvSpPr>
            <p:cNvPr id="88" name="Freeform: Shape 87">
              <a:extLst>
                <a:ext uri="{FF2B5EF4-FFF2-40B4-BE49-F238E27FC236}">
                  <a16:creationId xmlns:a16="http://schemas.microsoft.com/office/drawing/2014/main" id="{5D9F1765-8080-89DE-E5CC-23779C2B92BA}"/>
                </a:ext>
              </a:extLst>
            </p:cNvPr>
            <p:cNvSpPr/>
            <p:nvPr/>
          </p:nvSpPr>
          <p:spPr>
            <a:xfrm>
              <a:off x="429120" y="5596042"/>
              <a:ext cx="320040" cy="320040"/>
            </a:xfrm>
            <a:custGeom>
              <a:avLst/>
              <a:gdLst>
                <a:gd name="connsiteX0" fmla="*/ 220980 w 320040"/>
                <a:gd name="connsiteY0" fmla="*/ 0 h 320040"/>
                <a:gd name="connsiteX1" fmla="*/ 320040 w 320040"/>
                <a:gd name="connsiteY1" fmla="*/ 68580 h 320040"/>
                <a:gd name="connsiteX2" fmla="*/ 320040 w 320040"/>
                <a:gd name="connsiteY2" fmla="*/ 320040 h 320040"/>
                <a:gd name="connsiteX3" fmla="*/ 0 w 320040"/>
                <a:gd name="connsiteY3" fmla="*/ 320040 h 320040"/>
                <a:gd name="connsiteX4" fmla="*/ 0 w 320040"/>
                <a:gd name="connsiteY4" fmla="*/ 160020 h 320040"/>
                <a:gd name="connsiteX5" fmla="*/ 220980 w 320040"/>
                <a:gd name="connsiteY5" fmla="*/ 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 h="320040">
                  <a:moveTo>
                    <a:pt x="220980" y="0"/>
                  </a:moveTo>
                  <a:lnTo>
                    <a:pt x="320040" y="68580"/>
                  </a:lnTo>
                  <a:lnTo>
                    <a:pt x="320040" y="320040"/>
                  </a:lnTo>
                  <a:lnTo>
                    <a:pt x="0" y="320040"/>
                  </a:lnTo>
                  <a:lnTo>
                    <a:pt x="0" y="160020"/>
                  </a:lnTo>
                  <a:lnTo>
                    <a:pt x="220980" y="0"/>
                  </a:lnTo>
                  <a:close/>
                </a:path>
              </a:pathLst>
            </a:custGeom>
            <a:solidFill>
              <a:srgbClr val="158915"/>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 name="Freeform: Shape 88">
              <a:extLst>
                <a:ext uri="{FF2B5EF4-FFF2-40B4-BE49-F238E27FC236}">
                  <a16:creationId xmlns:a16="http://schemas.microsoft.com/office/drawing/2014/main" id="{D04B1B0C-D43D-639A-0DD6-75F0AD00326F}"/>
                </a:ext>
              </a:extLst>
            </p:cNvPr>
            <p:cNvSpPr/>
            <p:nvPr/>
          </p:nvSpPr>
          <p:spPr>
            <a:xfrm>
              <a:off x="429120" y="5664622"/>
              <a:ext cx="320040" cy="251460"/>
            </a:xfrm>
            <a:custGeom>
              <a:avLst/>
              <a:gdLst>
                <a:gd name="connsiteX0" fmla="*/ 211973 w 320040"/>
                <a:gd name="connsiteY0" fmla="*/ 65732 h 251460"/>
                <a:gd name="connsiteX1" fmla="*/ 230023 w 320040"/>
                <a:gd name="connsiteY1" fmla="*/ 65782 h 251460"/>
                <a:gd name="connsiteX2" fmla="*/ 320040 w 320040"/>
                <a:gd name="connsiteY2" fmla="*/ 0 h 251460"/>
                <a:gd name="connsiteX3" fmla="*/ 320040 w 320040"/>
                <a:gd name="connsiteY3" fmla="*/ 251460 h 251460"/>
                <a:gd name="connsiteX4" fmla="*/ 0 w 320040"/>
                <a:gd name="connsiteY4" fmla="*/ 251460 h 251460"/>
                <a:gd name="connsiteX5" fmla="*/ 0 w 320040"/>
                <a:gd name="connsiteY5" fmla="*/ 167640 h 251460"/>
                <a:gd name="connsiteX6" fmla="*/ 168142 w 320040"/>
                <a:gd name="connsiteY6" fmla="*/ 46506 h 251460"/>
                <a:gd name="connsiteX7" fmla="*/ 186109 w 320040"/>
                <a:gd name="connsiteY7" fmla="*/ 46615 h 251460"/>
                <a:gd name="connsiteX8" fmla="*/ 211973 w 320040"/>
                <a:gd name="connsiteY8" fmla="*/ 65732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 h="251460">
                  <a:moveTo>
                    <a:pt x="211973" y="65732"/>
                  </a:moveTo>
                  <a:cubicBezTo>
                    <a:pt x="217332" y="69694"/>
                    <a:pt x="224643" y="69713"/>
                    <a:pt x="230023" y="65782"/>
                  </a:cubicBezTo>
                  <a:lnTo>
                    <a:pt x="320040" y="0"/>
                  </a:lnTo>
                  <a:lnTo>
                    <a:pt x="320040" y="251460"/>
                  </a:lnTo>
                  <a:lnTo>
                    <a:pt x="0" y="251460"/>
                  </a:lnTo>
                  <a:lnTo>
                    <a:pt x="0" y="167640"/>
                  </a:lnTo>
                  <a:lnTo>
                    <a:pt x="168142" y="46506"/>
                  </a:lnTo>
                  <a:cubicBezTo>
                    <a:pt x="173518" y="42633"/>
                    <a:pt x="180780" y="42677"/>
                    <a:pt x="186109" y="46615"/>
                  </a:cubicBezTo>
                  <a:lnTo>
                    <a:pt x="211973" y="65732"/>
                  </a:lnTo>
                  <a:close/>
                </a:path>
              </a:pathLst>
            </a:custGeom>
            <a:solidFill>
              <a:srgbClr val="6AD116"/>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AE1A64A0-C12F-C298-2B2B-4F4F5589932D}"/>
                </a:ext>
              </a:extLst>
            </p:cNvPr>
            <p:cNvSpPr/>
            <p:nvPr/>
          </p:nvSpPr>
          <p:spPr>
            <a:xfrm>
              <a:off x="528180" y="5785844"/>
              <a:ext cx="220980" cy="131685"/>
            </a:xfrm>
            <a:custGeom>
              <a:avLst/>
              <a:gdLst>
                <a:gd name="connsiteX0" fmla="*/ 220980 w 220980"/>
                <a:gd name="connsiteY0" fmla="*/ 131686 h 131685"/>
                <a:gd name="connsiteX1" fmla="*/ 220980 w 220980"/>
                <a:gd name="connsiteY1" fmla="*/ 21196 h 131685"/>
                <a:gd name="connsiteX2" fmla="*/ 195627 w 220980"/>
                <a:gd name="connsiteY2" fmla="*/ 2885 h 131685"/>
                <a:gd name="connsiteX3" fmla="*/ 177763 w 220980"/>
                <a:gd name="connsiteY3" fmla="*/ 2899 h 131685"/>
                <a:gd name="connsiteX4" fmla="*/ 0 w 220980"/>
                <a:gd name="connsiteY4" fmla="*/ 131686 h 131685"/>
                <a:gd name="connsiteX5" fmla="*/ 220980 w 220980"/>
                <a:gd name="connsiteY5" fmla="*/ 131686 h 13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 h="131685">
                  <a:moveTo>
                    <a:pt x="220980" y="131686"/>
                  </a:moveTo>
                  <a:lnTo>
                    <a:pt x="220980" y="21196"/>
                  </a:lnTo>
                  <a:lnTo>
                    <a:pt x="195627" y="2885"/>
                  </a:lnTo>
                  <a:cubicBezTo>
                    <a:pt x="190294" y="-967"/>
                    <a:pt x="183090" y="-961"/>
                    <a:pt x="177763" y="2899"/>
                  </a:cubicBezTo>
                  <a:lnTo>
                    <a:pt x="0" y="131686"/>
                  </a:lnTo>
                  <a:lnTo>
                    <a:pt x="220980" y="131686"/>
                  </a:lnTo>
                  <a:close/>
                </a:path>
              </a:pathLst>
            </a:custGeom>
            <a:solidFill>
              <a:srgbClr val="000000">
                <a:alpha val="24000"/>
              </a:srgbClr>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2FA378A5-E251-F5C4-D85E-E858E1B6E410}"/>
                </a:ext>
              </a:extLst>
            </p:cNvPr>
            <p:cNvSpPr/>
            <p:nvPr/>
          </p:nvSpPr>
          <p:spPr>
            <a:xfrm>
              <a:off x="528180" y="5784396"/>
              <a:ext cx="220980" cy="131685"/>
            </a:xfrm>
            <a:custGeom>
              <a:avLst/>
              <a:gdLst>
                <a:gd name="connsiteX0" fmla="*/ 220980 w 220980"/>
                <a:gd name="connsiteY0" fmla="*/ 131686 h 131685"/>
                <a:gd name="connsiteX1" fmla="*/ 220980 w 220980"/>
                <a:gd name="connsiteY1" fmla="*/ 21196 h 131685"/>
                <a:gd name="connsiteX2" fmla="*/ 195627 w 220980"/>
                <a:gd name="connsiteY2" fmla="*/ 2885 h 131685"/>
                <a:gd name="connsiteX3" fmla="*/ 177763 w 220980"/>
                <a:gd name="connsiteY3" fmla="*/ 2899 h 131685"/>
                <a:gd name="connsiteX4" fmla="*/ 0 w 220980"/>
                <a:gd name="connsiteY4" fmla="*/ 131686 h 131685"/>
                <a:gd name="connsiteX5" fmla="*/ 220980 w 220980"/>
                <a:gd name="connsiteY5" fmla="*/ 131686 h 13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 h="131685">
                  <a:moveTo>
                    <a:pt x="220980" y="131686"/>
                  </a:moveTo>
                  <a:lnTo>
                    <a:pt x="220980" y="21196"/>
                  </a:lnTo>
                  <a:lnTo>
                    <a:pt x="195627" y="2885"/>
                  </a:lnTo>
                  <a:cubicBezTo>
                    <a:pt x="190294" y="-967"/>
                    <a:pt x="183090" y="-961"/>
                    <a:pt x="177763" y="2899"/>
                  </a:cubicBezTo>
                  <a:lnTo>
                    <a:pt x="0" y="131686"/>
                  </a:lnTo>
                  <a:lnTo>
                    <a:pt x="220980" y="131686"/>
                  </a:lnTo>
                  <a:close/>
                </a:path>
              </a:pathLst>
            </a:custGeom>
            <a:solidFill>
              <a:srgbClr val="C3F488"/>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7" name="TextBox 86">
            <a:extLst>
              <a:ext uri="{FF2B5EF4-FFF2-40B4-BE49-F238E27FC236}">
                <a16:creationId xmlns:a16="http://schemas.microsoft.com/office/drawing/2014/main" id="{8A43911F-6E5E-1825-D510-6B6FC540BF6E}"/>
              </a:ext>
            </a:extLst>
          </p:cNvPr>
          <p:cNvSpPr txBox="1"/>
          <p:nvPr/>
        </p:nvSpPr>
        <p:spPr>
          <a:xfrm>
            <a:off x="7340049" y="6374038"/>
            <a:ext cx="1294241" cy="323165"/>
          </a:xfrm>
          <a:prstGeom prst="rect">
            <a:avLst/>
          </a:prstGeom>
          <a:noFill/>
        </p:spPr>
        <p:txBody>
          <a:bodyPr wrap="square" lIns="0" tIns="0" rIns="0" bIns="0" rtlCol="0">
            <a:spAutoFit/>
          </a:bodyPr>
          <a:lstStyle/>
          <a:p>
            <a:r>
              <a:rPr lang="en-US" sz="1050" b="1">
                <a:solidFill>
                  <a:srgbClr val="00245B"/>
                </a:solidFill>
                <a:latin typeface="Segoe UI" panose="020B0502040204020203" pitchFamily="34" charset="0"/>
                <a:cs typeface="Segoe UI" panose="020B0502040204020203" pitchFamily="34" charset="0"/>
              </a:rPr>
              <a:t>Dynamics 365 Finance</a:t>
            </a:r>
            <a:endParaRPr lang="en-CA" sz="1050" b="1">
              <a:solidFill>
                <a:srgbClr val="00245B"/>
              </a:solidFill>
              <a:latin typeface="Segoe UI" panose="020B0502040204020203" pitchFamily="34" charset="0"/>
              <a:cs typeface="Segoe UI" panose="020B0502040204020203" pitchFamily="34" charset="0"/>
            </a:endParaRPr>
          </a:p>
        </p:txBody>
      </p:sp>
      <p:sp>
        <p:nvSpPr>
          <p:cNvPr id="92" name="Rectangle: Rounded Corners 91">
            <a:extLst>
              <a:ext uri="{FF2B5EF4-FFF2-40B4-BE49-F238E27FC236}">
                <a16:creationId xmlns:a16="http://schemas.microsoft.com/office/drawing/2014/main" id="{9E0990E4-1CCC-58B0-1E97-73EA0FD61C1D}"/>
              </a:ext>
            </a:extLst>
          </p:cNvPr>
          <p:cNvSpPr>
            <a:spLocks noGrp="1" noRot="1" noMove="1" noResize="1" noEditPoints="1" noAdjustHandles="1" noChangeArrowheads="1" noChangeShapeType="1"/>
          </p:cNvSpPr>
          <p:nvPr/>
        </p:nvSpPr>
        <p:spPr>
          <a:xfrm>
            <a:off x="457200" y="1495313"/>
            <a:ext cx="2436607" cy="4679709"/>
          </a:xfrm>
          <a:prstGeom prst="roundRect">
            <a:avLst>
              <a:gd name="adj" fmla="val 10230"/>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3" name="Content Placeholder 5">
            <a:extLst>
              <a:ext uri="{FF2B5EF4-FFF2-40B4-BE49-F238E27FC236}">
                <a16:creationId xmlns:a16="http://schemas.microsoft.com/office/drawing/2014/main" id="{36FEAA28-AB8D-EB1E-1A55-8D0918B7BF6E}"/>
              </a:ext>
            </a:extLst>
          </p:cNvPr>
          <p:cNvSpPr txBox="1">
            <a:spLocks/>
          </p:cNvSpPr>
          <p:nvPr/>
        </p:nvSpPr>
        <p:spPr>
          <a:xfrm>
            <a:off x="1195181" y="1730240"/>
            <a:ext cx="960644"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latin typeface="Manrope ExtraBold" pitchFamily="2" charset="0"/>
              </a:rPr>
              <a:t>Data sources</a:t>
            </a:r>
            <a:endParaRPr lang="en-US" sz="1300">
              <a:latin typeface="Manrope ExtraBold" pitchFamily="2" charset="0"/>
              <a:cs typeface="Segoe UI"/>
            </a:endParaRPr>
          </a:p>
        </p:txBody>
      </p:sp>
      <p:pic>
        <p:nvPicPr>
          <p:cNvPr id="95" name="Graphic 94">
            <a:extLst>
              <a:ext uri="{FF2B5EF4-FFF2-40B4-BE49-F238E27FC236}">
                <a16:creationId xmlns:a16="http://schemas.microsoft.com/office/drawing/2014/main" id="{44772076-5D1A-A6F5-4F06-AB7B5268280A}"/>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74999" y="2733546"/>
            <a:ext cx="365760" cy="501379"/>
          </a:xfrm>
          <a:prstGeom prst="rect">
            <a:avLst/>
          </a:prstGeom>
        </p:spPr>
      </p:pic>
      <p:sp>
        <p:nvSpPr>
          <p:cNvPr id="96" name="Content Placeholder 5">
            <a:extLst>
              <a:ext uri="{FF2B5EF4-FFF2-40B4-BE49-F238E27FC236}">
                <a16:creationId xmlns:a16="http://schemas.microsoft.com/office/drawing/2014/main" id="{5B2A2673-3BAA-E623-119F-8B55224E8E19}"/>
              </a:ext>
            </a:extLst>
          </p:cNvPr>
          <p:cNvSpPr txBox="1">
            <a:spLocks/>
          </p:cNvSpPr>
          <p:nvPr/>
        </p:nvSpPr>
        <p:spPr>
          <a:xfrm>
            <a:off x="1309220" y="2868370"/>
            <a:ext cx="1139216"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cs typeface="Segoe UI"/>
              </a:rPr>
              <a:t>Direct inputs</a:t>
            </a:r>
            <a:endParaRPr lang="en-US" sz="1300">
              <a:cs typeface="Segoe UI"/>
            </a:endParaRPr>
          </a:p>
        </p:txBody>
      </p:sp>
      <p:pic>
        <p:nvPicPr>
          <p:cNvPr id="97" name="Graphic 96">
            <a:extLst>
              <a:ext uri="{FF2B5EF4-FFF2-40B4-BE49-F238E27FC236}">
                <a16:creationId xmlns:a16="http://schemas.microsoft.com/office/drawing/2014/main" id="{BF523448-7813-C573-9B41-F6909F6D975C}"/>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774999" y="3428319"/>
            <a:ext cx="365760" cy="365760"/>
          </a:xfrm>
          <a:prstGeom prst="rect">
            <a:avLst/>
          </a:prstGeom>
        </p:spPr>
      </p:pic>
      <p:sp>
        <p:nvSpPr>
          <p:cNvPr id="98" name="Content Placeholder 5">
            <a:extLst>
              <a:ext uri="{FF2B5EF4-FFF2-40B4-BE49-F238E27FC236}">
                <a16:creationId xmlns:a16="http://schemas.microsoft.com/office/drawing/2014/main" id="{DAF8B9E6-8C38-9EB6-06C7-D1560E0123B7}"/>
              </a:ext>
            </a:extLst>
          </p:cNvPr>
          <p:cNvSpPr txBox="1">
            <a:spLocks/>
          </p:cNvSpPr>
          <p:nvPr/>
        </p:nvSpPr>
        <p:spPr>
          <a:xfrm>
            <a:off x="1309220" y="3486151"/>
            <a:ext cx="1139216" cy="23532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D365 Commerce</a:t>
            </a:r>
            <a:endParaRPr lang="en-US" sz="1300">
              <a:cs typeface="Segoe UI"/>
            </a:endParaRPr>
          </a:p>
        </p:txBody>
      </p:sp>
      <p:pic>
        <p:nvPicPr>
          <p:cNvPr id="99" name="Graphic 98">
            <a:extLst>
              <a:ext uri="{FF2B5EF4-FFF2-40B4-BE49-F238E27FC236}">
                <a16:creationId xmlns:a16="http://schemas.microsoft.com/office/drawing/2014/main" id="{888F304E-E70D-E10F-CA67-719B108C7408}"/>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774999" y="3987473"/>
            <a:ext cx="365760" cy="365760"/>
          </a:xfrm>
          <a:prstGeom prst="rect">
            <a:avLst/>
          </a:prstGeom>
        </p:spPr>
      </p:pic>
      <p:sp>
        <p:nvSpPr>
          <p:cNvPr id="100" name="Content Placeholder 5">
            <a:extLst>
              <a:ext uri="{FF2B5EF4-FFF2-40B4-BE49-F238E27FC236}">
                <a16:creationId xmlns:a16="http://schemas.microsoft.com/office/drawing/2014/main" id="{73F765CC-E1F9-B142-7FAD-10CFCE92AC72}"/>
              </a:ext>
            </a:extLst>
          </p:cNvPr>
          <p:cNvSpPr txBox="1">
            <a:spLocks/>
          </p:cNvSpPr>
          <p:nvPr/>
        </p:nvSpPr>
        <p:spPr>
          <a:xfrm>
            <a:off x="1309220" y="4061237"/>
            <a:ext cx="1139216" cy="23532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D365 Sales</a:t>
            </a:r>
            <a:endParaRPr lang="en-US" sz="1300">
              <a:latin typeface="Manrope" pitchFamily="2" charset="0"/>
              <a:cs typeface="Segoe UI"/>
            </a:endParaRPr>
          </a:p>
        </p:txBody>
      </p:sp>
      <p:pic>
        <p:nvPicPr>
          <p:cNvPr id="101" name="Graphic 100">
            <a:extLst>
              <a:ext uri="{FF2B5EF4-FFF2-40B4-BE49-F238E27FC236}">
                <a16:creationId xmlns:a16="http://schemas.microsoft.com/office/drawing/2014/main" id="{BE46C327-05E1-7D8D-4458-40CF828C8FCA}"/>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74999" y="4546627"/>
            <a:ext cx="365760" cy="256032"/>
          </a:xfrm>
          <a:prstGeom prst="rect">
            <a:avLst/>
          </a:prstGeom>
        </p:spPr>
      </p:pic>
      <p:sp>
        <p:nvSpPr>
          <p:cNvPr id="102" name="Content Placeholder 5">
            <a:extLst>
              <a:ext uri="{FF2B5EF4-FFF2-40B4-BE49-F238E27FC236}">
                <a16:creationId xmlns:a16="http://schemas.microsoft.com/office/drawing/2014/main" id="{80269642-D84F-0B9C-AA3F-1494187F728B}"/>
              </a:ext>
            </a:extLst>
          </p:cNvPr>
          <p:cNvSpPr txBox="1">
            <a:spLocks/>
          </p:cNvSpPr>
          <p:nvPr/>
        </p:nvSpPr>
        <p:spPr>
          <a:xfrm>
            <a:off x="1309220" y="4543202"/>
            <a:ext cx="1139216"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Salesforce</a:t>
            </a:r>
            <a:endParaRPr lang="en-US" sz="1300">
              <a:latin typeface="Manrope" pitchFamily="2" charset="0"/>
              <a:cs typeface="Segoe UI"/>
            </a:endParaRPr>
          </a:p>
        </p:txBody>
      </p:sp>
      <p:pic>
        <p:nvPicPr>
          <p:cNvPr id="103" name="Graphic 102">
            <a:extLst>
              <a:ext uri="{FF2B5EF4-FFF2-40B4-BE49-F238E27FC236}">
                <a16:creationId xmlns:a16="http://schemas.microsoft.com/office/drawing/2014/main" id="{E87306A2-70B3-E290-6973-94EBA16017CC}"/>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774999" y="4996053"/>
            <a:ext cx="365760" cy="430306"/>
          </a:xfrm>
          <a:prstGeom prst="rect">
            <a:avLst/>
          </a:prstGeom>
        </p:spPr>
      </p:pic>
      <p:sp>
        <p:nvSpPr>
          <p:cNvPr id="104" name="Content Placeholder 5">
            <a:extLst>
              <a:ext uri="{FF2B5EF4-FFF2-40B4-BE49-F238E27FC236}">
                <a16:creationId xmlns:a16="http://schemas.microsoft.com/office/drawing/2014/main" id="{2976C707-1534-2157-DA1F-2A1F7591CC58}"/>
              </a:ext>
            </a:extLst>
          </p:cNvPr>
          <p:cNvSpPr txBox="1">
            <a:spLocks/>
          </p:cNvSpPr>
          <p:nvPr/>
        </p:nvSpPr>
        <p:spPr>
          <a:xfrm>
            <a:off x="1309220" y="5082317"/>
            <a:ext cx="1139216" cy="23532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Magento</a:t>
            </a:r>
            <a:endParaRPr lang="en-US" sz="1300">
              <a:latin typeface="Manrope" pitchFamily="2" charset="0"/>
              <a:cs typeface="Segoe UI"/>
            </a:endParaRPr>
          </a:p>
        </p:txBody>
      </p:sp>
      <p:sp>
        <p:nvSpPr>
          <p:cNvPr id="106" name="Content Placeholder 5">
            <a:extLst>
              <a:ext uri="{FF2B5EF4-FFF2-40B4-BE49-F238E27FC236}">
                <a16:creationId xmlns:a16="http://schemas.microsoft.com/office/drawing/2014/main" id="{80797023-BD62-DA7C-6D9B-D400E4E52A8C}"/>
              </a:ext>
            </a:extLst>
          </p:cNvPr>
          <p:cNvSpPr txBox="1">
            <a:spLocks/>
          </p:cNvSpPr>
          <p:nvPr/>
        </p:nvSpPr>
        <p:spPr>
          <a:xfrm>
            <a:off x="1309220" y="5681048"/>
            <a:ext cx="1139216" cy="23532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Metering tools</a:t>
            </a:r>
            <a:endParaRPr lang="en-US" sz="1300">
              <a:latin typeface="Manrope" pitchFamily="2" charset="0"/>
              <a:cs typeface="Segoe UI"/>
            </a:endParaRPr>
          </a:p>
        </p:txBody>
      </p:sp>
      <p:pic>
        <p:nvPicPr>
          <p:cNvPr id="107" name="Graphic 106">
            <a:extLst>
              <a:ext uri="{FF2B5EF4-FFF2-40B4-BE49-F238E27FC236}">
                <a16:creationId xmlns:a16="http://schemas.microsoft.com/office/drawing/2014/main" id="{5F4C6952-CBDA-77F6-88AB-67B0B9CBBBA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4999" y="2174392"/>
            <a:ext cx="365760" cy="365760"/>
          </a:xfrm>
          <a:prstGeom prst="rect">
            <a:avLst/>
          </a:prstGeom>
        </p:spPr>
      </p:pic>
      <p:sp>
        <p:nvSpPr>
          <p:cNvPr id="108" name="Content Placeholder 5">
            <a:extLst>
              <a:ext uri="{FF2B5EF4-FFF2-40B4-BE49-F238E27FC236}">
                <a16:creationId xmlns:a16="http://schemas.microsoft.com/office/drawing/2014/main" id="{C14CBC16-7051-35B3-B9FD-B83132398146}"/>
              </a:ext>
            </a:extLst>
          </p:cNvPr>
          <p:cNvSpPr txBox="1">
            <a:spLocks/>
          </p:cNvSpPr>
          <p:nvPr/>
        </p:nvSpPr>
        <p:spPr>
          <a:xfrm>
            <a:off x="1309220" y="2249695"/>
            <a:ext cx="1139216" cy="23532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Contract</a:t>
            </a:r>
            <a:endParaRPr lang="en-US" sz="1300">
              <a:cs typeface="Segoe UI"/>
            </a:endParaRPr>
          </a:p>
        </p:txBody>
      </p:sp>
      <p:sp>
        <p:nvSpPr>
          <p:cNvPr id="111" name="Graphic 109">
            <a:extLst>
              <a:ext uri="{FF2B5EF4-FFF2-40B4-BE49-F238E27FC236}">
                <a16:creationId xmlns:a16="http://schemas.microsoft.com/office/drawing/2014/main" id="{F7DCB5B4-34B8-78B3-E4E7-4714DAD46465}"/>
              </a:ext>
            </a:extLst>
          </p:cNvPr>
          <p:cNvSpPr/>
          <p:nvPr/>
        </p:nvSpPr>
        <p:spPr>
          <a:xfrm>
            <a:off x="774999" y="5619750"/>
            <a:ext cx="365760" cy="365760"/>
          </a:xfrm>
          <a:custGeom>
            <a:avLst/>
            <a:gdLst>
              <a:gd name="connsiteX0" fmla="*/ 190500 w 381000"/>
              <a:gd name="connsiteY0" fmla="*/ 381000 h 381000"/>
              <a:gd name="connsiteX1" fmla="*/ 381000 w 381000"/>
              <a:gd name="connsiteY1" fmla="*/ 190500 h 381000"/>
              <a:gd name="connsiteX2" fmla="*/ 190500 w 381000"/>
              <a:gd name="connsiteY2" fmla="*/ 0 h 381000"/>
              <a:gd name="connsiteX3" fmla="*/ 0 w 381000"/>
              <a:gd name="connsiteY3" fmla="*/ 190500 h 381000"/>
              <a:gd name="connsiteX4" fmla="*/ 190500 w 381000"/>
              <a:gd name="connsiteY4" fmla="*/ 381000 h 381000"/>
              <a:gd name="connsiteX5" fmla="*/ 264397 w 381000"/>
              <a:gd name="connsiteY5" fmla="*/ 88912 h 381000"/>
              <a:gd name="connsiteX6" fmla="*/ 279528 w 381000"/>
              <a:gd name="connsiteY6" fmla="*/ 88620 h 381000"/>
              <a:gd name="connsiteX7" fmla="*/ 282725 w 381000"/>
              <a:gd name="connsiteY7" fmla="*/ 103411 h 381000"/>
              <a:gd name="connsiteX8" fmla="*/ 280262 w 381000"/>
              <a:gd name="connsiteY8" fmla="*/ 108178 h 381000"/>
              <a:gd name="connsiteX9" fmla="*/ 273712 w 381000"/>
              <a:gd name="connsiteY9" fmla="*/ 120811 h 381000"/>
              <a:gd name="connsiteX10" fmla="*/ 253279 w 381000"/>
              <a:gd name="connsiteY10" fmla="*/ 159852 h 381000"/>
              <a:gd name="connsiteX11" fmla="*/ 231257 w 381000"/>
              <a:gd name="connsiteY11" fmla="*/ 200938 h 381000"/>
              <a:gd name="connsiteX12" fmla="*/ 222654 w 381000"/>
              <a:gd name="connsiteY12" fmla="*/ 216235 h 381000"/>
              <a:gd name="connsiteX13" fmla="*/ 216576 w 381000"/>
              <a:gd name="connsiteY13" fmla="*/ 225758 h 381000"/>
              <a:gd name="connsiteX14" fmla="*/ 166402 w 381000"/>
              <a:gd name="connsiteY14" fmla="*/ 231608 h 381000"/>
              <a:gd name="connsiteX15" fmla="*/ 160552 w 381000"/>
              <a:gd name="connsiteY15" fmla="*/ 181434 h 381000"/>
              <a:gd name="connsiteX16" fmla="*/ 168419 w 381000"/>
              <a:gd name="connsiteY16" fmla="*/ 173328 h 381000"/>
              <a:gd name="connsiteX17" fmla="*/ 181327 w 381000"/>
              <a:gd name="connsiteY17" fmla="*/ 161437 h 381000"/>
              <a:gd name="connsiteX18" fmla="*/ 216244 w 381000"/>
              <a:gd name="connsiteY18" fmla="*/ 130553 h 381000"/>
              <a:gd name="connsiteX19" fmla="*/ 249538 w 381000"/>
              <a:gd name="connsiteY19" fmla="*/ 101686 h 381000"/>
              <a:gd name="connsiteX20" fmla="*/ 260326 w 381000"/>
              <a:gd name="connsiteY20" fmla="*/ 92405 h 381000"/>
              <a:gd name="connsiteX21" fmla="*/ 264397 w 381000"/>
              <a:gd name="connsiteY21" fmla="*/ 88912 h 381000"/>
              <a:gd name="connsiteX22" fmla="*/ 113045 w 381000"/>
              <a:gd name="connsiteY22" fmla="*/ 288160 h 381000"/>
              <a:gd name="connsiteX23" fmla="*/ 92840 w 381000"/>
              <a:gd name="connsiteY23" fmla="*/ 288160 h 381000"/>
              <a:gd name="connsiteX24" fmla="*/ 92840 w 381000"/>
              <a:gd name="connsiteY24" fmla="*/ 92840 h 381000"/>
              <a:gd name="connsiteX25" fmla="*/ 222357 w 381000"/>
              <a:gd name="connsiteY25" fmla="*/ 56094 h 381000"/>
              <a:gd name="connsiteX26" fmla="*/ 232980 w 381000"/>
              <a:gd name="connsiteY26" fmla="*/ 73283 h 381000"/>
              <a:gd name="connsiteX27" fmla="*/ 215791 w 381000"/>
              <a:gd name="connsiteY27" fmla="*/ 83905 h 381000"/>
              <a:gd name="connsiteX28" fmla="*/ 113045 w 381000"/>
              <a:gd name="connsiteY28" fmla="*/ 113045 h 381000"/>
              <a:gd name="connsiteX29" fmla="*/ 113045 w 381000"/>
              <a:gd name="connsiteY29" fmla="*/ 267955 h 381000"/>
              <a:gd name="connsiteX30" fmla="*/ 113045 w 381000"/>
              <a:gd name="connsiteY30" fmla="*/ 288160 h 381000"/>
              <a:gd name="connsiteX31" fmla="*/ 302664 w 381000"/>
              <a:gd name="connsiteY31" fmla="*/ 136046 h 381000"/>
              <a:gd name="connsiteX32" fmla="*/ 320869 w 381000"/>
              <a:gd name="connsiteY32" fmla="*/ 144816 h 381000"/>
              <a:gd name="connsiteX33" fmla="*/ 288160 w 381000"/>
              <a:gd name="connsiteY33" fmla="*/ 288160 h 381000"/>
              <a:gd name="connsiteX34" fmla="*/ 267955 w 381000"/>
              <a:gd name="connsiteY34" fmla="*/ 288160 h 381000"/>
              <a:gd name="connsiteX35" fmla="*/ 267955 w 381000"/>
              <a:gd name="connsiteY35" fmla="*/ 267955 h 381000"/>
              <a:gd name="connsiteX36" fmla="*/ 293896 w 381000"/>
              <a:gd name="connsiteY36" fmla="*/ 154248 h 381000"/>
              <a:gd name="connsiteX37" fmla="*/ 302664 w 381000"/>
              <a:gd name="connsiteY37" fmla="*/ 136046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1000" h="381000">
                <a:moveTo>
                  <a:pt x="190500" y="381000"/>
                </a:moveTo>
                <a:cubicBezTo>
                  <a:pt x="295709" y="381000"/>
                  <a:pt x="381000" y="295709"/>
                  <a:pt x="381000" y="190500"/>
                </a:cubicBezTo>
                <a:cubicBezTo>
                  <a:pt x="381000" y="85290"/>
                  <a:pt x="295709" y="0"/>
                  <a:pt x="190500" y="0"/>
                </a:cubicBezTo>
                <a:cubicBezTo>
                  <a:pt x="85290" y="0"/>
                  <a:pt x="0" y="85290"/>
                  <a:pt x="0" y="190500"/>
                </a:cubicBezTo>
                <a:cubicBezTo>
                  <a:pt x="0" y="295709"/>
                  <a:pt x="85290" y="381000"/>
                  <a:pt x="190500" y="381000"/>
                </a:cubicBezTo>
                <a:close/>
                <a:moveTo>
                  <a:pt x="264397" y="88912"/>
                </a:moveTo>
                <a:cubicBezTo>
                  <a:pt x="268723" y="85210"/>
                  <a:pt x="275063" y="85087"/>
                  <a:pt x="279528" y="88620"/>
                </a:cubicBezTo>
                <a:cubicBezTo>
                  <a:pt x="283994" y="92152"/>
                  <a:pt x="285333" y="98351"/>
                  <a:pt x="282725" y="103411"/>
                </a:cubicBezTo>
                <a:lnTo>
                  <a:pt x="280262" y="108178"/>
                </a:lnTo>
                <a:cubicBezTo>
                  <a:pt x="278692" y="111214"/>
                  <a:pt x="276440" y="115562"/>
                  <a:pt x="273712" y="120811"/>
                </a:cubicBezTo>
                <a:cubicBezTo>
                  <a:pt x="268258" y="131307"/>
                  <a:pt x="260897" y="145416"/>
                  <a:pt x="253279" y="159852"/>
                </a:cubicBezTo>
                <a:cubicBezTo>
                  <a:pt x="245667" y="174279"/>
                  <a:pt x="237773" y="189077"/>
                  <a:pt x="231257" y="200938"/>
                </a:cubicBezTo>
                <a:cubicBezTo>
                  <a:pt x="228002" y="206862"/>
                  <a:pt x="225061" y="212110"/>
                  <a:pt x="222654" y="216235"/>
                </a:cubicBezTo>
                <a:cubicBezTo>
                  <a:pt x="220414" y="220073"/>
                  <a:pt x="218214" y="223687"/>
                  <a:pt x="216576" y="225758"/>
                </a:cubicBezTo>
                <a:cubicBezTo>
                  <a:pt x="204336" y="241228"/>
                  <a:pt x="181872" y="243848"/>
                  <a:pt x="166402" y="231608"/>
                </a:cubicBezTo>
                <a:cubicBezTo>
                  <a:pt x="150931" y="219368"/>
                  <a:pt x="148312" y="196905"/>
                  <a:pt x="160552" y="181434"/>
                </a:cubicBezTo>
                <a:cubicBezTo>
                  <a:pt x="162190" y="179363"/>
                  <a:pt x="165202" y="176390"/>
                  <a:pt x="168419" y="173328"/>
                </a:cubicBezTo>
                <a:cubicBezTo>
                  <a:pt x="171881" y="170037"/>
                  <a:pt x="176312" y="165966"/>
                  <a:pt x="181327" y="161437"/>
                </a:cubicBezTo>
                <a:cubicBezTo>
                  <a:pt x="191371" y="152368"/>
                  <a:pt x="203955" y="141281"/>
                  <a:pt x="216244" y="130553"/>
                </a:cubicBezTo>
                <a:cubicBezTo>
                  <a:pt x="228541" y="119817"/>
                  <a:pt x="240579" y="109408"/>
                  <a:pt x="249538" y="101686"/>
                </a:cubicBezTo>
                <a:cubicBezTo>
                  <a:pt x="254018" y="97824"/>
                  <a:pt x="257731" y="94632"/>
                  <a:pt x="260326" y="92405"/>
                </a:cubicBezTo>
                <a:lnTo>
                  <a:pt x="264397" y="88912"/>
                </a:lnTo>
                <a:close/>
                <a:moveTo>
                  <a:pt x="113045" y="288160"/>
                </a:moveTo>
                <a:cubicBezTo>
                  <a:pt x="107466" y="293740"/>
                  <a:pt x="98419" y="293740"/>
                  <a:pt x="92840" y="288160"/>
                </a:cubicBezTo>
                <a:cubicBezTo>
                  <a:pt x="38903" y="234224"/>
                  <a:pt x="38903" y="146776"/>
                  <a:pt x="92840" y="92840"/>
                </a:cubicBezTo>
                <a:cubicBezTo>
                  <a:pt x="127984" y="57695"/>
                  <a:pt x="177354" y="45467"/>
                  <a:pt x="222357" y="56094"/>
                </a:cubicBezTo>
                <a:cubicBezTo>
                  <a:pt x="230038" y="57908"/>
                  <a:pt x="234793" y="65603"/>
                  <a:pt x="232980" y="73283"/>
                </a:cubicBezTo>
                <a:cubicBezTo>
                  <a:pt x="231166" y="80963"/>
                  <a:pt x="223472" y="85718"/>
                  <a:pt x="215791" y="83905"/>
                </a:cubicBezTo>
                <a:cubicBezTo>
                  <a:pt x="180023" y="75458"/>
                  <a:pt x="140898" y="85193"/>
                  <a:pt x="113045" y="113045"/>
                </a:cubicBezTo>
                <a:cubicBezTo>
                  <a:pt x="70268" y="155823"/>
                  <a:pt x="70268" y="225177"/>
                  <a:pt x="113045" y="267955"/>
                </a:cubicBezTo>
                <a:cubicBezTo>
                  <a:pt x="118625" y="273535"/>
                  <a:pt x="118625" y="282580"/>
                  <a:pt x="113045" y="288160"/>
                </a:cubicBezTo>
                <a:close/>
                <a:moveTo>
                  <a:pt x="302664" y="136046"/>
                </a:moveTo>
                <a:cubicBezTo>
                  <a:pt x="310113" y="133441"/>
                  <a:pt x="318263" y="137367"/>
                  <a:pt x="320869" y="144816"/>
                </a:cubicBezTo>
                <a:cubicBezTo>
                  <a:pt x="337819" y="193287"/>
                  <a:pt x="326944" y="249378"/>
                  <a:pt x="288160" y="288160"/>
                </a:cubicBezTo>
                <a:cubicBezTo>
                  <a:pt x="282580" y="293740"/>
                  <a:pt x="273535" y="293740"/>
                  <a:pt x="267955" y="288160"/>
                </a:cubicBezTo>
                <a:cubicBezTo>
                  <a:pt x="262376" y="282580"/>
                  <a:pt x="262376" y="273535"/>
                  <a:pt x="267955" y="267955"/>
                </a:cubicBezTo>
                <a:cubicBezTo>
                  <a:pt x="298687" y="237222"/>
                  <a:pt x="307360" y="192754"/>
                  <a:pt x="293896" y="154248"/>
                </a:cubicBezTo>
                <a:cubicBezTo>
                  <a:pt x="291290" y="146800"/>
                  <a:pt x="295216" y="138650"/>
                  <a:pt x="302664" y="136046"/>
                </a:cubicBezTo>
                <a:close/>
              </a:path>
            </a:pathLst>
          </a:custGeom>
          <a:gradFill>
            <a:gsLst>
              <a:gs pos="0">
                <a:srgbClr val="214792"/>
              </a:gs>
              <a:gs pos="50000">
                <a:srgbClr val="4769BF"/>
              </a:gs>
              <a:gs pos="100000">
                <a:srgbClr val="6D8BED"/>
              </a:gs>
            </a:gsLst>
            <a:lin ang="0" scaled="1"/>
          </a:gra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172331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1DD33-0BC6-5CA9-6FFA-E7CFB76388C4}"/>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24B213B-F200-A313-A90B-05B53029AD8F}"/>
              </a:ext>
            </a:extLst>
          </p:cNvPr>
          <p:cNvSpPr>
            <a:spLocks/>
          </p:cNvSpPr>
          <p:nvPr/>
        </p:nvSpPr>
        <p:spPr>
          <a:xfrm>
            <a:off x="2821021" y="1436947"/>
            <a:ext cx="7074554" cy="4295887"/>
          </a:xfrm>
          <a:prstGeom prst="roundRect">
            <a:avLst>
              <a:gd name="adj" fmla="val 10230"/>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1CE8F095-99BD-08E8-32F1-C27EE72DE41B}"/>
              </a:ext>
            </a:extLst>
          </p:cNvPr>
          <p:cNvSpPr/>
          <p:nvPr/>
        </p:nvSpPr>
        <p:spPr>
          <a:xfrm>
            <a:off x="2859814" y="1829935"/>
            <a:ext cx="553945" cy="707525"/>
          </a:xfrm>
          <a:prstGeom prst="rect">
            <a:avLst/>
          </a:prstGeom>
          <a:solidFill>
            <a:srgbClr val="F9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68983-B396-D358-C96B-29B1D02A64C7}"/>
              </a:ext>
            </a:extLst>
          </p:cNvPr>
          <p:cNvSpPr>
            <a:spLocks noGrp="1"/>
          </p:cNvSpPr>
          <p:nvPr>
            <p:ph type="title"/>
          </p:nvPr>
        </p:nvSpPr>
        <p:spPr>
          <a:xfrm>
            <a:off x="481007" y="0"/>
            <a:ext cx="10515600" cy="1325563"/>
          </a:xfrm>
        </p:spPr>
        <p:txBody>
          <a:bodyPr>
            <a:normAutofit/>
          </a:bodyPr>
          <a:lstStyle/>
          <a:p>
            <a:r>
              <a:rPr lang="en-US" sz="4000">
                <a:solidFill>
                  <a:srgbClr val="214792"/>
                </a:solidFill>
                <a:latin typeface="Manrope ExtraBold"/>
                <a:cs typeface="Segoe UI"/>
              </a:rPr>
              <a:t>Subscription Billing with ASM process.</a:t>
            </a:r>
            <a:endParaRPr lang="en-US" sz="4000"/>
          </a:p>
        </p:txBody>
      </p:sp>
      <p:pic>
        <p:nvPicPr>
          <p:cNvPr id="8" name="Graphic 7">
            <a:extLst>
              <a:ext uri="{FF2B5EF4-FFF2-40B4-BE49-F238E27FC236}">
                <a16:creationId xmlns:a16="http://schemas.microsoft.com/office/drawing/2014/main" id="{00C6B02F-6769-8C13-87D5-E8E5A48222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0988" y="1798897"/>
            <a:ext cx="457200" cy="457200"/>
          </a:xfrm>
          <a:prstGeom prst="rect">
            <a:avLst/>
          </a:prstGeom>
        </p:spPr>
      </p:pic>
      <p:pic>
        <p:nvPicPr>
          <p:cNvPr id="10" name="Graphic 9">
            <a:extLst>
              <a:ext uri="{FF2B5EF4-FFF2-40B4-BE49-F238E27FC236}">
                <a16:creationId xmlns:a16="http://schemas.microsoft.com/office/drawing/2014/main" id="{859EEB24-71E3-9B68-A12A-B79C966FEE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1087" y="1798897"/>
            <a:ext cx="457200" cy="457200"/>
          </a:xfrm>
          <a:prstGeom prst="rect">
            <a:avLst/>
          </a:prstGeom>
        </p:spPr>
      </p:pic>
      <p:pic>
        <p:nvPicPr>
          <p:cNvPr id="12" name="Graphic 11">
            <a:extLst>
              <a:ext uri="{FF2B5EF4-FFF2-40B4-BE49-F238E27FC236}">
                <a16:creationId xmlns:a16="http://schemas.microsoft.com/office/drawing/2014/main" id="{914A4A1C-4559-8C53-F325-7FDBAEAB82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32155" y="1798897"/>
            <a:ext cx="457200" cy="457200"/>
          </a:xfrm>
          <a:prstGeom prst="rect">
            <a:avLst/>
          </a:prstGeom>
        </p:spPr>
      </p:pic>
      <p:sp>
        <p:nvSpPr>
          <p:cNvPr id="13" name="Content Placeholder 5">
            <a:extLst>
              <a:ext uri="{FF2B5EF4-FFF2-40B4-BE49-F238E27FC236}">
                <a16:creationId xmlns:a16="http://schemas.microsoft.com/office/drawing/2014/main" id="{9F916AAD-D6D9-C973-56AB-0B1A88A0B617}"/>
              </a:ext>
            </a:extLst>
          </p:cNvPr>
          <p:cNvSpPr txBox="1">
            <a:spLocks/>
          </p:cNvSpPr>
          <p:nvPr/>
        </p:nvSpPr>
        <p:spPr>
          <a:xfrm>
            <a:off x="3326913" y="2341934"/>
            <a:ext cx="1101950"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100"/>
              <a:t>Billing schedule</a:t>
            </a:r>
          </a:p>
        </p:txBody>
      </p:sp>
      <p:sp>
        <p:nvSpPr>
          <p:cNvPr id="14" name="Content Placeholder 5">
            <a:extLst>
              <a:ext uri="{FF2B5EF4-FFF2-40B4-BE49-F238E27FC236}">
                <a16:creationId xmlns:a16="http://schemas.microsoft.com/office/drawing/2014/main" id="{17A895D3-8A66-6E34-91A1-8C06FD04F158}"/>
              </a:ext>
            </a:extLst>
          </p:cNvPr>
          <p:cNvSpPr txBox="1">
            <a:spLocks/>
          </p:cNvSpPr>
          <p:nvPr/>
        </p:nvSpPr>
        <p:spPr>
          <a:xfrm>
            <a:off x="5019224" y="2341934"/>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Invoice / sales order creation process</a:t>
            </a:r>
            <a:endParaRPr lang="en-US" sz="1300">
              <a:latin typeface="Manrope" pitchFamily="2" charset="0"/>
              <a:cs typeface="Segoe UI"/>
            </a:endParaRPr>
          </a:p>
        </p:txBody>
      </p:sp>
      <p:sp>
        <p:nvSpPr>
          <p:cNvPr id="15" name="Content Placeholder 5">
            <a:extLst>
              <a:ext uri="{FF2B5EF4-FFF2-40B4-BE49-F238E27FC236}">
                <a16:creationId xmlns:a16="http://schemas.microsoft.com/office/drawing/2014/main" id="{3AC41818-8216-B260-E05F-18FC47B07CBD}"/>
              </a:ext>
            </a:extLst>
          </p:cNvPr>
          <p:cNvSpPr txBox="1">
            <a:spLocks/>
          </p:cNvSpPr>
          <p:nvPr/>
        </p:nvSpPr>
        <p:spPr>
          <a:xfrm>
            <a:off x="6852618" y="2341934"/>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Recurring sales invoices</a:t>
            </a:r>
            <a:endParaRPr lang="en-US" sz="1300">
              <a:latin typeface="Manrope" pitchFamily="2" charset="0"/>
              <a:cs typeface="Segoe UI"/>
            </a:endParaRPr>
          </a:p>
        </p:txBody>
      </p:sp>
      <p:pic>
        <p:nvPicPr>
          <p:cNvPr id="19" name="Graphic 18">
            <a:extLst>
              <a:ext uri="{FF2B5EF4-FFF2-40B4-BE49-F238E27FC236}">
                <a16:creationId xmlns:a16="http://schemas.microsoft.com/office/drawing/2014/main" id="{C2BC0DEF-7AC8-83C4-B9D4-CEFABFAD75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74216" y="3035325"/>
            <a:ext cx="435429" cy="457200"/>
          </a:xfrm>
          <a:prstGeom prst="rect">
            <a:avLst/>
          </a:prstGeom>
        </p:spPr>
      </p:pic>
      <p:sp>
        <p:nvSpPr>
          <p:cNvPr id="20" name="Content Placeholder 5">
            <a:extLst>
              <a:ext uri="{FF2B5EF4-FFF2-40B4-BE49-F238E27FC236}">
                <a16:creationId xmlns:a16="http://schemas.microsoft.com/office/drawing/2014/main" id="{6BBE36C6-75AB-5549-E02C-F3A18CA99BC0}"/>
              </a:ext>
            </a:extLst>
          </p:cNvPr>
          <p:cNvSpPr txBox="1">
            <a:spLocks/>
          </p:cNvSpPr>
          <p:nvPr/>
        </p:nvSpPr>
        <p:spPr>
          <a:xfrm>
            <a:off x="7053246" y="3548164"/>
            <a:ext cx="1416275" cy="22762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50000"/>
              </a:lnSpc>
            </a:pPr>
            <a:r>
              <a:rPr lang="en-US" sz="1100"/>
              <a:t>Transaction posting</a:t>
            </a:r>
            <a:endParaRPr lang="en-US" sz="1300">
              <a:latin typeface="Manrope" pitchFamily="2" charset="0"/>
              <a:cs typeface="Segoe UI"/>
            </a:endParaRPr>
          </a:p>
        </p:txBody>
      </p:sp>
      <p:pic>
        <p:nvPicPr>
          <p:cNvPr id="24" name="Graphic 23">
            <a:extLst>
              <a:ext uri="{FF2B5EF4-FFF2-40B4-BE49-F238E27FC236}">
                <a16:creationId xmlns:a16="http://schemas.microsoft.com/office/drawing/2014/main" id="{1FDB087A-2621-05B4-C181-03EA1BC551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70424" y="3791413"/>
            <a:ext cx="457200" cy="457200"/>
          </a:xfrm>
          <a:prstGeom prst="rect">
            <a:avLst/>
          </a:prstGeom>
        </p:spPr>
      </p:pic>
      <p:sp>
        <p:nvSpPr>
          <p:cNvPr id="27" name="Graphic 25">
            <a:extLst>
              <a:ext uri="{FF2B5EF4-FFF2-40B4-BE49-F238E27FC236}">
                <a16:creationId xmlns:a16="http://schemas.microsoft.com/office/drawing/2014/main" id="{947E8D42-E454-0431-8356-E7F08DC08043}"/>
              </a:ext>
            </a:extLst>
          </p:cNvPr>
          <p:cNvSpPr/>
          <p:nvPr/>
        </p:nvSpPr>
        <p:spPr>
          <a:xfrm>
            <a:off x="5556678" y="3851176"/>
            <a:ext cx="400716" cy="397487"/>
          </a:xfrm>
          <a:custGeom>
            <a:avLst/>
            <a:gdLst>
              <a:gd name="connsiteX0" fmla="*/ 28915 w 400716"/>
              <a:gd name="connsiteY0" fmla="*/ 212045 h 397487"/>
              <a:gd name="connsiteX1" fmla="*/ 208382 w 400716"/>
              <a:gd name="connsiteY1" fmla="*/ 212045 h 397487"/>
              <a:gd name="connsiteX2" fmla="*/ 173491 w 400716"/>
              <a:gd name="connsiteY2" fmla="*/ 298791 h 397487"/>
              <a:gd name="connsiteX3" fmla="*/ 187756 w 400716"/>
              <a:gd name="connsiteY3" fmla="*/ 356814 h 397487"/>
              <a:gd name="connsiteX4" fmla="*/ 125299 w 400716"/>
              <a:gd name="connsiteY4" fmla="*/ 366259 h 397487"/>
              <a:gd name="connsiteX5" fmla="*/ 0 w 400716"/>
              <a:gd name="connsiteY5" fmla="*/ 283947 h 397487"/>
              <a:gd name="connsiteX6" fmla="*/ 0 w 400716"/>
              <a:gd name="connsiteY6" fmla="*/ 279514 h 397487"/>
              <a:gd name="connsiteX7" fmla="*/ 0 w 400716"/>
              <a:gd name="connsiteY7" fmla="*/ 240960 h 397487"/>
              <a:gd name="connsiteX8" fmla="*/ 26216 w 400716"/>
              <a:gd name="connsiteY8" fmla="*/ 212238 h 397487"/>
              <a:gd name="connsiteX9" fmla="*/ 28915 w 400716"/>
              <a:gd name="connsiteY9" fmla="*/ 212238 h 397487"/>
              <a:gd name="connsiteX10" fmla="*/ 366259 w 400716"/>
              <a:gd name="connsiteY10" fmla="*/ 106022 h 397487"/>
              <a:gd name="connsiteX11" fmla="*/ 298791 w 400716"/>
              <a:gd name="connsiteY11" fmla="*/ 173491 h 397487"/>
              <a:gd name="connsiteX12" fmla="*/ 231322 w 400716"/>
              <a:gd name="connsiteY12" fmla="*/ 106022 h 397487"/>
              <a:gd name="connsiteX13" fmla="*/ 298791 w 400716"/>
              <a:gd name="connsiteY13" fmla="*/ 38554 h 397487"/>
              <a:gd name="connsiteX14" fmla="*/ 366259 w 400716"/>
              <a:gd name="connsiteY14" fmla="*/ 106022 h 397487"/>
              <a:gd name="connsiteX15" fmla="*/ 125299 w 400716"/>
              <a:gd name="connsiteY15" fmla="*/ 0 h 397487"/>
              <a:gd name="connsiteX16" fmla="*/ 212045 w 400716"/>
              <a:gd name="connsiteY16" fmla="*/ 86746 h 397487"/>
              <a:gd name="connsiteX17" fmla="*/ 125299 w 400716"/>
              <a:gd name="connsiteY17" fmla="*/ 173491 h 397487"/>
              <a:gd name="connsiteX18" fmla="*/ 38554 w 400716"/>
              <a:gd name="connsiteY18" fmla="*/ 86746 h 397487"/>
              <a:gd name="connsiteX19" fmla="*/ 125299 w 400716"/>
              <a:gd name="connsiteY19" fmla="*/ 0 h 397487"/>
              <a:gd name="connsiteX20" fmla="*/ 236719 w 400716"/>
              <a:gd name="connsiteY20" fmla="*/ 230936 h 397487"/>
              <a:gd name="connsiteX21" fmla="*/ 210310 w 400716"/>
              <a:gd name="connsiteY21" fmla="*/ 278743 h 397487"/>
              <a:gd name="connsiteX22" fmla="*/ 208768 w 400716"/>
              <a:gd name="connsiteY22" fmla="*/ 279128 h 397487"/>
              <a:gd name="connsiteX23" fmla="*/ 197587 w 400716"/>
              <a:gd name="connsiteY23" fmla="*/ 281827 h 397487"/>
              <a:gd name="connsiteX24" fmla="*/ 197587 w 400716"/>
              <a:gd name="connsiteY24" fmla="*/ 316718 h 397487"/>
              <a:gd name="connsiteX25" fmla="*/ 207997 w 400716"/>
              <a:gd name="connsiteY25" fmla="*/ 319224 h 397487"/>
              <a:gd name="connsiteX26" fmla="*/ 236526 w 400716"/>
              <a:gd name="connsiteY26" fmla="*/ 365681 h 397487"/>
              <a:gd name="connsiteX27" fmla="*/ 235948 w 400716"/>
              <a:gd name="connsiteY27" fmla="*/ 367609 h 397487"/>
              <a:gd name="connsiteX28" fmla="*/ 232286 w 400716"/>
              <a:gd name="connsiteY28" fmla="*/ 379753 h 397487"/>
              <a:gd name="connsiteX29" fmla="*/ 260815 w 400716"/>
              <a:gd name="connsiteY29" fmla="*/ 397488 h 397487"/>
              <a:gd name="connsiteX30" fmla="*/ 270261 w 400716"/>
              <a:gd name="connsiteY30" fmla="*/ 387464 h 397487"/>
              <a:gd name="connsiteX31" fmla="*/ 324814 w 400716"/>
              <a:gd name="connsiteY31" fmla="*/ 386115 h 397487"/>
              <a:gd name="connsiteX32" fmla="*/ 326164 w 400716"/>
              <a:gd name="connsiteY32" fmla="*/ 387464 h 397487"/>
              <a:gd name="connsiteX33" fmla="*/ 335802 w 400716"/>
              <a:gd name="connsiteY33" fmla="*/ 397488 h 397487"/>
              <a:gd name="connsiteX34" fmla="*/ 364332 w 400716"/>
              <a:gd name="connsiteY34" fmla="*/ 379946 h 397487"/>
              <a:gd name="connsiteX35" fmla="*/ 360476 w 400716"/>
              <a:gd name="connsiteY35" fmla="*/ 366645 h 397487"/>
              <a:gd name="connsiteX36" fmla="*/ 386886 w 400716"/>
              <a:gd name="connsiteY36" fmla="*/ 318838 h 397487"/>
              <a:gd name="connsiteX37" fmla="*/ 388235 w 400716"/>
              <a:gd name="connsiteY37" fmla="*/ 318453 h 397487"/>
              <a:gd name="connsiteX38" fmla="*/ 399415 w 400716"/>
              <a:gd name="connsiteY38" fmla="*/ 315754 h 397487"/>
              <a:gd name="connsiteX39" fmla="*/ 399415 w 400716"/>
              <a:gd name="connsiteY39" fmla="*/ 280863 h 397487"/>
              <a:gd name="connsiteX40" fmla="*/ 389006 w 400716"/>
              <a:gd name="connsiteY40" fmla="*/ 278357 h 397487"/>
              <a:gd name="connsiteX41" fmla="*/ 360669 w 400716"/>
              <a:gd name="connsiteY41" fmla="*/ 231900 h 397487"/>
              <a:gd name="connsiteX42" fmla="*/ 361247 w 400716"/>
              <a:gd name="connsiteY42" fmla="*/ 229972 h 397487"/>
              <a:gd name="connsiteX43" fmla="*/ 364910 w 400716"/>
              <a:gd name="connsiteY43" fmla="*/ 217828 h 397487"/>
              <a:gd name="connsiteX44" fmla="*/ 336380 w 400716"/>
              <a:gd name="connsiteY44" fmla="*/ 200093 h 397487"/>
              <a:gd name="connsiteX45" fmla="*/ 326935 w 400716"/>
              <a:gd name="connsiteY45" fmla="*/ 210117 h 397487"/>
              <a:gd name="connsiteX46" fmla="*/ 272381 w 400716"/>
              <a:gd name="connsiteY46" fmla="*/ 211467 h 397487"/>
              <a:gd name="connsiteX47" fmla="*/ 271032 w 400716"/>
              <a:gd name="connsiteY47" fmla="*/ 210117 h 397487"/>
              <a:gd name="connsiteX48" fmla="*/ 261394 w 400716"/>
              <a:gd name="connsiteY48" fmla="*/ 200093 h 397487"/>
              <a:gd name="connsiteX49" fmla="*/ 232864 w 400716"/>
              <a:gd name="connsiteY49" fmla="*/ 217635 h 397487"/>
              <a:gd name="connsiteX50" fmla="*/ 236719 w 400716"/>
              <a:gd name="connsiteY50" fmla="*/ 230936 h 397487"/>
              <a:gd name="connsiteX51" fmla="*/ 298791 w 400716"/>
              <a:gd name="connsiteY51" fmla="*/ 327706 h 397487"/>
              <a:gd name="connsiteX52" fmla="*/ 270839 w 400716"/>
              <a:gd name="connsiteY52" fmla="*/ 298791 h 397487"/>
              <a:gd name="connsiteX53" fmla="*/ 298791 w 400716"/>
              <a:gd name="connsiteY53" fmla="*/ 269875 h 397487"/>
              <a:gd name="connsiteX54" fmla="*/ 326742 w 400716"/>
              <a:gd name="connsiteY54" fmla="*/ 298791 h 397487"/>
              <a:gd name="connsiteX55" fmla="*/ 298791 w 400716"/>
              <a:gd name="connsiteY55" fmla="*/ 327706 h 39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0716" h="397487">
                <a:moveTo>
                  <a:pt x="28915" y="212045"/>
                </a:moveTo>
                <a:lnTo>
                  <a:pt x="208382" y="212045"/>
                </a:lnTo>
                <a:cubicBezTo>
                  <a:pt x="186021" y="235370"/>
                  <a:pt x="173491" y="266406"/>
                  <a:pt x="173491" y="298791"/>
                </a:cubicBezTo>
                <a:cubicBezTo>
                  <a:pt x="173491" y="319802"/>
                  <a:pt x="178696" y="339465"/>
                  <a:pt x="187756" y="356814"/>
                </a:cubicBezTo>
                <a:cubicBezTo>
                  <a:pt x="167515" y="363561"/>
                  <a:pt x="145154" y="366259"/>
                  <a:pt x="125299" y="366259"/>
                </a:cubicBezTo>
                <a:cubicBezTo>
                  <a:pt x="72866" y="366259"/>
                  <a:pt x="3084" y="347754"/>
                  <a:pt x="0" y="283947"/>
                </a:cubicBezTo>
                <a:lnTo>
                  <a:pt x="0" y="279514"/>
                </a:lnTo>
                <a:cubicBezTo>
                  <a:pt x="0" y="279514"/>
                  <a:pt x="0" y="240960"/>
                  <a:pt x="0" y="240960"/>
                </a:cubicBezTo>
                <a:cubicBezTo>
                  <a:pt x="0" y="226117"/>
                  <a:pt x="11373" y="213587"/>
                  <a:pt x="26216" y="212238"/>
                </a:cubicBezTo>
                <a:lnTo>
                  <a:pt x="28915" y="212238"/>
                </a:lnTo>
                <a:close/>
                <a:moveTo>
                  <a:pt x="366259" y="106022"/>
                </a:moveTo>
                <a:cubicBezTo>
                  <a:pt x="366259" y="143227"/>
                  <a:pt x="335995" y="173491"/>
                  <a:pt x="298791" y="173491"/>
                </a:cubicBezTo>
                <a:cubicBezTo>
                  <a:pt x="261586" y="173491"/>
                  <a:pt x="231322" y="143227"/>
                  <a:pt x="231322" y="106022"/>
                </a:cubicBezTo>
                <a:cubicBezTo>
                  <a:pt x="231322" y="68818"/>
                  <a:pt x="261586" y="38554"/>
                  <a:pt x="298791" y="38554"/>
                </a:cubicBezTo>
                <a:cubicBezTo>
                  <a:pt x="335995" y="38554"/>
                  <a:pt x="366259" y="68818"/>
                  <a:pt x="366259" y="106022"/>
                </a:cubicBezTo>
                <a:close/>
                <a:moveTo>
                  <a:pt x="125299" y="0"/>
                </a:moveTo>
                <a:cubicBezTo>
                  <a:pt x="173299" y="0"/>
                  <a:pt x="212045" y="38746"/>
                  <a:pt x="212045" y="86746"/>
                </a:cubicBezTo>
                <a:cubicBezTo>
                  <a:pt x="212045" y="134745"/>
                  <a:pt x="173299" y="173491"/>
                  <a:pt x="125299" y="173491"/>
                </a:cubicBezTo>
                <a:cubicBezTo>
                  <a:pt x="77300" y="173491"/>
                  <a:pt x="38554" y="134745"/>
                  <a:pt x="38554" y="86746"/>
                </a:cubicBezTo>
                <a:cubicBezTo>
                  <a:pt x="38554" y="38746"/>
                  <a:pt x="77300" y="0"/>
                  <a:pt x="125299" y="0"/>
                </a:cubicBezTo>
                <a:close/>
                <a:moveTo>
                  <a:pt x="236719" y="230936"/>
                </a:moveTo>
                <a:cubicBezTo>
                  <a:pt x="242695" y="251370"/>
                  <a:pt x="230936" y="272767"/>
                  <a:pt x="210310" y="278743"/>
                </a:cubicBezTo>
                <a:cubicBezTo>
                  <a:pt x="209924" y="278743"/>
                  <a:pt x="209346" y="278935"/>
                  <a:pt x="208768" y="279128"/>
                </a:cubicBezTo>
                <a:lnTo>
                  <a:pt x="197587" y="281827"/>
                </a:lnTo>
                <a:cubicBezTo>
                  <a:pt x="195852" y="293393"/>
                  <a:pt x="195852" y="305152"/>
                  <a:pt x="197587" y="316718"/>
                </a:cubicBezTo>
                <a:lnTo>
                  <a:pt x="207997" y="319224"/>
                </a:lnTo>
                <a:cubicBezTo>
                  <a:pt x="228623" y="324236"/>
                  <a:pt x="241346" y="345055"/>
                  <a:pt x="236526" y="365681"/>
                </a:cubicBezTo>
                <a:cubicBezTo>
                  <a:pt x="236526" y="366259"/>
                  <a:pt x="236141" y="367030"/>
                  <a:pt x="235948" y="367609"/>
                </a:cubicBezTo>
                <a:lnTo>
                  <a:pt x="232286" y="379753"/>
                </a:lnTo>
                <a:cubicBezTo>
                  <a:pt x="240767" y="387271"/>
                  <a:pt x="250406" y="393247"/>
                  <a:pt x="260815" y="397488"/>
                </a:cubicBezTo>
                <a:lnTo>
                  <a:pt x="270261" y="387464"/>
                </a:lnTo>
                <a:cubicBezTo>
                  <a:pt x="284911" y="372042"/>
                  <a:pt x="309393" y="371464"/>
                  <a:pt x="324814" y="386115"/>
                </a:cubicBezTo>
                <a:cubicBezTo>
                  <a:pt x="325200" y="386500"/>
                  <a:pt x="325778" y="387078"/>
                  <a:pt x="326164" y="387464"/>
                </a:cubicBezTo>
                <a:lnTo>
                  <a:pt x="335802" y="397488"/>
                </a:lnTo>
                <a:cubicBezTo>
                  <a:pt x="346211" y="393247"/>
                  <a:pt x="355850" y="387271"/>
                  <a:pt x="364332" y="379946"/>
                </a:cubicBezTo>
                <a:lnTo>
                  <a:pt x="360476" y="366645"/>
                </a:lnTo>
                <a:cubicBezTo>
                  <a:pt x="354501" y="346211"/>
                  <a:pt x="366452" y="324814"/>
                  <a:pt x="386886" y="318838"/>
                </a:cubicBezTo>
                <a:cubicBezTo>
                  <a:pt x="387271" y="318838"/>
                  <a:pt x="387849" y="318646"/>
                  <a:pt x="388235" y="318453"/>
                </a:cubicBezTo>
                <a:lnTo>
                  <a:pt x="399415" y="315754"/>
                </a:lnTo>
                <a:cubicBezTo>
                  <a:pt x="401150" y="304188"/>
                  <a:pt x="401150" y="292429"/>
                  <a:pt x="399415" y="280863"/>
                </a:cubicBezTo>
                <a:lnTo>
                  <a:pt x="389006" y="278357"/>
                </a:lnTo>
                <a:cubicBezTo>
                  <a:pt x="368380" y="273345"/>
                  <a:pt x="355657" y="252526"/>
                  <a:pt x="360669" y="231900"/>
                </a:cubicBezTo>
                <a:cubicBezTo>
                  <a:pt x="360669" y="231322"/>
                  <a:pt x="361055" y="230743"/>
                  <a:pt x="361247" y="229972"/>
                </a:cubicBezTo>
                <a:lnTo>
                  <a:pt x="364910" y="217828"/>
                </a:lnTo>
                <a:cubicBezTo>
                  <a:pt x="356428" y="210310"/>
                  <a:pt x="346790" y="204334"/>
                  <a:pt x="336380" y="200093"/>
                </a:cubicBezTo>
                <a:lnTo>
                  <a:pt x="326935" y="210117"/>
                </a:lnTo>
                <a:cubicBezTo>
                  <a:pt x="312284" y="225539"/>
                  <a:pt x="287803" y="226117"/>
                  <a:pt x="272381" y="211467"/>
                </a:cubicBezTo>
                <a:cubicBezTo>
                  <a:pt x="271996" y="211081"/>
                  <a:pt x="271417" y="210503"/>
                  <a:pt x="271032" y="210117"/>
                </a:cubicBezTo>
                <a:lnTo>
                  <a:pt x="261394" y="200093"/>
                </a:lnTo>
                <a:cubicBezTo>
                  <a:pt x="250984" y="204334"/>
                  <a:pt x="241346" y="210310"/>
                  <a:pt x="232864" y="217635"/>
                </a:cubicBezTo>
                <a:cubicBezTo>
                  <a:pt x="232864" y="217635"/>
                  <a:pt x="236719" y="230936"/>
                  <a:pt x="236719" y="230936"/>
                </a:cubicBezTo>
                <a:close/>
                <a:moveTo>
                  <a:pt x="298791" y="327706"/>
                </a:moveTo>
                <a:cubicBezTo>
                  <a:pt x="283369" y="327706"/>
                  <a:pt x="270839" y="314790"/>
                  <a:pt x="270839" y="298791"/>
                </a:cubicBezTo>
                <a:cubicBezTo>
                  <a:pt x="270839" y="282791"/>
                  <a:pt x="283369" y="269875"/>
                  <a:pt x="298791" y="269875"/>
                </a:cubicBezTo>
                <a:cubicBezTo>
                  <a:pt x="314212" y="269875"/>
                  <a:pt x="326742" y="282791"/>
                  <a:pt x="326742" y="298791"/>
                </a:cubicBezTo>
                <a:cubicBezTo>
                  <a:pt x="326742" y="314790"/>
                  <a:pt x="314212" y="327706"/>
                  <a:pt x="298791" y="327706"/>
                </a:cubicBezTo>
                <a:close/>
              </a:path>
            </a:pathLst>
          </a:custGeom>
          <a:gradFill>
            <a:gsLst>
              <a:gs pos="0">
                <a:srgbClr val="214792"/>
              </a:gs>
              <a:gs pos="100000">
                <a:srgbClr val="6D8BED"/>
              </a:gs>
            </a:gsLst>
            <a:lin ang="2700000" scaled="1"/>
          </a:gradFill>
          <a:ln w="19050" cap="flat">
            <a:noFill/>
            <a:prstDash val="solid"/>
            <a:miter/>
          </a:ln>
        </p:spPr>
        <p:txBody>
          <a:bodyPr rtlCol="0" anchor="ctr"/>
          <a:lstStyle/>
          <a:p>
            <a:endParaRPr lang="en-US"/>
          </a:p>
        </p:txBody>
      </p:sp>
      <p:sp>
        <p:nvSpPr>
          <p:cNvPr id="28" name="Content Placeholder 5">
            <a:extLst>
              <a:ext uri="{FF2B5EF4-FFF2-40B4-BE49-F238E27FC236}">
                <a16:creationId xmlns:a16="http://schemas.microsoft.com/office/drawing/2014/main" id="{C3748839-7A27-5F79-74B1-5F427AB50B42}"/>
              </a:ext>
            </a:extLst>
          </p:cNvPr>
          <p:cNvSpPr txBox="1">
            <a:spLocks/>
          </p:cNvSpPr>
          <p:nvPr/>
        </p:nvSpPr>
        <p:spPr>
          <a:xfrm>
            <a:off x="3326913" y="4378825"/>
            <a:ext cx="1085068"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100"/>
              <a:t>Deferral schedules</a:t>
            </a:r>
            <a:endParaRPr lang="en-US" sz="1300">
              <a:latin typeface="Manrope" pitchFamily="2" charset="0"/>
              <a:cs typeface="Segoe UI"/>
            </a:endParaRPr>
          </a:p>
        </p:txBody>
      </p:sp>
      <p:sp>
        <p:nvSpPr>
          <p:cNvPr id="29" name="Content Placeholder 5">
            <a:extLst>
              <a:ext uri="{FF2B5EF4-FFF2-40B4-BE49-F238E27FC236}">
                <a16:creationId xmlns:a16="http://schemas.microsoft.com/office/drawing/2014/main" id="{ECE8EBF6-B047-7924-C0BF-64346B9364D5}"/>
              </a:ext>
            </a:extLst>
          </p:cNvPr>
          <p:cNvSpPr txBox="1">
            <a:spLocks/>
          </p:cNvSpPr>
          <p:nvPr/>
        </p:nvSpPr>
        <p:spPr>
          <a:xfrm>
            <a:off x="5120824" y="4378825"/>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Recognition processing</a:t>
            </a:r>
            <a:endParaRPr lang="en-US" sz="1300">
              <a:latin typeface="Manrope" pitchFamily="2" charset="0"/>
              <a:cs typeface="Segoe UI"/>
            </a:endParaRPr>
          </a:p>
        </p:txBody>
      </p:sp>
      <p:pic>
        <p:nvPicPr>
          <p:cNvPr id="31" name="Graphic 30">
            <a:extLst>
              <a:ext uri="{FF2B5EF4-FFF2-40B4-BE49-F238E27FC236}">
                <a16:creationId xmlns:a16="http://schemas.microsoft.com/office/drawing/2014/main" id="{E6B90C76-66A0-E6FB-8981-7CF531DE2B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4600350" y="1983159"/>
            <a:ext cx="152400" cy="171450"/>
          </a:xfrm>
          <a:prstGeom prst="rect">
            <a:avLst/>
          </a:prstGeom>
        </p:spPr>
      </p:pic>
      <p:pic>
        <p:nvPicPr>
          <p:cNvPr id="34" name="Graphic 33">
            <a:extLst>
              <a:ext uri="{FF2B5EF4-FFF2-40B4-BE49-F238E27FC236}">
                <a16:creationId xmlns:a16="http://schemas.microsoft.com/office/drawing/2014/main" id="{5EE4A2AB-83F7-8984-A47A-E008FC17F8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6749825" y="1983159"/>
            <a:ext cx="152400" cy="171450"/>
          </a:xfrm>
          <a:prstGeom prst="rect">
            <a:avLst/>
          </a:prstGeom>
        </p:spPr>
      </p:pic>
      <p:cxnSp>
        <p:nvCxnSpPr>
          <p:cNvPr id="36" name="Straight Connector 35">
            <a:extLst>
              <a:ext uri="{FF2B5EF4-FFF2-40B4-BE49-F238E27FC236}">
                <a16:creationId xmlns:a16="http://schemas.microsoft.com/office/drawing/2014/main" id="{70F647F5-B028-E9F3-29E2-3D2D819A869B}"/>
              </a:ext>
            </a:extLst>
          </p:cNvPr>
          <p:cNvCxnSpPr>
            <a:cxnSpLocks/>
          </p:cNvCxnSpPr>
          <p:nvPr/>
        </p:nvCxnSpPr>
        <p:spPr>
          <a:xfrm>
            <a:off x="9059637" y="3242553"/>
            <a:ext cx="0" cy="318581"/>
          </a:xfrm>
          <a:prstGeom prst="line">
            <a:avLst/>
          </a:prstGeom>
          <a:noFill/>
          <a:ln w="17145">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cxnSp>
      <p:pic>
        <p:nvPicPr>
          <p:cNvPr id="39" name="Graphic 38">
            <a:extLst>
              <a:ext uri="{FF2B5EF4-FFF2-40B4-BE49-F238E27FC236}">
                <a16:creationId xmlns:a16="http://schemas.microsoft.com/office/drawing/2014/main" id="{11038F90-FC79-009E-7E0F-B4746C3D0C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4600350" y="3976870"/>
            <a:ext cx="152400" cy="171450"/>
          </a:xfrm>
          <a:prstGeom prst="rect">
            <a:avLst/>
          </a:prstGeom>
        </p:spPr>
      </p:pic>
      <p:cxnSp>
        <p:nvCxnSpPr>
          <p:cNvPr id="40" name="Straight Connector 39">
            <a:extLst>
              <a:ext uri="{FF2B5EF4-FFF2-40B4-BE49-F238E27FC236}">
                <a16:creationId xmlns:a16="http://schemas.microsoft.com/office/drawing/2014/main" id="{606E2E61-3025-62B3-EBFF-6E86042C1D07}"/>
              </a:ext>
            </a:extLst>
          </p:cNvPr>
          <p:cNvCxnSpPr>
            <a:cxnSpLocks/>
          </p:cNvCxnSpPr>
          <p:nvPr/>
        </p:nvCxnSpPr>
        <p:spPr>
          <a:xfrm>
            <a:off x="3673250" y="3246809"/>
            <a:ext cx="3546700" cy="0"/>
          </a:xfrm>
          <a:prstGeom prst="line">
            <a:avLst/>
          </a:prstGeom>
          <a:noFill/>
          <a:ln w="19050">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cxnSp>
      <p:sp>
        <p:nvSpPr>
          <p:cNvPr id="41" name="Rectangle 40">
            <a:extLst>
              <a:ext uri="{FF2B5EF4-FFF2-40B4-BE49-F238E27FC236}">
                <a16:creationId xmlns:a16="http://schemas.microsoft.com/office/drawing/2014/main" id="{8FF81C27-0EE2-3AE7-2399-416EEABC315C}"/>
              </a:ext>
            </a:extLst>
          </p:cNvPr>
          <p:cNvSpPr/>
          <p:nvPr/>
        </p:nvSpPr>
        <p:spPr>
          <a:xfrm>
            <a:off x="6464075" y="1846634"/>
            <a:ext cx="476250" cy="422275"/>
          </a:xfrm>
          <a:prstGeom prst="rect">
            <a:avLst/>
          </a:prstGeom>
          <a:solidFill>
            <a:srgbClr val="F9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F968E79D-CC02-C8D7-694A-458C1CC1298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6597425" y="1983159"/>
            <a:ext cx="152400" cy="171450"/>
          </a:xfrm>
          <a:prstGeom prst="rect">
            <a:avLst/>
          </a:prstGeom>
        </p:spPr>
      </p:pic>
      <p:cxnSp>
        <p:nvCxnSpPr>
          <p:cNvPr id="54" name="Straight Connector 53">
            <a:extLst>
              <a:ext uri="{FF2B5EF4-FFF2-40B4-BE49-F238E27FC236}">
                <a16:creationId xmlns:a16="http://schemas.microsoft.com/office/drawing/2014/main" id="{5FB13E0E-4E8C-6340-CFDC-C275CCBA9D25}"/>
              </a:ext>
            </a:extLst>
          </p:cNvPr>
          <p:cNvCxnSpPr>
            <a:cxnSpLocks/>
          </p:cNvCxnSpPr>
          <p:nvPr/>
        </p:nvCxnSpPr>
        <p:spPr>
          <a:xfrm>
            <a:off x="3676110" y="3239665"/>
            <a:ext cx="0" cy="372215"/>
          </a:xfrm>
          <a:prstGeom prst="line">
            <a:avLst/>
          </a:prstGeom>
          <a:noFill/>
          <a:ln w="17145">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cxnSp>
      <p:pic>
        <p:nvPicPr>
          <p:cNvPr id="57" name="Graphic 56">
            <a:extLst>
              <a:ext uri="{FF2B5EF4-FFF2-40B4-BE49-F238E27FC236}">
                <a16:creationId xmlns:a16="http://schemas.microsoft.com/office/drawing/2014/main" id="{2352470C-6342-F820-3BE6-4BE69B7C25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99430" y="3529671"/>
            <a:ext cx="152400" cy="171450"/>
          </a:xfrm>
          <a:prstGeom prst="rect">
            <a:avLst/>
          </a:prstGeom>
        </p:spPr>
      </p:pic>
      <p:sp>
        <p:nvSpPr>
          <p:cNvPr id="59" name="Rectangle 58">
            <a:extLst>
              <a:ext uri="{FF2B5EF4-FFF2-40B4-BE49-F238E27FC236}">
                <a16:creationId xmlns:a16="http://schemas.microsoft.com/office/drawing/2014/main" id="{9C06134B-2DFA-07B5-71DC-48B91DB81AE0}"/>
              </a:ext>
            </a:extLst>
          </p:cNvPr>
          <p:cNvSpPr/>
          <p:nvPr/>
        </p:nvSpPr>
        <p:spPr>
          <a:xfrm>
            <a:off x="6464075" y="4115935"/>
            <a:ext cx="476250" cy="422275"/>
          </a:xfrm>
          <a:prstGeom prst="rect">
            <a:avLst/>
          </a:prstGeom>
          <a:solidFill>
            <a:srgbClr val="F9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a:extLst>
              <a:ext uri="{FF2B5EF4-FFF2-40B4-BE49-F238E27FC236}">
                <a16:creationId xmlns:a16="http://schemas.microsoft.com/office/drawing/2014/main" id="{D675F03A-5630-19AC-2FA8-DA2F1DED6F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6597425" y="4252460"/>
            <a:ext cx="152400" cy="171450"/>
          </a:xfrm>
          <a:prstGeom prst="rect">
            <a:avLst/>
          </a:prstGeom>
        </p:spPr>
      </p:pic>
      <p:pic>
        <p:nvPicPr>
          <p:cNvPr id="64" name="Graphic 63">
            <a:extLst>
              <a:ext uri="{FF2B5EF4-FFF2-40B4-BE49-F238E27FC236}">
                <a16:creationId xmlns:a16="http://schemas.microsoft.com/office/drawing/2014/main" id="{E768381E-E92A-BC88-258B-AB482413D9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23570" y="4032115"/>
            <a:ext cx="457200" cy="457200"/>
          </a:xfrm>
          <a:prstGeom prst="rect">
            <a:avLst/>
          </a:prstGeom>
        </p:spPr>
      </p:pic>
      <p:sp>
        <p:nvSpPr>
          <p:cNvPr id="65" name="Content Placeholder 5">
            <a:extLst>
              <a:ext uri="{FF2B5EF4-FFF2-40B4-BE49-F238E27FC236}">
                <a16:creationId xmlns:a16="http://schemas.microsoft.com/office/drawing/2014/main" id="{C6CFC62C-ADC5-B442-B0C0-08F1D7C926E1}"/>
              </a:ext>
            </a:extLst>
          </p:cNvPr>
          <p:cNvSpPr txBox="1">
            <a:spLocks/>
          </p:cNvSpPr>
          <p:nvPr/>
        </p:nvSpPr>
        <p:spPr>
          <a:xfrm>
            <a:off x="6865953" y="4576945"/>
            <a:ext cx="1165527" cy="507831"/>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Revenue recognition journal entries</a:t>
            </a:r>
            <a:endParaRPr lang="en-US" sz="1300">
              <a:latin typeface="Manrope" pitchFamily="2" charset="0"/>
              <a:cs typeface="Segoe UI"/>
            </a:endParaRPr>
          </a:p>
        </p:txBody>
      </p:sp>
      <p:pic>
        <p:nvPicPr>
          <p:cNvPr id="66" name="Graphic 65">
            <a:extLst>
              <a:ext uri="{FF2B5EF4-FFF2-40B4-BE49-F238E27FC236}">
                <a16:creationId xmlns:a16="http://schemas.microsoft.com/office/drawing/2014/main" id="{06F793FE-602D-7240-670E-CC7C2F4BDC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10512" y="3847556"/>
            <a:ext cx="457200" cy="457200"/>
          </a:xfrm>
          <a:prstGeom prst="rect">
            <a:avLst/>
          </a:prstGeom>
        </p:spPr>
      </p:pic>
      <p:sp>
        <p:nvSpPr>
          <p:cNvPr id="67" name="Content Placeholder 5">
            <a:extLst>
              <a:ext uri="{FF2B5EF4-FFF2-40B4-BE49-F238E27FC236}">
                <a16:creationId xmlns:a16="http://schemas.microsoft.com/office/drawing/2014/main" id="{38E565B4-86BF-CEF1-B030-C223C736CFB3}"/>
              </a:ext>
            </a:extLst>
          </p:cNvPr>
          <p:cNvSpPr txBox="1">
            <a:spLocks/>
          </p:cNvSpPr>
          <p:nvPr/>
        </p:nvSpPr>
        <p:spPr>
          <a:xfrm>
            <a:off x="8506235" y="4392386"/>
            <a:ext cx="1262605" cy="507831"/>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Revenue recognition journal entries</a:t>
            </a:r>
            <a:endParaRPr lang="en-US" sz="1300">
              <a:latin typeface="Manrope" pitchFamily="2" charset="0"/>
              <a:cs typeface="Segoe UI"/>
            </a:endParaRPr>
          </a:p>
        </p:txBody>
      </p:sp>
      <p:pic>
        <p:nvPicPr>
          <p:cNvPr id="68" name="Graphic 67">
            <a:extLst>
              <a:ext uri="{FF2B5EF4-FFF2-40B4-BE49-F238E27FC236}">
                <a16:creationId xmlns:a16="http://schemas.microsoft.com/office/drawing/2014/main" id="{36102EFC-2C3D-B4F0-5521-422A08746B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83437" y="3521128"/>
            <a:ext cx="152400" cy="159068"/>
          </a:xfrm>
          <a:prstGeom prst="rect">
            <a:avLst/>
          </a:prstGeom>
        </p:spPr>
      </p:pic>
      <p:sp>
        <p:nvSpPr>
          <p:cNvPr id="9" name="Rectangle: Rounded Corners 8">
            <a:extLst>
              <a:ext uri="{FF2B5EF4-FFF2-40B4-BE49-F238E27FC236}">
                <a16:creationId xmlns:a16="http://schemas.microsoft.com/office/drawing/2014/main" id="{64C248FD-B85A-CA3B-8693-7C83F253805A}"/>
              </a:ext>
            </a:extLst>
          </p:cNvPr>
          <p:cNvSpPr>
            <a:spLocks/>
          </p:cNvSpPr>
          <p:nvPr/>
        </p:nvSpPr>
        <p:spPr>
          <a:xfrm>
            <a:off x="10461208" y="1588851"/>
            <a:ext cx="1504545" cy="1267434"/>
          </a:xfrm>
          <a:prstGeom prst="roundRect">
            <a:avLst>
              <a:gd name="adj" fmla="val 10230"/>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E670DAB-ECCE-211F-ABCA-4EEFFD32E4AA}"/>
              </a:ext>
            </a:extLst>
          </p:cNvPr>
          <p:cNvCxnSpPr>
            <a:cxnSpLocks/>
          </p:cNvCxnSpPr>
          <p:nvPr/>
        </p:nvCxnSpPr>
        <p:spPr>
          <a:xfrm>
            <a:off x="8391525" y="3246809"/>
            <a:ext cx="679225" cy="0"/>
          </a:xfrm>
          <a:prstGeom prst="line">
            <a:avLst/>
          </a:prstGeom>
          <a:noFill/>
          <a:ln w="19050">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cxnSp>
      <p:pic>
        <p:nvPicPr>
          <p:cNvPr id="32" name="Graphic 31">
            <a:extLst>
              <a:ext uri="{FF2B5EF4-FFF2-40B4-BE49-F238E27FC236}">
                <a16:creationId xmlns:a16="http://schemas.microsoft.com/office/drawing/2014/main" id="{2FE30D2A-61F4-10BF-DA1E-F24F1EEEA7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a:off x="3131344" y="2232683"/>
            <a:ext cx="152400" cy="171450"/>
          </a:xfrm>
          <a:prstGeom prst="rect">
            <a:avLst/>
          </a:prstGeom>
        </p:spPr>
      </p:pic>
      <p:sp>
        <p:nvSpPr>
          <p:cNvPr id="38" name="Graphic 36">
            <a:extLst>
              <a:ext uri="{FF2B5EF4-FFF2-40B4-BE49-F238E27FC236}">
                <a16:creationId xmlns:a16="http://schemas.microsoft.com/office/drawing/2014/main" id="{7EBCD4EC-22EC-B348-3C08-92A05BF013D1}"/>
              </a:ext>
            </a:extLst>
          </p:cNvPr>
          <p:cNvSpPr/>
          <p:nvPr/>
        </p:nvSpPr>
        <p:spPr>
          <a:xfrm>
            <a:off x="11068252" y="1790091"/>
            <a:ext cx="290457" cy="338852"/>
          </a:xfrm>
          <a:custGeom>
            <a:avLst/>
            <a:gdLst>
              <a:gd name="connsiteX0" fmla="*/ 145201 w 290457"/>
              <a:gd name="connsiteY0" fmla="*/ 225875 h 338852"/>
              <a:gd name="connsiteX1" fmla="*/ 151915 w 290457"/>
              <a:gd name="connsiteY1" fmla="*/ 193599 h 338852"/>
              <a:gd name="connsiteX2" fmla="*/ 36296 w 290457"/>
              <a:gd name="connsiteY2" fmla="*/ 193599 h 338852"/>
              <a:gd name="connsiteX3" fmla="*/ 0 w 290457"/>
              <a:gd name="connsiteY3" fmla="*/ 229896 h 338852"/>
              <a:gd name="connsiteX4" fmla="*/ 0 w 290457"/>
              <a:gd name="connsiteY4" fmla="*/ 244743 h 338852"/>
              <a:gd name="connsiteX5" fmla="*/ 8237 w 290457"/>
              <a:gd name="connsiteY5" fmla="*/ 270498 h 338852"/>
              <a:gd name="connsiteX6" fmla="*/ 129060 w 290457"/>
              <a:gd name="connsiteY6" fmla="*/ 322734 h 338852"/>
              <a:gd name="connsiteX7" fmla="*/ 180779 w 290457"/>
              <a:gd name="connsiteY7" fmla="*/ 316598 h 338852"/>
              <a:gd name="connsiteX8" fmla="*/ 175190 w 290457"/>
              <a:gd name="connsiteY8" fmla="*/ 288654 h 338852"/>
              <a:gd name="connsiteX9" fmla="*/ 145201 w 290457"/>
              <a:gd name="connsiteY9" fmla="*/ 225875 h 338852"/>
              <a:gd name="connsiteX10" fmla="*/ 209758 w 290457"/>
              <a:gd name="connsiteY10" fmla="*/ 80698 h 338852"/>
              <a:gd name="connsiteX11" fmla="*/ 129060 w 290457"/>
              <a:gd name="connsiteY11" fmla="*/ 0 h 338852"/>
              <a:gd name="connsiteX12" fmla="*/ 48361 w 290457"/>
              <a:gd name="connsiteY12" fmla="*/ 80698 h 338852"/>
              <a:gd name="connsiteX13" fmla="*/ 129060 w 290457"/>
              <a:gd name="connsiteY13" fmla="*/ 161396 h 338852"/>
              <a:gd name="connsiteX14" fmla="*/ 209758 w 290457"/>
              <a:gd name="connsiteY14" fmla="*/ 80698 h 338852"/>
              <a:gd name="connsiteX15" fmla="*/ 290457 w 290457"/>
              <a:gd name="connsiteY15" fmla="*/ 225875 h 338852"/>
              <a:gd name="connsiteX16" fmla="*/ 261997 w 290457"/>
              <a:gd name="connsiteY16" fmla="*/ 279406 h 338852"/>
              <a:gd name="connsiteX17" fmla="*/ 259792 w 290457"/>
              <a:gd name="connsiteY17" fmla="*/ 290434 h 338852"/>
              <a:gd name="connsiteX18" fmla="*/ 192006 w 290457"/>
              <a:gd name="connsiteY18" fmla="*/ 290434 h 338852"/>
              <a:gd name="connsiteX19" fmla="*/ 189800 w 290457"/>
              <a:gd name="connsiteY19" fmla="*/ 279406 h 338852"/>
              <a:gd name="connsiteX20" fmla="*/ 161341 w 290457"/>
              <a:gd name="connsiteY20" fmla="*/ 225875 h 338852"/>
              <a:gd name="connsiteX21" fmla="*/ 225899 w 290457"/>
              <a:gd name="connsiteY21" fmla="*/ 161317 h 338852"/>
              <a:gd name="connsiteX22" fmla="*/ 290457 w 290457"/>
              <a:gd name="connsiteY22" fmla="*/ 225875 h 338852"/>
              <a:gd name="connsiteX23" fmla="*/ 195234 w 290457"/>
              <a:gd name="connsiteY23" fmla="*/ 306573 h 338852"/>
              <a:gd name="connsiteX24" fmla="*/ 197797 w 290457"/>
              <a:gd name="connsiteY24" fmla="*/ 319391 h 338852"/>
              <a:gd name="connsiteX25" fmla="*/ 221537 w 290457"/>
              <a:gd name="connsiteY25" fmla="*/ 338853 h 338852"/>
              <a:gd name="connsiteX26" fmla="*/ 230262 w 290457"/>
              <a:gd name="connsiteY26" fmla="*/ 338853 h 338852"/>
              <a:gd name="connsiteX27" fmla="*/ 254001 w 290457"/>
              <a:gd name="connsiteY27" fmla="*/ 319391 h 338852"/>
              <a:gd name="connsiteX28" fmla="*/ 256564 w 290457"/>
              <a:gd name="connsiteY28" fmla="*/ 306573 h 338852"/>
              <a:gd name="connsiteX29" fmla="*/ 195234 w 290457"/>
              <a:gd name="connsiteY29" fmla="*/ 306573 h 33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0457" h="338852">
                <a:moveTo>
                  <a:pt x="145201" y="225875"/>
                </a:moveTo>
                <a:cubicBezTo>
                  <a:pt x="145201" y="214400"/>
                  <a:pt x="147596" y="203483"/>
                  <a:pt x="151915" y="193599"/>
                </a:cubicBezTo>
                <a:lnTo>
                  <a:pt x="36296" y="193599"/>
                </a:lnTo>
                <a:cubicBezTo>
                  <a:pt x="16250" y="193599"/>
                  <a:pt x="0" y="209849"/>
                  <a:pt x="0" y="229896"/>
                </a:cubicBezTo>
                <a:lnTo>
                  <a:pt x="0" y="244743"/>
                </a:lnTo>
                <a:cubicBezTo>
                  <a:pt x="0" y="253976"/>
                  <a:pt x="2879" y="262979"/>
                  <a:pt x="8237" y="270498"/>
                </a:cubicBezTo>
                <a:cubicBezTo>
                  <a:pt x="33127" y="305431"/>
                  <a:pt x="73847" y="322734"/>
                  <a:pt x="129060" y="322734"/>
                </a:cubicBezTo>
                <a:cubicBezTo>
                  <a:pt x="148024" y="322734"/>
                  <a:pt x="165282" y="320692"/>
                  <a:pt x="180779" y="316598"/>
                </a:cubicBezTo>
                <a:lnTo>
                  <a:pt x="175190" y="288654"/>
                </a:lnTo>
                <a:cubicBezTo>
                  <a:pt x="156923" y="273879"/>
                  <a:pt x="145201" y="251248"/>
                  <a:pt x="145201" y="225875"/>
                </a:cubicBezTo>
                <a:close/>
                <a:moveTo>
                  <a:pt x="209758" y="80698"/>
                </a:moveTo>
                <a:cubicBezTo>
                  <a:pt x="209758" y="36130"/>
                  <a:pt x="173628" y="0"/>
                  <a:pt x="129060" y="0"/>
                </a:cubicBezTo>
                <a:cubicBezTo>
                  <a:pt x="84491" y="0"/>
                  <a:pt x="48361" y="36130"/>
                  <a:pt x="48361" y="80698"/>
                </a:cubicBezTo>
                <a:cubicBezTo>
                  <a:pt x="48361" y="125266"/>
                  <a:pt x="84491" y="161396"/>
                  <a:pt x="129060" y="161396"/>
                </a:cubicBezTo>
                <a:cubicBezTo>
                  <a:pt x="173628" y="161396"/>
                  <a:pt x="209758" y="125266"/>
                  <a:pt x="209758" y="80698"/>
                </a:cubicBezTo>
                <a:close/>
                <a:moveTo>
                  <a:pt x="290457" y="225875"/>
                </a:moveTo>
                <a:cubicBezTo>
                  <a:pt x="290457" y="248158"/>
                  <a:pt x="279168" y="267804"/>
                  <a:pt x="261997" y="279406"/>
                </a:cubicBezTo>
                <a:lnTo>
                  <a:pt x="259792" y="290434"/>
                </a:lnTo>
                <a:lnTo>
                  <a:pt x="192006" y="290434"/>
                </a:lnTo>
                <a:lnTo>
                  <a:pt x="189800" y="279406"/>
                </a:lnTo>
                <a:cubicBezTo>
                  <a:pt x="172629" y="267804"/>
                  <a:pt x="161341" y="248158"/>
                  <a:pt x="161341" y="225875"/>
                </a:cubicBezTo>
                <a:cubicBezTo>
                  <a:pt x="161341" y="190221"/>
                  <a:pt x="190244" y="161317"/>
                  <a:pt x="225899" y="161317"/>
                </a:cubicBezTo>
                <a:cubicBezTo>
                  <a:pt x="261553" y="161317"/>
                  <a:pt x="290457" y="190221"/>
                  <a:pt x="290457" y="225875"/>
                </a:cubicBezTo>
                <a:close/>
                <a:moveTo>
                  <a:pt x="195234" y="306573"/>
                </a:moveTo>
                <a:lnTo>
                  <a:pt x="197797" y="319391"/>
                </a:lnTo>
                <a:cubicBezTo>
                  <a:pt x="200061" y="330707"/>
                  <a:pt x="209997" y="338853"/>
                  <a:pt x="221537" y="338853"/>
                </a:cubicBezTo>
                <a:lnTo>
                  <a:pt x="230262" y="338853"/>
                </a:lnTo>
                <a:cubicBezTo>
                  <a:pt x="241801" y="338853"/>
                  <a:pt x="251737" y="330707"/>
                  <a:pt x="254001" y="319391"/>
                </a:cubicBezTo>
                <a:lnTo>
                  <a:pt x="256564" y="306573"/>
                </a:lnTo>
                <a:lnTo>
                  <a:pt x="195234" y="306573"/>
                </a:lnTo>
                <a:close/>
              </a:path>
            </a:pathLst>
          </a:custGeom>
          <a:gradFill>
            <a:gsLst>
              <a:gs pos="0">
                <a:srgbClr val="214792"/>
              </a:gs>
              <a:gs pos="50000">
                <a:srgbClr val="4769BF"/>
              </a:gs>
              <a:gs pos="100000">
                <a:srgbClr val="6D8BED"/>
              </a:gs>
            </a:gsLst>
            <a:lin ang="0" scaled="1"/>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Content Placeholder 5">
            <a:extLst>
              <a:ext uri="{FF2B5EF4-FFF2-40B4-BE49-F238E27FC236}">
                <a16:creationId xmlns:a16="http://schemas.microsoft.com/office/drawing/2014/main" id="{EF1C069B-DB21-791D-6378-97BB17063FBB}"/>
              </a:ext>
            </a:extLst>
          </p:cNvPr>
          <p:cNvSpPr txBox="1">
            <a:spLocks/>
          </p:cNvSpPr>
          <p:nvPr/>
        </p:nvSpPr>
        <p:spPr>
          <a:xfrm>
            <a:off x="10505343" y="2328636"/>
            <a:ext cx="141627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t>ASM Self Serve Payment Portal  </a:t>
            </a:r>
          </a:p>
        </p:txBody>
      </p:sp>
      <p:sp>
        <p:nvSpPr>
          <p:cNvPr id="46" name="Content Placeholder 5">
            <a:extLst>
              <a:ext uri="{FF2B5EF4-FFF2-40B4-BE49-F238E27FC236}">
                <a16:creationId xmlns:a16="http://schemas.microsoft.com/office/drawing/2014/main" id="{84E77D8E-F36F-CF18-2C4B-ADC7CE617B09}"/>
              </a:ext>
            </a:extLst>
          </p:cNvPr>
          <p:cNvSpPr txBox="1">
            <a:spLocks/>
          </p:cNvSpPr>
          <p:nvPr/>
        </p:nvSpPr>
        <p:spPr>
          <a:xfrm>
            <a:off x="8142063" y="1769836"/>
            <a:ext cx="2013175" cy="169277"/>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solidFill>
                  <a:schemeClr val="accent1"/>
                </a:solidFill>
              </a:rPr>
              <a:t>Dynamics Finance Invoice </a:t>
            </a:r>
          </a:p>
        </p:txBody>
      </p:sp>
      <p:sp>
        <p:nvSpPr>
          <p:cNvPr id="56" name="Content Placeholder 5">
            <a:extLst>
              <a:ext uri="{FF2B5EF4-FFF2-40B4-BE49-F238E27FC236}">
                <a16:creationId xmlns:a16="http://schemas.microsoft.com/office/drawing/2014/main" id="{81ADA73D-F7C4-35CD-BEC4-FD673CF22268}"/>
              </a:ext>
            </a:extLst>
          </p:cNvPr>
          <p:cNvSpPr txBox="1">
            <a:spLocks/>
          </p:cNvSpPr>
          <p:nvPr/>
        </p:nvSpPr>
        <p:spPr>
          <a:xfrm>
            <a:off x="8142063" y="2380034"/>
            <a:ext cx="2013175" cy="169277"/>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solidFill>
                  <a:schemeClr val="accent1"/>
                </a:solidFill>
              </a:rPr>
              <a:t>Payment Journal</a:t>
            </a:r>
          </a:p>
        </p:txBody>
      </p:sp>
      <p:sp>
        <p:nvSpPr>
          <p:cNvPr id="118" name="Rectangle: Rounded Corners 117">
            <a:extLst>
              <a:ext uri="{FF2B5EF4-FFF2-40B4-BE49-F238E27FC236}">
                <a16:creationId xmlns:a16="http://schemas.microsoft.com/office/drawing/2014/main" id="{49B0D361-405D-9525-8C66-F3018105B71A}"/>
              </a:ext>
            </a:extLst>
          </p:cNvPr>
          <p:cNvSpPr>
            <a:spLocks/>
          </p:cNvSpPr>
          <p:nvPr/>
        </p:nvSpPr>
        <p:spPr>
          <a:xfrm>
            <a:off x="207198" y="1588851"/>
            <a:ext cx="1504545" cy="1267434"/>
          </a:xfrm>
          <a:prstGeom prst="roundRect">
            <a:avLst>
              <a:gd name="adj" fmla="val 10230"/>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9" name="Graphic 36">
            <a:extLst>
              <a:ext uri="{FF2B5EF4-FFF2-40B4-BE49-F238E27FC236}">
                <a16:creationId xmlns:a16="http://schemas.microsoft.com/office/drawing/2014/main" id="{6884BD8A-9C9B-F7F7-E11F-9FB5FFE4122E}"/>
              </a:ext>
            </a:extLst>
          </p:cNvPr>
          <p:cNvSpPr/>
          <p:nvPr/>
        </p:nvSpPr>
        <p:spPr>
          <a:xfrm>
            <a:off x="814242" y="1790091"/>
            <a:ext cx="290457" cy="338852"/>
          </a:xfrm>
          <a:custGeom>
            <a:avLst/>
            <a:gdLst>
              <a:gd name="connsiteX0" fmla="*/ 145201 w 290457"/>
              <a:gd name="connsiteY0" fmla="*/ 225875 h 338852"/>
              <a:gd name="connsiteX1" fmla="*/ 151915 w 290457"/>
              <a:gd name="connsiteY1" fmla="*/ 193599 h 338852"/>
              <a:gd name="connsiteX2" fmla="*/ 36296 w 290457"/>
              <a:gd name="connsiteY2" fmla="*/ 193599 h 338852"/>
              <a:gd name="connsiteX3" fmla="*/ 0 w 290457"/>
              <a:gd name="connsiteY3" fmla="*/ 229896 h 338852"/>
              <a:gd name="connsiteX4" fmla="*/ 0 w 290457"/>
              <a:gd name="connsiteY4" fmla="*/ 244743 h 338852"/>
              <a:gd name="connsiteX5" fmla="*/ 8237 w 290457"/>
              <a:gd name="connsiteY5" fmla="*/ 270498 h 338852"/>
              <a:gd name="connsiteX6" fmla="*/ 129060 w 290457"/>
              <a:gd name="connsiteY6" fmla="*/ 322734 h 338852"/>
              <a:gd name="connsiteX7" fmla="*/ 180779 w 290457"/>
              <a:gd name="connsiteY7" fmla="*/ 316598 h 338852"/>
              <a:gd name="connsiteX8" fmla="*/ 175190 w 290457"/>
              <a:gd name="connsiteY8" fmla="*/ 288654 h 338852"/>
              <a:gd name="connsiteX9" fmla="*/ 145201 w 290457"/>
              <a:gd name="connsiteY9" fmla="*/ 225875 h 338852"/>
              <a:gd name="connsiteX10" fmla="*/ 209758 w 290457"/>
              <a:gd name="connsiteY10" fmla="*/ 80698 h 338852"/>
              <a:gd name="connsiteX11" fmla="*/ 129060 w 290457"/>
              <a:gd name="connsiteY11" fmla="*/ 0 h 338852"/>
              <a:gd name="connsiteX12" fmla="*/ 48361 w 290457"/>
              <a:gd name="connsiteY12" fmla="*/ 80698 h 338852"/>
              <a:gd name="connsiteX13" fmla="*/ 129060 w 290457"/>
              <a:gd name="connsiteY13" fmla="*/ 161396 h 338852"/>
              <a:gd name="connsiteX14" fmla="*/ 209758 w 290457"/>
              <a:gd name="connsiteY14" fmla="*/ 80698 h 338852"/>
              <a:gd name="connsiteX15" fmla="*/ 290457 w 290457"/>
              <a:gd name="connsiteY15" fmla="*/ 225875 h 338852"/>
              <a:gd name="connsiteX16" fmla="*/ 261997 w 290457"/>
              <a:gd name="connsiteY16" fmla="*/ 279406 h 338852"/>
              <a:gd name="connsiteX17" fmla="*/ 259792 w 290457"/>
              <a:gd name="connsiteY17" fmla="*/ 290434 h 338852"/>
              <a:gd name="connsiteX18" fmla="*/ 192006 w 290457"/>
              <a:gd name="connsiteY18" fmla="*/ 290434 h 338852"/>
              <a:gd name="connsiteX19" fmla="*/ 189800 w 290457"/>
              <a:gd name="connsiteY19" fmla="*/ 279406 h 338852"/>
              <a:gd name="connsiteX20" fmla="*/ 161341 w 290457"/>
              <a:gd name="connsiteY20" fmla="*/ 225875 h 338852"/>
              <a:gd name="connsiteX21" fmla="*/ 225899 w 290457"/>
              <a:gd name="connsiteY21" fmla="*/ 161317 h 338852"/>
              <a:gd name="connsiteX22" fmla="*/ 290457 w 290457"/>
              <a:gd name="connsiteY22" fmla="*/ 225875 h 338852"/>
              <a:gd name="connsiteX23" fmla="*/ 195234 w 290457"/>
              <a:gd name="connsiteY23" fmla="*/ 306573 h 338852"/>
              <a:gd name="connsiteX24" fmla="*/ 197797 w 290457"/>
              <a:gd name="connsiteY24" fmla="*/ 319391 h 338852"/>
              <a:gd name="connsiteX25" fmla="*/ 221537 w 290457"/>
              <a:gd name="connsiteY25" fmla="*/ 338853 h 338852"/>
              <a:gd name="connsiteX26" fmla="*/ 230262 w 290457"/>
              <a:gd name="connsiteY26" fmla="*/ 338853 h 338852"/>
              <a:gd name="connsiteX27" fmla="*/ 254001 w 290457"/>
              <a:gd name="connsiteY27" fmla="*/ 319391 h 338852"/>
              <a:gd name="connsiteX28" fmla="*/ 256564 w 290457"/>
              <a:gd name="connsiteY28" fmla="*/ 306573 h 338852"/>
              <a:gd name="connsiteX29" fmla="*/ 195234 w 290457"/>
              <a:gd name="connsiteY29" fmla="*/ 306573 h 33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0457" h="338852">
                <a:moveTo>
                  <a:pt x="145201" y="225875"/>
                </a:moveTo>
                <a:cubicBezTo>
                  <a:pt x="145201" y="214400"/>
                  <a:pt x="147596" y="203483"/>
                  <a:pt x="151915" y="193599"/>
                </a:cubicBezTo>
                <a:lnTo>
                  <a:pt x="36296" y="193599"/>
                </a:lnTo>
                <a:cubicBezTo>
                  <a:pt x="16250" y="193599"/>
                  <a:pt x="0" y="209849"/>
                  <a:pt x="0" y="229896"/>
                </a:cubicBezTo>
                <a:lnTo>
                  <a:pt x="0" y="244743"/>
                </a:lnTo>
                <a:cubicBezTo>
                  <a:pt x="0" y="253976"/>
                  <a:pt x="2879" y="262979"/>
                  <a:pt x="8237" y="270498"/>
                </a:cubicBezTo>
                <a:cubicBezTo>
                  <a:pt x="33127" y="305431"/>
                  <a:pt x="73847" y="322734"/>
                  <a:pt x="129060" y="322734"/>
                </a:cubicBezTo>
                <a:cubicBezTo>
                  <a:pt x="148024" y="322734"/>
                  <a:pt x="165282" y="320692"/>
                  <a:pt x="180779" y="316598"/>
                </a:cubicBezTo>
                <a:lnTo>
                  <a:pt x="175190" y="288654"/>
                </a:lnTo>
                <a:cubicBezTo>
                  <a:pt x="156923" y="273879"/>
                  <a:pt x="145201" y="251248"/>
                  <a:pt x="145201" y="225875"/>
                </a:cubicBezTo>
                <a:close/>
                <a:moveTo>
                  <a:pt x="209758" y="80698"/>
                </a:moveTo>
                <a:cubicBezTo>
                  <a:pt x="209758" y="36130"/>
                  <a:pt x="173628" y="0"/>
                  <a:pt x="129060" y="0"/>
                </a:cubicBezTo>
                <a:cubicBezTo>
                  <a:pt x="84491" y="0"/>
                  <a:pt x="48361" y="36130"/>
                  <a:pt x="48361" y="80698"/>
                </a:cubicBezTo>
                <a:cubicBezTo>
                  <a:pt x="48361" y="125266"/>
                  <a:pt x="84491" y="161396"/>
                  <a:pt x="129060" y="161396"/>
                </a:cubicBezTo>
                <a:cubicBezTo>
                  <a:pt x="173628" y="161396"/>
                  <a:pt x="209758" y="125266"/>
                  <a:pt x="209758" y="80698"/>
                </a:cubicBezTo>
                <a:close/>
                <a:moveTo>
                  <a:pt x="290457" y="225875"/>
                </a:moveTo>
                <a:cubicBezTo>
                  <a:pt x="290457" y="248158"/>
                  <a:pt x="279168" y="267804"/>
                  <a:pt x="261997" y="279406"/>
                </a:cubicBezTo>
                <a:lnTo>
                  <a:pt x="259792" y="290434"/>
                </a:lnTo>
                <a:lnTo>
                  <a:pt x="192006" y="290434"/>
                </a:lnTo>
                <a:lnTo>
                  <a:pt x="189800" y="279406"/>
                </a:lnTo>
                <a:cubicBezTo>
                  <a:pt x="172629" y="267804"/>
                  <a:pt x="161341" y="248158"/>
                  <a:pt x="161341" y="225875"/>
                </a:cubicBezTo>
                <a:cubicBezTo>
                  <a:pt x="161341" y="190221"/>
                  <a:pt x="190244" y="161317"/>
                  <a:pt x="225899" y="161317"/>
                </a:cubicBezTo>
                <a:cubicBezTo>
                  <a:pt x="261553" y="161317"/>
                  <a:pt x="290457" y="190221"/>
                  <a:pt x="290457" y="225875"/>
                </a:cubicBezTo>
                <a:close/>
                <a:moveTo>
                  <a:pt x="195234" y="306573"/>
                </a:moveTo>
                <a:lnTo>
                  <a:pt x="197797" y="319391"/>
                </a:lnTo>
                <a:cubicBezTo>
                  <a:pt x="200061" y="330707"/>
                  <a:pt x="209997" y="338853"/>
                  <a:pt x="221537" y="338853"/>
                </a:cubicBezTo>
                <a:lnTo>
                  <a:pt x="230262" y="338853"/>
                </a:lnTo>
                <a:cubicBezTo>
                  <a:pt x="241801" y="338853"/>
                  <a:pt x="251737" y="330707"/>
                  <a:pt x="254001" y="319391"/>
                </a:cubicBezTo>
                <a:lnTo>
                  <a:pt x="256564" y="306573"/>
                </a:lnTo>
                <a:lnTo>
                  <a:pt x="195234" y="306573"/>
                </a:lnTo>
                <a:close/>
              </a:path>
            </a:pathLst>
          </a:custGeom>
          <a:gradFill>
            <a:gsLst>
              <a:gs pos="0">
                <a:srgbClr val="214792"/>
              </a:gs>
              <a:gs pos="50000">
                <a:srgbClr val="4769BF"/>
              </a:gs>
              <a:gs pos="100000">
                <a:srgbClr val="6D8BED"/>
              </a:gs>
            </a:gsLst>
            <a:lin ang="0" scaled="1"/>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 name="Content Placeholder 5">
            <a:extLst>
              <a:ext uri="{FF2B5EF4-FFF2-40B4-BE49-F238E27FC236}">
                <a16:creationId xmlns:a16="http://schemas.microsoft.com/office/drawing/2014/main" id="{DE993CCE-9816-93A5-D2A3-5B4ACA541B92}"/>
              </a:ext>
            </a:extLst>
          </p:cNvPr>
          <p:cNvSpPr txBox="1">
            <a:spLocks/>
          </p:cNvSpPr>
          <p:nvPr/>
        </p:nvSpPr>
        <p:spPr>
          <a:xfrm>
            <a:off x="251333" y="2328636"/>
            <a:ext cx="1416275" cy="507831"/>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latin typeface="Manrope SemiBold"/>
              </a:rPr>
              <a:t>ASM Dynamics 365 Sales Integration</a:t>
            </a:r>
            <a:br>
              <a:rPr lang="en-US" sz="1100"/>
            </a:br>
            <a:endParaRPr lang="en-US" sz="1100"/>
          </a:p>
        </p:txBody>
      </p:sp>
      <p:sp>
        <p:nvSpPr>
          <p:cNvPr id="122" name="Content Placeholder 5">
            <a:extLst>
              <a:ext uri="{FF2B5EF4-FFF2-40B4-BE49-F238E27FC236}">
                <a16:creationId xmlns:a16="http://schemas.microsoft.com/office/drawing/2014/main" id="{1C50E5FB-F73F-68E6-0C36-6C65FA379A87}"/>
              </a:ext>
            </a:extLst>
          </p:cNvPr>
          <p:cNvSpPr txBox="1">
            <a:spLocks/>
          </p:cNvSpPr>
          <p:nvPr/>
        </p:nvSpPr>
        <p:spPr>
          <a:xfrm>
            <a:off x="1924556" y="1536372"/>
            <a:ext cx="870525" cy="33855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solidFill>
                  <a:schemeClr val="accent1"/>
                </a:solidFill>
              </a:rPr>
              <a:t>Approved Quote</a:t>
            </a:r>
          </a:p>
        </p:txBody>
      </p:sp>
      <p:cxnSp>
        <p:nvCxnSpPr>
          <p:cNvPr id="123" name="Straight Connector 122">
            <a:extLst>
              <a:ext uri="{FF2B5EF4-FFF2-40B4-BE49-F238E27FC236}">
                <a16:creationId xmlns:a16="http://schemas.microsoft.com/office/drawing/2014/main" id="{575A75B2-B8AB-7771-98EC-0E76980E22A4}"/>
              </a:ext>
            </a:extLst>
          </p:cNvPr>
          <p:cNvCxnSpPr>
            <a:cxnSpLocks/>
          </p:cNvCxnSpPr>
          <p:nvPr/>
        </p:nvCxnSpPr>
        <p:spPr>
          <a:xfrm>
            <a:off x="1772325" y="2318121"/>
            <a:ext cx="1513800" cy="0"/>
          </a:xfrm>
          <a:prstGeom prst="line">
            <a:avLst/>
          </a:prstGeom>
          <a:noFill/>
          <a:ln w="17145">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cxnSp>
      <p:sp>
        <p:nvSpPr>
          <p:cNvPr id="125" name="Content Placeholder 5">
            <a:extLst>
              <a:ext uri="{FF2B5EF4-FFF2-40B4-BE49-F238E27FC236}">
                <a16:creationId xmlns:a16="http://schemas.microsoft.com/office/drawing/2014/main" id="{4D2C0F1D-AE24-7F50-8C5B-B12130227A58}"/>
              </a:ext>
            </a:extLst>
          </p:cNvPr>
          <p:cNvSpPr txBox="1">
            <a:spLocks/>
          </p:cNvSpPr>
          <p:nvPr/>
        </p:nvSpPr>
        <p:spPr>
          <a:xfrm>
            <a:off x="1963469" y="2380034"/>
            <a:ext cx="773248" cy="507831"/>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1100">
                <a:solidFill>
                  <a:schemeClr val="accent1"/>
                </a:solidFill>
              </a:rPr>
              <a:t>Changes to Billing Schedule </a:t>
            </a:r>
          </a:p>
        </p:txBody>
      </p:sp>
      <p:pic>
        <p:nvPicPr>
          <p:cNvPr id="139" name="Graphic 138">
            <a:extLst>
              <a:ext uri="{FF2B5EF4-FFF2-40B4-BE49-F238E27FC236}">
                <a16:creationId xmlns:a16="http://schemas.microsoft.com/office/drawing/2014/main" id="{6698BDA5-D4B6-E8E5-DC4A-D901BD113E5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1762125" y="2232683"/>
            <a:ext cx="152400" cy="171450"/>
          </a:xfrm>
          <a:prstGeom prst="rect">
            <a:avLst/>
          </a:prstGeom>
        </p:spPr>
      </p:pic>
      <p:pic>
        <p:nvPicPr>
          <p:cNvPr id="143" name="Graphic 142">
            <a:extLst>
              <a:ext uri="{FF2B5EF4-FFF2-40B4-BE49-F238E27FC236}">
                <a16:creationId xmlns:a16="http://schemas.microsoft.com/office/drawing/2014/main" id="{3E237260-C5BB-0C4B-8902-066116B11DA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a:off x="10077569" y="2236277"/>
            <a:ext cx="152400" cy="171450"/>
          </a:xfrm>
          <a:prstGeom prst="rect">
            <a:avLst/>
          </a:prstGeom>
        </p:spPr>
      </p:pic>
      <p:cxnSp>
        <p:nvCxnSpPr>
          <p:cNvPr id="144" name="Straight Connector 143">
            <a:extLst>
              <a:ext uri="{FF2B5EF4-FFF2-40B4-BE49-F238E27FC236}">
                <a16:creationId xmlns:a16="http://schemas.microsoft.com/office/drawing/2014/main" id="{908CD1BF-34DB-1200-BA72-07958907C416}"/>
              </a:ext>
            </a:extLst>
          </p:cNvPr>
          <p:cNvCxnSpPr>
            <a:cxnSpLocks/>
          </p:cNvCxnSpPr>
          <p:nvPr/>
        </p:nvCxnSpPr>
        <p:spPr>
          <a:xfrm>
            <a:off x="8445500" y="2321715"/>
            <a:ext cx="1686044" cy="287"/>
          </a:xfrm>
          <a:prstGeom prst="line">
            <a:avLst/>
          </a:prstGeom>
          <a:noFill/>
          <a:ln w="1778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cxnSp>
      <p:pic>
        <p:nvPicPr>
          <p:cNvPr id="145" name="Graphic 144">
            <a:extLst>
              <a:ext uri="{FF2B5EF4-FFF2-40B4-BE49-F238E27FC236}">
                <a16:creationId xmlns:a16="http://schemas.microsoft.com/office/drawing/2014/main" id="{609F6ECB-8E66-9551-49DC-D4A0AFF54BF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8371800" y="2236277"/>
            <a:ext cx="152400" cy="171450"/>
          </a:xfrm>
          <a:prstGeom prst="rect">
            <a:avLst/>
          </a:prstGeom>
        </p:spPr>
      </p:pic>
      <p:pic>
        <p:nvPicPr>
          <p:cNvPr id="148" name="Graphic 147">
            <a:extLst>
              <a:ext uri="{FF2B5EF4-FFF2-40B4-BE49-F238E27FC236}">
                <a16:creationId xmlns:a16="http://schemas.microsoft.com/office/drawing/2014/main" id="{A666F3AC-3707-B503-FFD4-74D16A8922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a:off x="10077569" y="1975556"/>
            <a:ext cx="152400" cy="171450"/>
          </a:xfrm>
          <a:prstGeom prst="rect">
            <a:avLst/>
          </a:prstGeom>
        </p:spPr>
      </p:pic>
      <p:cxnSp>
        <p:nvCxnSpPr>
          <p:cNvPr id="149" name="Straight Connector 148">
            <a:extLst>
              <a:ext uri="{FF2B5EF4-FFF2-40B4-BE49-F238E27FC236}">
                <a16:creationId xmlns:a16="http://schemas.microsoft.com/office/drawing/2014/main" id="{22A6A710-C484-8440-3D5E-479FFB8030F8}"/>
              </a:ext>
            </a:extLst>
          </p:cNvPr>
          <p:cNvCxnSpPr>
            <a:cxnSpLocks/>
          </p:cNvCxnSpPr>
          <p:nvPr/>
        </p:nvCxnSpPr>
        <p:spPr>
          <a:xfrm>
            <a:off x="8445500" y="2057400"/>
            <a:ext cx="1686044" cy="287"/>
          </a:xfrm>
          <a:prstGeom prst="line">
            <a:avLst/>
          </a:prstGeom>
          <a:noFill/>
          <a:ln w="1778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cxnSp>
      <p:pic>
        <p:nvPicPr>
          <p:cNvPr id="151" name="Graphic 150">
            <a:extLst>
              <a:ext uri="{FF2B5EF4-FFF2-40B4-BE49-F238E27FC236}">
                <a16:creationId xmlns:a16="http://schemas.microsoft.com/office/drawing/2014/main" id="{A132675F-9F71-994E-3B59-9D0E58A5121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a:off x="3131344" y="1895762"/>
            <a:ext cx="152400" cy="171450"/>
          </a:xfrm>
          <a:prstGeom prst="rect">
            <a:avLst/>
          </a:prstGeom>
        </p:spPr>
      </p:pic>
      <p:cxnSp>
        <p:nvCxnSpPr>
          <p:cNvPr id="152" name="Straight Connector 151">
            <a:extLst>
              <a:ext uri="{FF2B5EF4-FFF2-40B4-BE49-F238E27FC236}">
                <a16:creationId xmlns:a16="http://schemas.microsoft.com/office/drawing/2014/main" id="{4F6608FE-0A04-23F9-2231-1FB91623DC9A}"/>
              </a:ext>
            </a:extLst>
          </p:cNvPr>
          <p:cNvCxnSpPr>
            <a:cxnSpLocks/>
          </p:cNvCxnSpPr>
          <p:nvPr/>
        </p:nvCxnSpPr>
        <p:spPr>
          <a:xfrm>
            <a:off x="1772325" y="1981200"/>
            <a:ext cx="1513800" cy="0"/>
          </a:xfrm>
          <a:prstGeom prst="line">
            <a:avLst/>
          </a:prstGeom>
          <a:noFill/>
          <a:ln w="17145">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cxnSp>
      <p:cxnSp>
        <p:nvCxnSpPr>
          <p:cNvPr id="158" name="Straight Connector 157">
            <a:extLst>
              <a:ext uri="{FF2B5EF4-FFF2-40B4-BE49-F238E27FC236}">
                <a16:creationId xmlns:a16="http://schemas.microsoft.com/office/drawing/2014/main" id="{879B5360-C7CF-2D37-D4A3-09BBF0D75883}"/>
              </a:ext>
            </a:extLst>
          </p:cNvPr>
          <p:cNvCxnSpPr/>
          <p:nvPr/>
        </p:nvCxnSpPr>
        <p:spPr>
          <a:xfrm>
            <a:off x="599985" y="6477000"/>
            <a:ext cx="0" cy="19685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6D546117-3D20-C1EA-071A-DACAF9271447}"/>
              </a:ext>
            </a:extLst>
          </p:cNvPr>
          <p:cNvCxnSpPr>
            <a:cxnSpLocks/>
          </p:cNvCxnSpPr>
          <p:nvPr/>
        </p:nvCxnSpPr>
        <p:spPr>
          <a:xfrm>
            <a:off x="596810" y="6661150"/>
            <a:ext cx="3841840" cy="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04FDD71D-666C-E608-1B49-59A1FFAD6B2D}"/>
              </a:ext>
            </a:extLst>
          </p:cNvPr>
          <p:cNvCxnSpPr>
            <a:cxnSpLocks/>
          </p:cNvCxnSpPr>
          <p:nvPr/>
        </p:nvCxnSpPr>
        <p:spPr>
          <a:xfrm flipH="1">
            <a:off x="11426735" y="6477000"/>
            <a:ext cx="0" cy="19685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9EA35C04-05E9-9A4E-F9B0-1B90171C60A1}"/>
              </a:ext>
            </a:extLst>
          </p:cNvPr>
          <p:cNvCxnSpPr>
            <a:cxnSpLocks/>
          </p:cNvCxnSpPr>
          <p:nvPr/>
        </p:nvCxnSpPr>
        <p:spPr>
          <a:xfrm flipH="1">
            <a:off x="7594510" y="6673056"/>
            <a:ext cx="3840480" cy="0"/>
          </a:xfrm>
          <a:prstGeom prst="line">
            <a:avLst/>
          </a:prstGeom>
          <a:ln>
            <a:gradFill>
              <a:gsLst>
                <a:gs pos="0">
                  <a:srgbClr val="214792"/>
                </a:gs>
                <a:gs pos="100000">
                  <a:srgbClr val="6D8BED"/>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162" name="Graphic 15">
            <a:extLst>
              <a:ext uri="{FF2B5EF4-FFF2-40B4-BE49-F238E27FC236}">
                <a16:creationId xmlns:a16="http://schemas.microsoft.com/office/drawing/2014/main" id="{C404AF25-0BD7-7A8A-A6E8-6565DDA54388}"/>
              </a:ext>
            </a:extLst>
          </p:cNvPr>
          <p:cNvGrpSpPr/>
          <p:nvPr/>
        </p:nvGrpSpPr>
        <p:grpSpPr>
          <a:xfrm>
            <a:off x="4681144" y="6331267"/>
            <a:ext cx="426971" cy="428902"/>
            <a:chOff x="429120" y="5596042"/>
            <a:chExt cx="320040" cy="321487"/>
          </a:xfrm>
        </p:grpSpPr>
        <p:sp>
          <p:nvSpPr>
            <p:cNvPr id="163" name="Freeform: Shape 162">
              <a:extLst>
                <a:ext uri="{FF2B5EF4-FFF2-40B4-BE49-F238E27FC236}">
                  <a16:creationId xmlns:a16="http://schemas.microsoft.com/office/drawing/2014/main" id="{D5852D23-BB74-3265-74BA-55C7CEB40776}"/>
                </a:ext>
              </a:extLst>
            </p:cNvPr>
            <p:cNvSpPr/>
            <p:nvPr/>
          </p:nvSpPr>
          <p:spPr>
            <a:xfrm>
              <a:off x="429120" y="5596042"/>
              <a:ext cx="320040" cy="320040"/>
            </a:xfrm>
            <a:custGeom>
              <a:avLst/>
              <a:gdLst>
                <a:gd name="connsiteX0" fmla="*/ 220980 w 320040"/>
                <a:gd name="connsiteY0" fmla="*/ 0 h 320040"/>
                <a:gd name="connsiteX1" fmla="*/ 320040 w 320040"/>
                <a:gd name="connsiteY1" fmla="*/ 68580 h 320040"/>
                <a:gd name="connsiteX2" fmla="*/ 320040 w 320040"/>
                <a:gd name="connsiteY2" fmla="*/ 320040 h 320040"/>
                <a:gd name="connsiteX3" fmla="*/ 0 w 320040"/>
                <a:gd name="connsiteY3" fmla="*/ 320040 h 320040"/>
                <a:gd name="connsiteX4" fmla="*/ 0 w 320040"/>
                <a:gd name="connsiteY4" fmla="*/ 160020 h 320040"/>
                <a:gd name="connsiteX5" fmla="*/ 220980 w 320040"/>
                <a:gd name="connsiteY5" fmla="*/ 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 h="320040">
                  <a:moveTo>
                    <a:pt x="220980" y="0"/>
                  </a:moveTo>
                  <a:lnTo>
                    <a:pt x="320040" y="68580"/>
                  </a:lnTo>
                  <a:lnTo>
                    <a:pt x="320040" y="320040"/>
                  </a:lnTo>
                  <a:lnTo>
                    <a:pt x="0" y="320040"/>
                  </a:lnTo>
                  <a:lnTo>
                    <a:pt x="0" y="160020"/>
                  </a:lnTo>
                  <a:lnTo>
                    <a:pt x="220980" y="0"/>
                  </a:lnTo>
                  <a:close/>
                </a:path>
              </a:pathLst>
            </a:custGeom>
            <a:solidFill>
              <a:srgbClr val="158915"/>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4" name="Freeform: Shape 163">
              <a:extLst>
                <a:ext uri="{FF2B5EF4-FFF2-40B4-BE49-F238E27FC236}">
                  <a16:creationId xmlns:a16="http://schemas.microsoft.com/office/drawing/2014/main" id="{7183EFCF-563F-7041-1FA2-6D58D82E045A}"/>
                </a:ext>
              </a:extLst>
            </p:cNvPr>
            <p:cNvSpPr/>
            <p:nvPr/>
          </p:nvSpPr>
          <p:spPr>
            <a:xfrm>
              <a:off x="429120" y="5664622"/>
              <a:ext cx="320040" cy="251460"/>
            </a:xfrm>
            <a:custGeom>
              <a:avLst/>
              <a:gdLst>
                <a:gd name="connsiteX0" fmla="*/ 211973 w 320040"/>
                <a:gd name="connsiteY0" fmla="*/ 65732 h 251460"/>
                <a:gd name="connsiteX1" fmla="*/ 230023 w 320040"/>
                <a:gd name="connsiteY1" fmla="*/ 65782 h 251460"/>
                <a:gd name="connsiteX2" fmla="*/ 320040 w 320040"/>
                <a:gd name="connsiteY2" fmla="*/ 0 h 251460"/>
                <a:gd name="connsiteX3" fmla="*/ 320040 w 320040"/>
                <a:gd name="connsiteY3" fmla="*/ 251460 h 251460"/>
                <a:gd name="connsiteX4" fmla="*/ 0 w 320040"/>
                <a:gd name="connsiteY4" fmla="*/ 251460 h 251460"/>
                <a:gd name="connsiteX5" fmla="*/ 0 w 320040"/>
                <a:gd name="connsiteY5" fmla="*/ 167640 h 251460"/>
                <a:gd name="connsiteX6" fmla="*/ 168142 w 320040"/>
                <a:gd name="connsiteY6" fmla="*/ 46506 h 251460"/>
                <a:gd name="connsiteX7" fmla="*/ 186109 w 320040"/>
                <a:gd name="connsiteY7" fmla="*/ 46615 h 251460"/>
                <a:gd name="connsiteX8" fmla="*/ 211973 w 320040"/>
                <a:gd name="connsiteY8" fmla="*/ 65732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 h="251460">
                  <a:moveTo>
                    <a:pt x="211973" y="65732"/>
                  </a:moveTo>
                  <a:cubicBezTo>
                    <a:pt x="217332" y="69694"/>
                    <a:pt x="224643" y="69713"/>
                    <a:pt x="230023" y="65782"/>
                  </a:cubicBezTo>
                  <a:lnTo>
                    <a:pt x="320040" y="0"/>
                  </a:lnTo>
                  <a:lnTo>
                    <a:pt x="320040" y="251460"/>
                  </a:lnTo>
                  <a:lnTo>
                    <a:pt x="0" y="251460"/>
                  </a:lnTo>
                  <a:lnTo>
                    <a:pt x="0" y="167640"/>
                  </a:lnTo>
                  <a:lnTo>
                    <a:pt x="168142" y="46506"/>
                  </a:lnTo>
                  <a:cubicBezTo>
                    <a:pt x="173518" y="42633"/>
                    <a:pt x="180780" y="42677"/>
                    <a:pt x="186109" y="46615"/>
                  </a:cubicBezTo>
                  <a:lnTo>
                    <a:pt x="211973" y="65732"/>
                  </a:lnTo>
                  <a:close/>
                </a:path>
              </a:pathLst>
            </a:custGeom>
            <a:solidFill>
              <a:srgbClr val="6AD116"/>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5" name="Freeform: Shape 164">
              <a:extLst>
                <a:ext uri="{FF2B5EF4-FFF2-40B4-BE49-F238E27FC236}">
                  <a16:creationId xmlns:a16="http://schemas.microsoft.com/office/drawing/2014/main" id="{45BE7A0E-8FA3-B13B-810B-9E94DEE7238D}"/>
                </a:ext>
              </a:extLst>
            </p:cNvPr>
            <p:cNvSpPr/>
            <p:nvPr/>
          </p:nvSpPr>
          <p:spPr>
            <a:xfrm>
              <a:off x="528180" y="5785844"/>
              <a:ext cx="220980" cy="131685"/>
            </a:xfrm>
            <a:custGeom>
              <a:avLst/>
              <a:gdLst>
                <a:gd name="connsiteX0" fmla="*/ 220980 w 220980"/>
                <a:gd name="connsiteY0" fmla="*/ 131686 h 131685"/>
                <a:gd name="connsiteX1" fmla="*/ 220980 w 220980"/>
                <a:gd name="connsiteY1" fmla="*/ 21196 h 131685"/>
                <a:gd name="connsiteX2" fmla="*/ 195627 w 220980"/>
                <a:gd name="connsiteY2" fmla="*/ 2885 h 131685"/>
                <a:gd name="connsiteX3" fmla="*/ 177763 w 220980"/>
                <a:gd name="connsiteY3" fmla="*/ 2899 h 131685"/>
                <a:gd name="connsiteX4" fmla="*/ 0 w 220980"/>
                <a:gd name="connsiteY4" fmla="*/ 131686 h 131685"/>
                <a:gd name="connsiteX5" fmla="*/ 220980 w 220980"/>
                <a:gd name="connsiteY5" fmla="*/ 131686 h 13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 h="131685">
                  <a:moveTo>
                    <a:pt x="220980" y="131686"/>
                  </a:moveTo>
                  <a:lnTo>
                    <a:pt x="220980" y="21196"/>
                  </a:lnTo>
                  <a:lnTo>
                    <a:pt x="195627" y="2885"/>
                  </a:lnTo>
                  <a:cubicBezTo>
                    <a:pt x="190294" y="-967"/>
                    <a:pt x="183090" y="-961"/>
                    <a:pt x="177763" y="2899"/>
                  </a:cubicBezTo>
                  <a:lnTo>
                    <a:pt x="0" y="131686"/>
                  </a:lnTo>
                  <a:lnTo>
                    <a:pt x="220980" y="131686"/>
                  </a:lnTo>
                  <a:close/>
                </a:path>
              </a:pathLst>
            </a:custGeom>
            <a:solidFill>
              <a:srgbClr val="000000">
                <a:alpha val="24000"/>
              </a:srgbClr>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6D1DAADD-EABC-FAE0-B2EF-B0BE06BB2ED2}"/>
                </a:ext>
              </a:extLst>
            </p:cNvPr>
            <p:cNvSpPr/>
            <p:nvPr/>
          </p:nvSpPr>
          <p:spPr>
            <a:xfrm>
              <a:off x="528180" y="5784396"/>
              <a:ext cx="220980" cy="131685"/>
            </a:xfrm>
            <a:custGeom>
              <a:avLst/>
              <a:gdLst>
                <a:gd name="connsiteX0" fmla="*/ 220980 w 220980"/>
                <a:gd name="connsiteY0" fmla="*/ 131686 h 131685"/>
                <a:gd name="connsiteX1" fmla="*/ 220980 w 220980"/>
                <a:gd name="connsiteY1" fmla="*/ 21196 h 131685"/>
                <a:gd name="connsiteX2" fmla="*/ 195627 w 220980"/>
                <a:gd name="connsiteY2" fmla="*/ 2885 h 131685"/>
                <a:gd name="connsiteX3" fmla="*/ 177763 w 220980"/>
                <a:gd name="connsiteY3" fmla="*/ 2899 h 131685"/>
                <a:gd name="connsiteX4" fmla="*/ 0 w 220980"/>
                <a:gd name="connsiteY4" fmla="*/ 131686 h 131685"/>
                <a:gd name="connsiteX5" fmla="*/ 220980 w 220980"/>
                <a:gd name="connsiteY5" fmla="*/ 131686 h 13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 h="131685">
                  <a:moveTo>
                    <a:pt x="220980" y="131686"/>
                  </a:moveTo>
                  <a:lnTo>
                    <a:pt x="220980" y="21196"/>
                  </a:lnTo>
                  <a:lnTo>
                    <a:pt x="195627" y="2885"/>
                  </a:lnTo>
                  <a:cubicBezTo>
                    <a:pt x="190294" y="-967"/>
                    <a:pt x="183090" y="-961"/>
                    <a:pt x="177763" y="2899"/>
                  </a:cubicBezTo>
                  <a:lnTo>
                    <a:pt x="0" y="131686"/>
                  </a:lnTo>
                  <a:lnTo>
                    <a:pt x="220980" y="131686"/>
                  </a:lnTo>
                  <a:close/>
                </a:path>
              </a:pathLst>
            </a:custGeom>
            <a:solidFill>
              <a:srgbClr val="C3F488"/>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67" name="TextBox 166">
            <a:extLst>
              <a:ext uri="{FF2B5EF4-FFF2-40B4-BE49-F238E27FC236}">
                <a16:creationId xmlns:a16="http://schemas.microsoft.com/office/drawing/2014/main" id="{1F3C11B5-073E-A110-00A3-FDBD74FD26C7}"/>
              </a:ext>
            </a:extLst>
          </p:cNvPr>
          <p:cNvSpPr txBox="1"/>
          <p:nvPr/>
        </p:nvSpPr>
        <p:spPr>
          <a:xfrm>
            <a:off x="5285734" y="6437038"/>
            <a:ext cx="1294241" cy="323165"/>
          </a:xfrm>
          <a:prstGeom prst="rect">
            <a:avLst/>
          </a:prstGeom>
          <a:noFill/>
        </p:spPr>
        <p:txBody>
          <a:bodyPr wrap="square" lIns="0" tIns="0" rIns="0" bIns="0" rtlCol="0">
            <a:spAutoFit/>
          </a:bodyPr>
          <a:lstStyle/>
          <a:p>
            <a:r>
              <a:rPr lang="en-US" sz="1050" b="1">
                <a:solidFill>
                  <a:srgbClr val="00245B"/>
                </a:solidFill>
                <a:latin typeface="Segoe UI" panose="020B0502040204020203" pitchFamily="34" charset="0"/>
                <a:cs typeface="Segoe UI" panose="020B0502040204020203" pitchFamily="34" charset="0"/>
              </a:rPr>
              <a:t>Dynamics 365 Finance</a:t>
            </a:r>
            <a:endParaRPr lang="en-CA" sz="1050" b="1">
              <a:solidFill>
                <a:srgbClr val="00245B"/>
              </a:solidFill>
              <a:latin typeface="Segoe UI" panose="020B0502040204020203" pitchFamily="34" charset="0"/>
              <a:cs typeface="Segoe UI" panose="020B0502040204020203" pitchFamily="34" charset="0"/>
            </a:endParaRPr>
          </a:p>
        </p:txBody>
      </p:sp>
      <p:sp>
        <p:nvSpPr>
          <p:cNvPr id="169" name="Content Placeholder 5">
            <a:extLst>
              <a:ext uri="{FF2B5EF4-FFF2-40B4-BE49-F238E27FC236}">
                <a16:creationId xmlns:a16="http://schemas.microsoft.com/office/drawing/2014/main" id="{29D5E965-49E5-89A4-4BA9-7740F6E912E5}"/>
              </a:ext>
            </a:extLst>
          </p:cNvPr>
          <p:cNvSpPr txBox="1">
            <a:spLocks/>
          </p:cNvSpPr>
          <p:nvPr/>
        </p:nvSpPr>
        <p:spPr>
          <a:xfrm>
            <a:off x="6079900" y="6353176"/>
            <a:ext cx="635225" cy="430887"/>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2800">
                <a:solidFill>
                  <a:srgbClr val="6D8BED"/>
                </a:solidFill>
                <a:latin typeface="Manrope ExtraBold" pitchFamily="2" charset="0"/>
              </a:rPr>
              <a:t>+</a:t>
            </a:r>
          </a:p>
        </p:txBody>
      </p:sp>
      <p:sp>
        <p:nvSpPr>
          <p:cNvPr id="170" name="Content Placeholder 5">
            <a:extLst>
              <a:ext uri="{FF2B5EF4-FFF2-40B4-BE49-F238E27FC236}">
                <a16:creationId xmlns:a16="http://schemas.microsoft.com/office/drawing/2014/main" id="{A7C7D296-447E-0820-C696-B2B0ACC600E1}"/>
              </a:ext>
            </a:extLst>
          </p:cNvPr>
          <p:cNvSpPr txBox="1">
            <a:spLocks/>
          </p:cNvSpPr>
          <p:nvPr/>
        </p:nvSpPr>
        <p:spPr>
          <a:xfrm>
            <a:off x="6708550" y="6448426"/>
            <a:ext cx="635225" cy="307777"/>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lnSpc>
                <a:spcPct val="100000"/>
              </a:lnSpc>
            </a:pPr>
            <a:r>
              <a:rPr lang="en-US" sz="2000">
                <a:solidFill>
                  <a:schemeClr val="accent1"/>
                </a:solidFill>
                <a:latin typeface="Manrope ExtraBold" pitchFamily="2" charset="0"/>
              </a:rPr>
              <a:t>ASM</a:t>
            </a:r>
          </a:p>
        </p:txBody>
      </p:sp>
      <p:pic>
        <p:nvPicPr>
          <p:cNvPr id="175" name="Graphic 174">
            <a:extLst>
              <a:ext uri="{FF2B5EF4-FFF2-40B4-BE49-F238E27FC236}">
                <a16:creationId xmlns:a16="http://schemas.microsoft.com/office/drawing/2014/main" id="{574BC393-E4C9-07BC-E411-DAB7F8FA38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39132" y="2748215"/>
            <a:ext cx="152400" cy="171450"/>
          </a:xfrm>
          <a:prstGeom prst="rect">
            <a:avLst/>
          </a:prstGeom>
        </p:spPr>
      </p:pic>
    </p:spTree>
    <p:extLst>
      <p:ext uri="{BB962C8B-B14F-4D97-AF65-F5344CB8AC3E}">
        <p14:creationId xmlns:p14="http://schemas.microsoft.com/office/powerpoint/2010/main" val="3798662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19C5-FAF1-2785-BB44-813965ADEE4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0B4184C-230C-4B5E-219C-9EB427284CFC}"/>
              </a:ext>
            </a:extLst>
          </p:cNvPr>
          <p:cNvSpPr txBox="1">
            <a:spLocks/>
          </p:cNvSpPr>
          <p:nvPr/>
        </p:nvSpPr>
        <p:spPr>
          <a:xfrm>
            <a:off x="448056" y="375558"/>
            <a:ext cx="6079744" cy="7127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800">
                <a:solidFill>
                  <a:srgbClr val="214792"/>
                </a:solidFill>
              </a:rPr>
              <a:t>Order to Cash Process.</a:t>
            </a:r>
          </a:p>
        </p:txBody>
      </p:sp>
      <p:grpSp>
        <p:nvGrpSpPr>
          <p:cNvPr id="6" name="Group 5">
            <a:extLst>
              <a:ext uri="{FF2B5EF4-FFF2-40B4-BE49-F238E27FC236}">
                <a16:creationId xmlns:a16="http://schemas.microsoft.com/office/drawing/2014/main" id="{33382F76-CD95-B7FE-C666-CE0BBCA550C4}"/>
              </a:ext>
            </a:extLst>
          </p:cNvPr>
          <p:cNvGrpSpPr/>
          <p:nvPr/>
        </p:nvGrpSpPr>
        <p:grpSpPr>
          <a:xfrm>
            <a:off x="796214" y="556168"/>
            <a:ext cx="10599571" cy="6057417"/>
            <a:chOff x="796214" y="556168"/>
            <a:chExt cx="10599571" cy="6057417"/>
          </a:xfrm>
        </p:grpSpPr>
        <p:pic>
          <p:nvPicPr>
            <p:cNvPr id="15" name="Picture 14">
              <a:extLst>
                <a:ext uri="{FF2B5EF4-FFF2-40B4-BE49-F238E27FC236}">
                  <a16:creationId xmlns:a16="http://schemas.microsoft.com/office/drawing/2014/main" id="{06C9A02C-3883-20E5-EE5E-AB5823842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214" y="556168"/>
              <a:ext cx="10599571" cy="6057417"/>
            </a:xfrm>
            <a:prstGeom prst="rect">
              <a:avLst/>
            </a:prstGeom>
          </p:spPr>
        </p:pic>
        <p:grpSp>
          <p:nvGrpSpPr>
            <p:cNvPr id="5" name="Group 4">
              <a:extLst>
                <a:ext uri="{FF2B5EF4-FFF2-40B4-BE49-F238E27FC236}">
                  <a16:creationId xmlns:a16="http://schemas.microsoft.com/office/drawing/2014/main" id="{648263C0-7CBD-10D3-6AAA-F7E526D7C496}"/>
                </a:ext>
              </a:extLst>
            </p:cNvPr>
            <p:cNvGrpSpPr/>
            <p:nvPr/>
          </p:nvGrpSpPr>
          <p:grpSpPr>
            <a:xfrm>
              <a:off x="5321300" y="5699159"/>
              <a:ext cx="2070102" cy="520164"/>
              <a:chOff x="5321300" y="5699159"/>
              <a:chExt cx="2070102" cy="520164"/>
            </a:xfrm>
          </p:grpSpPr>
          <p:sp>
            <p:nvSpPr>
              <p:cNvPr id="4" name="Rectangle 3">
                <a:extLst>
                  <a:ext uri="{FF2B5EF4-FFF2-40B4-BE49-F238E27FC236}">
                    <a16:creationId xmlns:a16="http://schemas.microsoft.com/office/drawing/2014/main" id="{25626C87-1B24-F7E6-7576-BC839A7A37EA}"/>
                  </a:ext>
                </a:extLst>
              </p:cNvPr>
              <p:cNvSpPr/>
              <p:nvPr/>
            </p:nvSpPr>
            <p:spPr>
              <a:xfrm>
                <a:off x="5321300" y="5699159"/>
                <a:ext cx="2070102" cy="520164"/>
              </a:xfrm>
              <a:prstGeom prst="rect">
                <a:avLst/>
              </a:prstGeom>
              <a:solidFill>
                <a:srgbClr val="E2F1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182FB819-401F-A7A7-230C-004C3D14CFB1}"/>
                  </a:ext>
                </a:extLst>
              </p:cNvPr>
              <p:cNvSpPr txBox="1"/>
              <p:nvPr/>
            </p:nvSpPr>
            <p:spPr>
              <a:xfrm>
                <a:off x="5797549" y="5789964"/>
                <a:ext cx="1432187" cy="338554"/>
              </a:xfrm>
              <a:prstGeom prst="rect">
                <a:avLst/>
              </a:prstGeom>
              <a:noFill/>
            </p:spPr>
            <p:txBody>
              <a:bodyPr wrap="square" rtlCol="0">
                <a:spAutoFit/>
              </a:bodyPr>
              <a:lstStyle/>
              <a:p>
                <a:r>
                  <a:rPr lang="en-US" sz="1600">
                    <a:solidFill>
                      <a:srgbClr val="1A3661"/>
                    </a:solidFill>
                    <a:latin typeface="Segoe UI Semibold" panose="020B0702040204020203" pitchFamily="34" charset="0"/>
                    <a:cs typeface="Segoe UI Semibold" panose="020B0702040204020203" pitchFamily="34" charset="0"/>
                  </a:rPr>
                  <a:t>D365 Finance</a:t>
                </a:r>
              </a:p>
            </p:txBody>
          </p:sp>
          <p:pic>
            <p:nvPicPr>
              <p:cNvPr id="3" name="Graphic 2">
                <a:extLst>
                  <a:ext uri="{FF2B5EF4-FFF2-40B4-BE49-F238E27FC236}">
                    <a16:creationId xmlns:a16="http://schemas.microsoft.com/office/drawing/2014/main" id="{7EAC02BD-5D7D-2B02-4AA6-356A7735C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3699" y="5804007"/>
                <a:ext cx="323850" cy="310468"/>
              </a:xfrm>
              <a:prstGeom prst="rect">
                <a:avLst/>
              </a:prstGeom>
            </p:spPr>
          </p:pic>
        </p:grpSp>
      </p:grpSp>
    </p:spTree>
    <p:extLst>
      <p:ext uri="{BB962C8B-B14F-4D97-AF65-F5344CB8AC3E}">
        <p14:creationId xmlns:p14="http://schemas.microsoft.com/office/powerpoint/2010/main" val="2173095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D902-6E59-6946-BA53-606417021F82}"/>
              </a:ext>
            </a:extLst>
          </p:cNvPr>
          <p:cNvSpPr>
            <a:spLocks noGrp="1"/>
          </p:cNvSpPr>
          <p:nvPr>
            <p:ph type="ctrTitle"/>
          </p:nvPr>
        </p:nvSpPr>
        <p:spPr>
          <a:xfrm>
            <a:off x="917022" y="2158139"/>
            <a:ext cx="10371087" cy="2387600"/>
          </a:xfrm>
        </p:spPr>
        <p:txBody>
          <a:bodyPr>
            <a:normAutofit/>
          </a:bodyPr>
          <a:lstStyle/>
          <a:p>
            <a:pPr>
              <a:lnSpc>
                <a:spcPct val="85000"/>
              </a:lnSpc>
            </a:pPr>
            <a:r>
              <a:rPr lang="en-US" dirty="0">
                <a:solidFill>
                  <a:srgbClr val="86A1E7"/>
                </a:solidFill>
                <a:latin typeface="Manrope ExtraBold"/>
              </a:rPr>
              <a:t>Implementation &amp; Professional Services</a:t>
            </a:r>
          </a:p>
        </p:txBody>
      </p:sp>
      <p:pic>
        <p:nvPicPr>
          <p:cNvPr id="5" name="Picture 4" descr="A black background with white text&#10;&#10;Description automatically generated">
            <a:extLst>
              <a:ext uri="{FF2B5EF4-FFF2-40B4-BE49-F238E27FC236}">
                <a16:creationId xmlns:a16="http://schemas.microsoft.com/office/drawing/2014/main" id="{7523DB01-3E5C-A92A-6863-F7F050E3B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13" y="726951"/>
            <a:ext cx="3499062" cy="1052178"/>
          </a:xfrm>
          <a:prstGeom prst="rect">
            <a:avLst/>
          </a:prstGeom>
        </p:spPr>
      </p:pic>
    </p:spTree>
    <p:extLst>
      <p:ext uri="{BB962C8B-B14F-4D97-AF65-F5344CB8AC3E}">
        <p14:creationId xmlns:p14="http://schemas.microsoft.com/office/powerpoint/2010/main" val="3875629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2F305-A3DD-88DE-4A3D-C6982996F131}"/>
            </a:ext>
          </a:extLst>
        </p:cNvPr>
        <p:cNvGrpSpPr/>
        <p:nvPr/>
      </p:nvGrpSpPr>
      <p:grpSpPr>
        <a:xfrm>
          <a:off x="0" y="0"/>
          <a:ext cx="0" cy="0"/>
          <a:chOff x="0" y="0"/>
          <a:chExt cx="0" cy="0"/>
        </a:xfrm>
      </p:grpSpPr>
      <p:sp>
        <p:nvSpPr>
          <p:cNvPr id="3" name="Rounded Rectangle 9">
            <a:extLst>
              <a:ext uri="{FF2B5EF4-FFF2-40B4-BE49-F238E27FC236}">
                <a16:creationId xmlns:a16="http://schemas.microsoft.com/office/drawing/2014/main" id="{92F94EEB-7D79-B6CA-1EFE-18F2FFB986BF}"/>
              </a:ext>
              <a:ext uri="{C183D7F6-B498-43B3-948B-1728B52AA6E4}">
                <adec:decorative xmlns:adec="http://schemas.microsoft.com/office/drawing/2017/decorative" val="1"/>
              </a:ext>
            </a:extLst>
          </p:cNvPr>
          <p:cNvSpPr>
            <a:spLocks/>
          </p:cNvSpPr>
          <p:nvPr/>
        </p:nvSpPr>
        <p:spPr bwMode="auto">
          <a:xfrm>
            <a:off x="4356591" y="2525713"/>
            <a:ext cx="3480897" cy="3570288"/>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7" name="Picture 52" descr="Dark pattern: Plus dots">
            <a:extLst>
              <a:ext uri="{FF2B5EF4-FFF2-40B4-BE49-F238E27FC236}">
                <a16:creationId xmlns:a16="http://schemas.microsoft.com/office/drawing/2014/main" id="{DE0CBBFE-8E4D-A919-110A-9F6841126031}"/>
              </a:ext>
            </a:extLst>
          </p:cNvPr>
          <p:cNvPicPr>
            <a:picLocks/>
          </p:cNvPicPr>
          <p:nvPr/>
        </p:nvPicPr>
        <p:blipFill rotWithShape="1">
          <a:blip r:embed="rId3">
            <a:alphaModFix amt="25000"/>
            <a:extLst>
              <a:ext uri="{96DAC541-7B7A-43D3-8B79-37D633B846F1}">
                <asvg:svgBlip xmlns:asvg="http://schemas.microsoft.com/office/drawing/2016/SVG/main" r:embed="rId4"/>
              </a:ext>
            </a:extLst>
          </a:blip>
          <a:srcRect l="4866" t="4223" r="4866" b="4223"/>
          <a:stretch/>
        </p:blipFill>
        <p:spPr>
          <a:xfrm>
            <a:off x="4356591" y="2526390"/>
            <a:ext cx="3480897" cy="4069942"/>
          </a:xfrm>
          <a:prstGeom prst="roundRect">
            <a:avLst>
              <a:gd name="adj" fmla="val 6521"/>
            </a:avLst>
          </a:prstGeom>
          <a:noFill/>
          <a:ln w="12700" cap="flat">
            <a:noFill/>
            <a:prstDash val="solid"/>
            <a:miter/>
          </a:ln>
        </p:spPr>
      </p:pic>
      <p:sp>
        <p:nvSpPr>
          <p:cNvPr id="18" name="Rounded Rectangle 9">
            <a:extLst>
              <a:ext uri="{FF2B5EF4-FFF2-40B4-BE49-F238E27FC236}">
                <a16:creationId xmlns:a16="http://schemas.microsoft.com/office/drawing/2014/main" id="{D7FED29A-16EF-E86E-5A5F-65AB8C6A715D}"/>
              </a:ext>
              <a:ext uri="{C183D7F6-B498-43B3-948B-1728B52AA6E4}">
                <adec:decorative xmlns:adec="http://schemas.microsoft.com/office/drawing/2017/decorative" val="1"/>
              </a:ext>
            </a:extLst>
          </p:cNvPr>
          <p:cNvSpPr>
            <a:spLocks/>
          </p:cNvSpPr>
          <p:nvPr/>
        </p:nvSpPr>
        <p:spPr bwMode="auto">
          <a:xfrm>
            <a:off x="4356591" y="2525712"/>
            <a:ext cx="3480897" cy="3595687"/>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20" name="Rounded Rectangle 9">
            <a:extLst>
              <a:ext uri="{FF2B5EF4-FFF2-40B4-BE49-F238E27FC236}">
                <a16:creationId xmlns:a16="http://schemas.microsoft.com/office/drawing/2014/main" id="{8A1FD12B-F9B4-084F-93F1-B9D1C819567C}"/>
              </a:ext>
              <a:ext uri="{C183D7F6-B498-43B3-948B-1728B52AA6E4}">
                <adec:decorative xmlns:adec="http://schemas.microsoft.com/office/drawing/2017/decorative" val="1"/>
              </a:ext>
            </a:extLst>
          </p:cNvPr>
          <p:cNvSpPr>
            <a:spLocks/>
          </p:cNvSpPr>
          <p:nvPr/>
        </p:nvSpPr>
        <p:spPr bwMode="auto">
          <a:xfrm>
            <a:off x="8166100" y="2533333"/>
            <a:ext cx="3480897" cy="3573648"/>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52" descr="Dark pattern: Plus dots">
            <a:extLst>
              <a:ext uri="{FF2B5EF4-FFF2-40B4-BE49-F238E27FC236}">
                <a16:creationId xmlns:a16="http://schemas.microsoft.com/office/drawing/2014/main" id="{2BFB0556-69D3-2D46-CE24-FE94CB96E63F}"/>
              </a:ext>
            </a:extLst>
          </p:cNvPr>
          <p:cNvPicPr>
            <a:picLocks/>
          </p:cNvPicPr>
          <p:nvPr/>
        </p:nvPicPr>
        <p:blipFill rotWithShape="1">
          <a:blip r:embed="rId3">
            <a:alphaModFix amt="25000"/>
            <a:extLst>
              <a:ext uri="{96DAC541-7B7A-43D3-8B79-37D633B846F1}">
                <asvg:svgBlip xmlns:asvg="http://schemas.microsoft.com/office/drawing/2016/SVG/main" r:embed="rId4"/>
              </a:ext>
            </a:extLst>
          </a:blip>
          <a:srcRect l="4866" t="4223" r="4866" b="4223"/>
          <a:stretch/>
        </p:blipFill>
        <p:spPr>
          <a:xfrm>
            <a:off x="8166100" y="2534011"/>
            <a:ext cx="3480897" cy="4073773"/>
          </a:xfrm>
          <a:prstGeom prst="roundRect">
            <a:avLst>
              <a:gd name="adj" fmla="val 6521"/>
            </a:avLst>
          </a:prstGeom>
          <a:noFill/>
          <a:ln w="12700" cap="flat">
            <a:noFill/>
            <a:prstDash val="solid"/>
            <a:miter/>
          </a:ln>
        </p:spPr>
      </p:pic>
      <p:sp>
        <p:nvSpPr>
          <p:cNvPr id="30" name="Rounded Rectangle 29">
            <a:extLst>
              <a:ext uri="{FF2B5EF4-FFF2-40B4-BE49-F238E27FC236}">
                <a16:creationId xmlns:a16="http://schemas.microsoft.com/office/drawing/2014/main" id="{14D37B0D-79B1-B035-579B-7CE03A9DDCD2}"/>
              </a:ext>
              <a:ext uri="{C183D7F6-B498-43B3-948B-1728B52AA6E4}">
                <adec:decorative xmlns:adec="http://schemas.microsoft.com/office/drawing/2017/decorative" val="1"/>
              </a:ext>
            </a:extLst>
          </p:cNvPr>
          <p:cNvSpPr>
            <a:spLocks/>
          </p:cNvSpPr>
          <p:nvPr/>
        </p:nvSpPr>
        <p:spPr bwMode="auto">
          <a:xfrm>
            <a:off x="8166100" y="2533333"/>
            <a:ext cx="3480897" cy="3599072"/>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15" name="Rectangle 14">
            <a:extLst>
              <a:ext uri="{FF2B5EF4-FFF2-40B4-BE49-F238E27FC236}">
                <a16:creationId xmlns:a16="http://schemas.microsoft.com/office/drawing/2014/main" id="{391093A5-BF38-48C3-E6F0-1B30FB23BB12}"/>
              </a:ext>
              <a:ext uri="{C183D7F6-B498-43B3-948B-1728B52AA6E4}">
                <adec:decorative xmlns:adec="http://schemas.microsoft.com/office/drawing/2017/decorative" val="1"/>
              </a:ext>
            </a:extLst>
          </p:cNvPr>
          <p:cNvSpPr/>
          <p:nvPr/>
        </p:nvSpPr>
        <p:spPr bwMode="auto">
          <a:xfrm>
            <a:off x="5826739" y="2245001"/>
            <a:ext cx="527686" cy="293412"/>
          </a:xfrm>
          <a:prstGeom prst="rect">
            <a:avLst/>
          </a:prstGeom>
          <a:solidFill>
            <a:srgbClr val="E2F5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Rounded Rectangle 9">
            <a:extLst>
              <a:ext uri="{FF2B5EF4-FFF2-40B4-BE49-F238E27FC236}">
                <a16:creationId xmlns:a16="http://schemas.microsoft.com/office/drawing/2014/main" id="{A3F82ED5-4C8C-0BE4-375F-56F013D391D6}"/>
              </a:ext>
              <a:ext uri="{C183D7F6-B498-43B3-948B-1728B52AA6E4}">
                <adec:decorative xmlns:adec="http://schemas.microsoft.com/office/drawing/2017/decorative" val="1"/>
              </a:ext>
            </a:extLst>
          </p:cNvPr>
          <p:cNvSpPr>
            <a:spLocks/>
          </p:cNvSpPr>
          <p:nvPr/>
        </p:nvSpPr>
        <p:spPr bwMode="auto">
          <a:xfrm>
            <a:off x="584691" y="2525712"/>
            <a:ext cx="3480897" cy="3573649"/>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3" name="Picture 52" descr="Dark pattern: Plus dots">
            <a:extLst>
              <a:ext uri="{FF2B5EF4-FFF2-40B4-BE49-F238E27FC236}">
                <a16:creationId xmlns:a16="http://schemas.microsoft.com/office/drawing/2014/main" id="{B6D6F9C4-AAE0-8E01-08C5-C0EDE6398504}"/>
              </a:ext>
            </a:extLst>
          </p:cNvPr>
          <p:cNvPicPr>
            <a:picLocks/>
          </p:cNvPicPr>
          <p:nvPr/>
        </p:nvPicPr>
        <p:blipFill rotWithShape="1">
          <a:blip r:embed="rId3">
            <a:extLst>
              <a:ext uri="{96DAC541-7B7A-43D3-8B79-37D633B846F1}">
                <asvg:svgBlip xmlns:asvg="http://schemas.microsoft.com/office/drawing/2016/SVG/main" r:embed="rId4"/>
              </a:ext>
            </a:extLst>
          </a:blip>
          <a:srcRect l="4866" t="4223" r="4866" b="4223"/>
          <a:stretch/>
        </p:blipFill>
        <p:spPr>
          <a:xfrm>
            <a:off x="584691" y="2526390"/>
            <a:ext cx="3480897" cy="4073774"/>
          </a:xfrm>
          <a:prstGeom prst="roundRect">
            <a:avLst>
              <a:gd name="adj" fmla="val 6521"/>
            </a:avLst>
          </a:prstGeom>
        </p:spPr>
      </p:pic>
      <p:sp>
        <p:nvSpPr>
          <p:cNvPr id="34" name="Rounded Rectangle 9">
            <a:extLst>
              <a:ext uri="{FF2B5EF4-FFF2-40B4-BE49-F238E27FC236}">
                <a16:creationId xmlns:a16="http://schemas.microsoft.com/office/drawing/2014/main" id="{86961C33-0CD7-7AAD-8EE6-A22C4F1B60F4}"/>
              </a:ext>
              <a:ext uri="{C183D7F6-B498-43B3-948B-1728B52AA6E4}">
                <adec:decorative xmlns:adec="http://schemas.microsoft.com/office/drawing/2017/decorative" val="1"/>
              </a:ext>
            </a:extLst>
          </p:cNvPr>
          <p:cNvSpPr>
            <a:spLocks/>
          </p:cNvSpPr>
          <p:nvPr/>
        </p:nvSpPr>
        <p:spPr bwMode="auto">
          <a:xfrm>
            <a:off x="584691" y="2525713"/>
            <a:ext cx="3480897" cy="3599072"/>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8" name="Rectangle 7">
            <a:extLst>
              <a:ext uri="{FF2B5EF4-FFF2-40B4-BE49-F238E27FC236}">
                <a16:creationId xmlns:a16="http://schemas.microsoft.com/office/drawing/2014/main" id="{086172FB-638D-78F4-9E8F-669216C4D9DF}"/>
              </a:ext>
              <a:ext uri="{C183D7F6-B498-43B3-948B-1728B52AA6E4}">
                <adec:decorative xmlns:adec="http://schemas.microsoft.com/office/drawing/2017/decorative" val="1"/>
              </a:ext>
            </a:extLst>
          </p:cNvPr>
          <p:cNvSpPr/>
          <p:nvPr/>
        </p:nvSpPr>
        <p:spPr bwMode="auto">
          <a:xfrm>
            <a:off x="2078615" y="2245001"/>
            <a:ext cx="527686" cy="307699"/>
          </a:xfrm>
          <a:prstGeom prst="rect">
            <a:avLst/>
          </a:prstGeom>
          <a:solidFill>
            <a:srgbClr val="E1F8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Rectangle 34" descr="&#10;">
            <a:extLst>
              <a:ext uri="{FF2B5EF4-FFF2-40B4-BE49-F238E27FC236}">
                <a16:creationId xmlns:a16="http://schemas.microsoft.com/office/drawing/2014/main" id="{540EED79-4296-828D-5D9C-F63C7D5D2C96}"/>
              </a:ext>
            </a:extLst>
          </p:cNvPr>
          <p:cNvSpPr/>
          <p:nvPr/>
        </p:nvSpPr>
        <p:spPr>
          <a:xfrm>
            <a:off x="1281514" y="3100941"/>
            <a:ext cx="2087250" cy="830997"/>
          </a:xfrm>
          <a:prstGeom prst="rect">
            <a:avLst/>
          </a:prstGeom>
        </p:spPr>
        <p:txBody>
          <a:bodyPr wrap="square" lIns="0" tIns="0" rIns="0" bIns="0">
            <a:spAutoFit/>
          </a:bodyPr>
          <a:lstStyle/>
          <a:p>
            <a:pPr lvl="0" algn="ctr" defTabSz="914367" fontAlgn="base">
              <a:spcBef>
                <a:spcPct val="0"/>
              </a:spcBef>
              <a:spcAft>
                <a:spcPct val="0"/>
              </a:spcAft>
              <a:defRPr/>
            </a:pPr>
            <a:r>
              <a:rPr lang="en-US">
                <a:solidFill>
                  <a:schemeClr val="accent1"/>
                </a:solidFill>
                <a:latin typeface="Manrope ExtraBold" pitchFamily="2" charset="0"/>
              </a:rPr>
              <a:t>Streamlined subscription management.</a:t>
            </a:r>
            <a:endParaRPr lang="en-US" b="1">
              <a:solidFill>
                <a:schemeClr val="accent1"/>
              </a:solidFill>
              <a:latin typeface="Manrope ExtraBold" pitchFamily="2" charset="0"/>
              <a:sym typeface="Segoe UI Semibold"/>
            </a:endParaRPr>
          </a:p>
        </p:txBody>
      </p:sp>
      <p:sp>
        <p:nvSpPr>
          <p:cNvPr id="36" name="Rectangle 35" descr="&#10;">
            <a:extLst>
              <a:ext uri="{FF2B5EF4-FFF2-40B4-BE49-F238E27FC236}">
                <a16:creationId xmlns:a16="http://schemas.microsoft.com/office/drawing/2014/main" id="{78AEFED0-8B2B-E894-5D9B-A50D06F4620B}"/>
              </a:ext>
            </a:extLst>
          </p:cNvPr>
          <p:cNvSpPr/>
          <p:nvPr/>
        </p:nvSpPr>
        <p:spPr>
          <a:xfrm>
            <a:off x="900594" y="4126599"/>
            <a:ext cx="2849090" cy="1292662"/>
          </a:xfrm>
          <a:prstGeom prst="rect">
            <a:avLst/>
          </a:prstGeom>
        </p:spPr>
        <p:txBody>
          <a:bodyPr wrap="square" lIns="0" tIns="0" rIns="0" bIns="0">
            <a:spAutoFit/>
          </a:bodyPr>
          <a:lstStyle/>
          <a:p>
            <a:pPr>
              <a:spcAft>
                <a:spcPts val="600"/>
              </a:spcAft>
              <a:defRPr/>
            </a:pPr>
            <a:r>
              <a:rPr lang="en-US" sz="1400">
                <a:latin typeface="Manrope" pitchFamily="2" charset="0"/>
                <a:cs typeface="Segoe UI"/>
              </a:rPr>
              <a:t>Binary Stream extends Dynamics Finance’s Subscription Billing with Advance Subscription management, allowing customers to fill key gaps without customization. </a:t>
            </a:r>
          </a:p>
        </p:txBody>
      </p:sp>
      <p:sp>
        <p:nvSpPr>
          <p:cNvPr id="43" name="Rectangle 42" descr="&#10;">
            <a:extLst>
              <a:ext uri="{FF2B5EF4-FFF2-40B4-BE49-F238E27FC236}">
                <a16:creationId xmlns:a16="http://schemas.microsoft.com/office/drawing/2014/main" id="{C9A221C9-CE89-2E98-26B0-A9FCCFFC4F97}"/>
              </a:ext>
            </a:extLst>
          </p:cNvPr>
          <p:cNvSpPr/>
          <p:nvPr/>
        </p:nvSpPr>
        <p:spPr>
          <a:xfrm>
            <a:off x="4968025" y="3100941"/>
            <a:ext cx="2258028" cy="553998"/>
          </a:xfrm>
          <a:prstGeom prst="rect">
            <a:avLst/>
          </a:prstGeom>
        </p:spPr>
        <p:txBody>
          <a:bodyPr wrap="square" lIns="0" tIns="0" rIns="0" bIns="0">
            <a:spAutoFit/>
          </a:bodyPr>
          <a:lstStyle/>
          <a:p>
            <a:pPr lvl="0" algn="ctr" defTabSz="914367" fontAlgn="base">
              <a:spcBef>
                <a:spcPct val="0"/>
              </a:spcBef>
              <a:spcAft>
                <a:spcPct val="0"/>
              </a:spcAft>
              <a:defRPr/>
            </a:pPr>
            <a:r>
              <a:rPr lang="en-US">
                <a:solidFill>
                  <a:schemeClr val="accent1"/>
                </a:solidFill>
                <a:latin typeface="Manrope ExtraBold" pitchFamily="2" charset="0"/>
              </a:rPr>
              <a:t>Effortless scaling and integration.</a:t>
            </a:r>
            <a:endParaRPr lang="en-US" b="1">
              <a:solidFill>
                <a:schemeClr val="accent1"/>
              </a:solidFill>
              <a:latin typeface="Manrope ExtraBold" pitchFamily="2" charset="0"/>
              <a:sym typeface="Segoe UI Semibold"/>
            </a:endParaRPr>
          </a:p>
        </p:txBody>
      </p:sp>
      <p:sp>
        <p:nvSpPr>
          <p:cNvPr id="44" name="Rectangle 43">
            <a:extLst>
              <a:ext uri="{FF2B5EF4-FFF2-40B4-BE49-F238E27FC236}">
                <a16:creationId xmlns:a16="http://schemas.microsoft.com/office/drawing/2014/main" id="{7A042F4B-00DD-0C38-9228-15D5879705D4}"/>
              </a:ext>
            </a:extLst>
          </p:cNvPr>
          <p:cNvSpPr/>
          <p:nvPr/>
        </p:nvSpPr>
        <p:spPr>
          <a:xfrm>
            <a:off x="4730932" y="4126599"/>
            <a:ext cx="2732214" cy="1723549"/>
          </a:xfrm>
          <a:prstGeom prst="rect">
            <a:avLst/>
          </a:prstGeom>
        </p:spPr>
        <p:txBody>
          <a:bodyPr wrap="square" lIns="0" tIns="0" rIns="0" bIns="0">
            <a:spAutoFit/>
          </a:bodyPr>
          <a:lstStyle/>
          <a:p>
            <a:pPr>
              <a:spcAft>
                <a:spcPts val="600"/>
              </a:spcAft>
              <a:defRPr/>
            </a:pPr>
            <a:r>
              <a:rPr lang="en-US" sz="1400">
                <a:latin typeface="Manrope" pitchFamily="2" charset="0"/>
                <a:cs typeface="Segoe UI"/>
              </a:rPr>
              <a:t>Binary Stream’s expertise in Subscription Billing helps activate Dynamics Finance’s new Subscription Billing Module for existing customers, offering a seamless transition from manual processes or expensive third-party software.</a:t>
            </a:r>
          </a:p>
        </p:txBody>
      </p:sp>
      <p:sp>
        <p:nvSpPr>
          <p:cNvPr id="38" name="Rectangle 37" descr="&#10;">
            <a:extLst>
              <a:ext uri="{FF2B5EF4-FFF2-40B4-BE49-F238E27FC236}">
                <a16:creationId xmlns:a16="http://schemas.microsoft.com/office/drawing/2014/main" id="{18B2EBBC-272D-53FB-FC64-92BF8A847E32}"/>
              </a:ext>
            </a:extLst>
          </p:cNvPr>
          <p:cNvSpPr/>
          <p:nvPr/>
        </p:nvSpPr>
        <p:spPr>
          <a:xfrm>
            <a:off x="8687896" y="3100941"/>
            <a:ext cx="2361104" cy="830997"/>
          </a:xfrm>
          <a:prstGeom prst="rect">
            <a:avLst/>
          </a:prstGeom>
        </p:spPr>
        <p:txBody>
          <a:bodyPr wrap="square" lIns="0" tIns="0" rIns="0" bIns="0">
            <a:spAutoFit/>
          </a:bodyPr>
          <a:lstStyle/>
          <a:p>
            <a:pPr lvl="0" algn="ctr" defTabSz="914367" fontAlgn="base">
              <a:spcBef>
                <a:spcPct val="0"/>
              </a:spcBef>
              <a:spcAft>
                <a:spcPct val="0"/>
              </a:spcAft>
              <a:defRPr/>
            </a:pPr>
            <a:r>
              <a:rPr lang="en-US">
                <a:solidFill>
                  <a:schemeClr val="accent1"/>
                </a:solidFill>
                <a:latin typeface="Manrope ExtraBold" pitchFamily="2" charset="0"/>
              </a:rPr>
              <a:t>Tailored implementation services.</a:t>
            </a:r>
            <a:endParaRPr lang="en-US" b="1">
              <a:solidFill>
                <a:schemeClr val="accent1"/>
              </a:solidFill>
              <a:latin typeface="Manrope ExtraBold" pitchFamily="2" charset="0"/>
              <a:sym typeface="Segoe UI Semibold"/>
            </a:endParaRPr>
          </a:p>
        </p:txBody>
      </p:sp>
      <p:sp>
        <p:nvSpPr>
          <p:cNvPr id="42" name="Rectangle 41" descr="&#10;">
            <a:extLst>
              <a:ext uri="{FF2B5EF4-FFF2-40B4-BE49-F238E27FC236}">
                <a16:creationId xmlns:a16="http://schemas.microsoft.com/office/drawing/2014/main" id="{4D37A5E5-AB14-D7D2-BE77-64C36FD6E3D1}"/>
              </a:ext>
            </a:extLst>
          </p:cNvPr>
          <p:cNvSpPr/>
          <p:nvPr/>
        </p:nvSpPr>
        <p:spPr>
          <a:xfrm>
            <a:off x="8507168" y="4104226"/>
            <a:ext cx="2722560" cy="1077218"/>
          </a:xfrm>
          <a:prstGeom prst="rect">
            <a:avLst/>
          </a:prstGeom>
        </p:spPr>
        <p:txBody>
          <a:bodyPr wrap="square" lIns="0" tIns="0" rIns="0" bIns="0">
            <a:spAutoFit/>
          </a:bodyPr>
          <a:lstStyle/>
          <a:p>
            <a:pPr>
              <a:spcAft>
                <a:spcPts val="600"/>
              </a:spcAft>
              <a:defRPr/>
            </a:pPr>
            <a:r>
              <a:rPr lang="en-US" sz="1400">
                <a:latin typeface="Manrope" pitchFamily="2" charset="0"/>
                <a:cs typeface="Segoe UI"/>
              </a:rPr>
              <a:t>Binary Stream can assist in net new Dynamics Finance implementations. We provide implementation services for just the Subscription Billing Module. </a:t>
            </a:r>
            <a:endParaRPr lang="en-US" sz="1400">
              <a:latin typeface="Manrope" pitchFamily="2" charset="0"/>
            </a:endParaRPr>
          </a:p>
        </p:txBody>
      </p:sp>
      <p:sp>
        <p:nvSpPr>
          <p:cNvPr id="14" name="Title 6">
            <a:extLst>
              <a:ext uri="{FF2B5EF4-FFF2-40B4-BE49-F238E27FC236}">
                <a16:creationId xmlns:a16="http://schemas.microsoft.com/office/drawing/2014/main" id="{5CF515FF-852D-DADE-4B43-C2A8FC2DACEE}"/>
              </a:ext>
            </a:extLst>
          </p:cNvPr>
          <p:cNvSpPr>
            <a:spLocks noGrp="1"/>
          </p:cNvSpPr>
          <p:nvPr>
            <p:ph type="title"/>
          </p:nvPr>
        </p:nvSpPr>
        <p:spPr>
          <a:xfrm>
            <a:off x="574816" y="987238"/>
            <a:ext cx="11018520" cy="430887"/>
          </a:xfrm>
        </p:spPr>
        <p:txBody>
          <a:bodyPr>
            <a:noAutofit/>
          </a:bodyPr>
          <a:lstStyle/>
          <a:p>
            <a:r>
              <a:rPr lang="en-US">
                <a:cs typeface="Segoe UI"/>
              </a:rPr>
              <a:t>How Binary Stream helps you </a:t>
            </a:r>
            <a:br>
              <a:rPr lang="en-US">
                <a:cs typeface="Segoe UI"/>
              </a:rPr>
            </a:br>
            <a:r>
              <a:rPr lang="en-US">
                <a:cs typeface="Segoe UI"/>
              </a:rPr>
              <a:t>activate Subscription Billing. </a:t>
            </a:r>
            <a:endParaRPr lang="en-US"/>
          </a:p>
        </p:txBody>
      </p:sp>
      <p:pic>
        <p:nvPicPr>
          <p:cNvPr id="22" name="Graphic 21">
            <a:extLst>
              <a:ext uri="{FF2B5EF4-FFF2-40B4-BE49-F238E27FC236}">
                <a16:creationId xmlns:a16="http://schemas.microsoft.com/office/drawing/2014/main" id="{F70786FF-DEC6-3959-B8A0-D25B491CD6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4547" y="2296159"/>
            <a:ext cx="465773" cy="465773"/>
          </a:xfrm>
          <a:prstGeom prst="rect">
            <a:avLst/>
          </a:prstGeom>
        </p:spPr>
      </p:pic>
      <p:pic>
        <p:nvPicPr>
          <p:cNvPr id="28" name="Graphic 27">
            <a:extLst>
              <a:ext uri="{FF2B5EF4-FFF2-40B4-BE49-F238E27FC236}">
                <a16:creationId xmlns:a16="http://schemas.microsoft.com/office/drawing/2014/main" id="{AD6CBEB8-0129-F147-7323-55677E8635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4824" y="2288745"/>
            <a:ext cx="466344" cy="466344"/>
          </a:xfrm>
          <a:prstGeom prst="rect">
            <a:avLst/>
          </a:prstGeom>
        </p:spPr>
      </p:pic>
      <p:sp>
        <p:nvSpPr>
          <p:cNvPr id="39" name="Rectangle 38">
            <a:extLst>
              <a:ext uri="{FF2B5EF4-FFF2-40B4-BE49-F238E27FC236}">
                <a16:creationId xmlns:a16="http://schemas.microsoft.com/office/drawing/2014/main" id="{194A610E-CB47-18F8-E501-AA89050A5A82}"/>
              </a:ext>
              <a:ext uri="{C183D7F6-B498-43B3-948B-1728B52AA6E4}">
                <adec:decorative xmlns:adec="http://schemas.microsoft.com/office/drawing/2017/decorative" val="1"/>
              </a:ext>
            </a:extLst>
          </p:cNvPr>
          <p:cNvSpPr/>
          <p:nvPr/>
        </p:nvSpPr>
        <p:spPr bwMode="auto">
          <a:xfrm>
            <a:off x="9603365" y="2245001"/>
            <a:ext cx="527686" cy="312462"/>
          </a:xfrm>
          <a:prstGeom prst="rect">
            <a:avLst/>
          </a:prstGeom>
          <a:solidFill>
            <a:srgbClr val="E2F2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37" name="Graphic 36">
            <a:extLst>
              <a:ext uri="{FF2B5EF4-FFF2-40B4-BE49-F238E27FC236}">
                <a16:creationId xmlns:a16="http://schemas.microsoft.com/office/drawing/2014/main" id="{4CD7CD87-BCA5-4876-AF9B-54D889F59A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7875" y="2283340"/>
            <a:ext cx="466344" cy="466344"/>
          </a:xfrm>
          <a:prstGeom prst="rect">
            <a:avLst/>
          </a:prstGeom>
        </p:spPr>
      </p:pic>
    </p:spTree>
    <p:extLst>
      <p:ext uri="{BB962C8B-B14F-4D97-AF65-F5344CB8AC3E}">
        <p14:creationId xmlns:p14="http://schemas.microsoft.com/office/powerpoint/2010/main" val="2091112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9">
            <a:extLst>
              <a:ext uri="{FF2B5EF4-FFF2-40B4-BE49-F238E27FC236}">
                <a16:creationId xmlns:a16="http://schemas.microsoft.com/office/drawing/2014/main" id="{552DF30C-BE7A-9FF9-4CA3-B136247F2646}"/>
              </a:ext>
              <a:ext uri="{C183D7F6-B498-43B3-948B-1728B52AA6E4}">
                <adec:decorative xmlns:adec="http://schemas.microsoft.com/office/drawing/2017/decorative" val="1"/>
              </a:ext>
            </a:extLst>
          </p:cNvPr>
          <p:cNvSpPr>
            <a:spLocks/>
          </p:cNvSpPr>
          <p:nvPr/>
        </p:nvSpPr>
        <p:spPr bwMode="auto">
          <a:xfrm>
            <a:off x="4356591" y="2525713"/>
            <a:ext cx="3480897" cy="3570288"/>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7" name="Picture 52" descr="Dark pattern: Plus dots">
            <a:extLst>
              <a:ext uri="{FF2B5EF4-FFF2-40B4-BE49-F238E27FC236}">
                <a16:creationId xmlns:a16="http://schemas.microsoft.com/office/drawing/2014/main" id="{37F831B1-1A53-4141-E58B-E565216016CE}"/>
              </a:ext>
            </a:extLst>
          </p:cNvPr>
          <p:cNvPicPr>
            <a:picLocks/>
          </p:cNvPicPr>
          <p:nvPr/>
        </p:nvPicPr>
        <p:blipFill rotWithShape="1">
          <a:blip r:embed="rId3">
            <a:alphaModFix amt="25000"/>
            <a:extLst>
              <a:ext uri="{96DAC541-7B7A-43D3-8B79-37D633B846F1}">
                <asvg:svgBlip xmlns:asvg="http://schemas.microsoft.com/office/drawing/2016/SVG/main" r:embed="rId4"/>
              </a:ext>
            </a:extLst>
          </a:blip>
          <a:srcRect l="4866" t="4223" r="4866" b="4223"/>
          <a:stretch/>
        </p:blipFill>
        <p:spPr>
          <a:xfrm>
            <a:off x="4356591" y="2526390"/>
            <a:ext cx="3480897" cy="4069942"/>
          </a:xfrm>
          <a:prstGeom prst="roundRect">
            <a:avLst>
              <a:gd name="adj" fmla="val 6521"/>
            </a:avLst>
          </a:prstGeom>
          <a:noFill/>
          <a:ln w="12700" cap="flat">
            <a:noFill/>
            <a:prstDash val="solid"/>
            <a:miter/>
          </a:ln>
        </p:spPr>
      </p:pic>
      <p:sp>
        <p:nvSpPr>
          <p:cNvPr id="18" name="Rounded Rectangle 9">
            <a:extLst>
              <a:ext uri="{FF2B5EF4-FFF2-40B4-BE49-F238E27FC236}">
                <a16:creationId xmlns:a16="http://schemas.microsoft.com/office/drawing/2014/main" id="{98DEB3C5-970C-9F16-8345-ACE88CCBD598}"/>
              </a:ext>
              <a:ext uri="{C183D7F6-B498-43B3-948B-1728B52AA6E4}">
                <adec:decorative xmlns:adec="http://schemas.microsoft.com/office/drawing/2017/decorative" val="1"/>
              </a:ext>
            </a:extLst>
          </p:cNvPr>
          <p:cNvSpPr>
            <a:spLocks/>
          </p:cNvSpPr>
          <p:nvPr/>
        </p:nvSpPr>
        <p:spPr bwMode="auto">
          <a:xfrm>
            <a:off x="4356591" y="2525712"/>
            <a:ext cx="3480897" cy="3595687"/>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20" name="Rounded Rectangle 9">
            <a:extLst>
              <a:ext uri="{FF2B5EF4-FFF2-40B4-BE49-F238E27FC236}">
                <a16:creationId xmlns:a16="http://schemas.microsoft.com/office/drawing/2014/main" id="{9408CE96-B9D3-4B1B-AB01-A1BCFCF98D11}"/>
              </a:ext>
              <a:ext uri="{C183D7F6-B498-43B3-948B-1728B52AA6E4}">
                <adec:decorative xmlns:adec="http://schemas.microsoft.com/office/drawing/2017/decorative" val="1"/>
              </a:ext>
            </a:extLst>
          </p:cNvPr>
          <p:cNvSpPr>
            <a:spLocks/>
          </p:cNvSpPr>
          <p:nvPr/>
        </p:nvSpPr>
        <p:spPr bwMode="auto">
          <a:xfrm>
            <a:off x="8166100" y="2533333"/>
            <a:ext cx="3480897" cy="3573648"/>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52" descr="Dark pattern: Plus dots">
            <a:extLst>
              <a:ext uri="{FF2B5EF4-FFF2-40B4-BE49-F238E27FC236}">
                <a16:creationId xmlns:a16="http://schemas.microsoft.com/office/drawing/2014/main" id="{4D58DADA-7E37-DE96-214B-17AFF4F9C4E5}"/>
              </a:ext>
            </a:extLst>
          </p:cNvPr>
          <p:cNvPicPr>
            <a:picLocks/>
          </p:cNvPicPr>
          <p:nvPr/>
        </p:nvPicPr>
        <p:blipFill rotWithShape="1">
          <a:blip r:embed="rId3">
            <a:alphaModFix amt="25000"/>
            <a:extLst>
              <a:ext uri="{96DAC541-7B7A-43D3-8B79-37D633B846F1}">
                <asvg:svgBlip xmlns:asvg="http://schemas.microsoft.com/office/drawing/2016/SVG/main" r:embed="rId4"/>
              </a:ext>
            </a:extLst>
          </a:blip>
          <a:srcRect l="4866" t="4223" r="4866" b="4223"/>
          <a:stretch/>
        </p:blipFill>
        <p:spPr>
          <a:xfrm>
            <a:off x="8166100" y="2534011"/>
            <a:ext cx="3480897" cy="4073773"/>
          </a:xfrm>
          <a:prstGeom prst="roundRect">
            <a:avLst>
              <a:gd name="adj" fmla="val 6521"/>
            </a:avLst>
          </a:prstGeom>
          <a:noFill/>
          <a:ln w="12700" cap="flat">
            <a:noFill/>
            <a:prstDash val="solid"/>
            <a:miter/>
          </a:ln>
        </p:spPr>
      </p:pic>
      <p:sp>
        <p:nvSpPr>
          <p:cNvPr id="30" name="Rounded Rectangle 29">
            <a:extLst>
              <a:ext uri="{FF2B5EF4-FFF2-40B4-BE49-F238E27FC236}">
                <a16:creationId xmlns:a16="http://schemas.microsoft.com/office/drawing/2014/main" id="{5599A76E-A275-7FB6-6E2C-E6D31A5004FB}"/>
              </a:ext>
              <a:ext uri="{C183D7F6-B498-43B3-948B-1728B52AA6E4}">
                <adec:decorative xmlns:adec="http://schemas.microsoft.com/office/drawing/2017/decorative" val="1"/>
              </a:ext>
            </a:extLst>
          </p:cNvPr>
          <p:cNvSpPr>
            <a:spLocks/>
          </p:cNvSpPr>
          <p:nvPr/>
        </p:nvSpPr>
        <p:spPr bwMode="auto">
          <a:xfrm>
            <a:off x="8166100" y="2533333"/>
            <a:ext cx="3480897" cy="3599072"/>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15" name="Rectangle 14">
            <a:extLst>
              <a:ext uri="{FF2B5EF4-FFF2-40B4-BE49-F238E27FC236}">
                <a16:creationId xmlns:a16="http://schemas.microsoft.com/office/drawing/2014/main" id="{7D791565-BAC2-8EF7-27B9-4D42F36EB59A}"/>
              </a:ext>
              <a:ext uri="{C183D7F6-B498-43B3-948B-1728B52AA6E4}">
                <adec:decorative xmlns:adec="http://schemas.microsoft.com/office/drawing/2017/decorative" val="1"/>
              </a:ext>
            </a:extLst>
          </p:cNvPr>
          <p:cNvSpPr/>
          <p:nvPr/>
        </p:nvSpPr>
        <p:spPr bwMode="auto">
          <a:xfrm>
            <a:off x="5826739" y="2245001"/>
            <a:ext cx="527686" cy="293412"/>
          </a:xfrm>
          <a:prstGeom prst="rect">
            <a:avLst/>
          </a:prstGeom>
          <a:solidFill>
            <a:srgbClr val="E2F5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Rounded Rectangle 9">
            <a:extLst>
              <a:ext uri="{FF2B5EF4-FFF2-40B4-BE49-F238E27FC236}">
                <a16:creationId xmlns:a16="http://schemas.microsoft.com/office/drawing/2014/main" id="{37C570B8-BC95-88E2-D0ED-CF63B7FABC4A}"/>
              </a:ext>
              <a:ext uri="{C183D7F6-B498-43B3-948B-1728B52AA6E4}">
                <adec:decorative xmlns:adec="http://schemas.microsoft.com/office/drawing/2017/decorative" val="1"/>
              </a:ext>
            </a:extLst>
          </p:cNvPr>
          <p:cNvSpPr>
            <a:spLocks/>
          </p:cNvSpPr>
          <p:nvPr/>
        </p:nvSpPr>
        <p:spPr bwMode="auto">
          <a:xfrm>
            <a:off x="584691" y="2525712"/>
            <a:ext cx="3480897" cy="3573649"/>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3" name="Picture 52" descr="Dark pattern: Plus dots">
            <a:extLst>
              <a:ext uri="{FF2B5EF4-FFF2-40B4-BE49-F238E27FC236}">
                <a16:creationId xmlns:a16="http://schemas.microsoft.com/office/drawing/2014/main" id="{41507BBD-1626-8AB3-E568-C6E7C8BE1D78}"/>
              </a:ext>
            </a:extLst>
          </p:cNvPr>
          <p:cNvPicPr>
            <a:picLocks/>
          </p:cNvPicPr>
          <p:nvPr/>
        </p:nvPicPr>
        <p:blipFill rotWithShape="1">
          <a:blip r:embed="rId3">
            <a:extLst>
              <a:ext uri="{96DAC541-7B7A-43D3-8B79-37D633B846F1}">
                <asvg:svgBlip xmlns:asvg="http://schemas.microsoft.com/office/drawing/2016/SVG/main" r:embed="rId4"/>
              </a:ext>
            </a:extLst>
          </a:blip>
          <a:srcRect l="4866" t="4223" r="4866" b="4223"/>
          <a:stretch/>
        </p:blipFill>
        <p:spPr>
          <a:xfrm>
            <a:off x="584691" y="2526390"/>
            <a:ext cx="3480897" cy="4073774"/>
          </a:xfrm>
          <a:prstGeom prst="roundRect">
            <a:avLst>
              <a:gd name="adj" fmla="val 6521"/>
            </a:avLst>
          </a:prstGeom>
        </p:spPr>
      </p:pic>
      <p:sp>
        <p:nvSpPr>
          <p:cNvPr id="34" name="Rounded Rectangle 9">
            <a:extLst>
              <a:ext uri="{FF2B5EF4-FFF2-40B4-BE49-F238E27FC236}">
                <a16:creationId xmlns:a16="http://schemas.microsoft.com/office/drawing/2014/main" id="{29099B19-CEFA-D3D3-DCD3-242CB59D96D1}"/>
              </a:ext>
              <a:ext uri="{C183D7F6-B498-43B3-948B-1728B52AA6E4}">
                <adec:decorative xmlns:adec="http://schemas.microsoft.com/office/drawing/2017/decorative" val="1"/>
              </a:ext>
            </a:extLst>
          </p:cNvPr>
          <p:cNvSpPr>
            <a:spLocks/>
          </p:cNvSpPr>
          <p:nvPr/>
        </p:nvSpPr>
        <p:spPr bwMode="auto">
          <a:xfrm>
            <a:off x="584691" y="2525713"/>
            <a:ext cx="3480897" cy="3599072"/>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8" name="Rectangle 7">
            <a:extLst>
              <a:ext uri="{FF2B5EF4-FFF2-40B4-BE49-F238E27FC236}">
                <a16:creationId xmlns:a16="http://schemas.microsoft.com/office/drawing/2014/main" id="{C2529705-B632-020D-DDEF-7A8F460F94D9}"/>
              </a:ext>
              <a:ext uri="{C183D7F6-B498-43B3-948B-1728B52AA6E4}">
                <adec:decorative xmlns:adec="http://schemas.microsoft.com/office/drawing/2017/decorative" val="1"/>
              </a:ext>
            </a:extLst>
          </p:cNvPr>
          <p:cNvSpPr/>
          <p:nvPr/>
        </p:nvSpPr>
        <p:spPr bwMode="auto">
          <a:xfrm>
            <a:off x="2078615" y="2245001"/>
            <a:ext cx="527686" cy="307699"/>
          </a:xfrm>
          <a:prstGeom prst="rect">
            <a:avLst/>
          </a:prstGeom>
          <a:solidFill>
            <a:srgbClr val="E1F8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Rectangle 34" descr="&#10;">
            <a:extLst>
              <a:ext uri="{FF2B5EF4-FFF2-40B4-BE49-F238E27FC236}">
                <a16:creationId xmlns:a16="http://schemas.microsoft.com/office/drawing/2014/main" id="{60AF577B-3F96-CF19-6593-99FA84562221}"/>
              </a:ext>
            </a:extLst>
          </p:cNvPr>
          <p:cNvSpPr/>
          <p:nvPr/>
        </p:nvSpPr>
        <p:spPr>
          <a:xfrm>
            <a:off x="1022658" y="3100941"/>
            <a:ext cx="2617246" cy="553998"/>
          </a:xfrm>
          <a:prstGeom prst="rect">
            <a:avLst/>
          </a:prstGeom>
        </p:spPr>
        <p:txBody>
          <a:bodyPr wrap="square" lIns="0" tIns="0" rIns="0" bIns="0">
            <a:spAutoFit/>
          </a:bodyPr>
          <a:lstStyle/>
          <a:p>
            <a:pPr lvl="0" algn="ctr" defTabSz="914367" fontAlgn="base">
              <a:spcBef>
                <a:spcPct val="0"/>
              </a:spcBef>
              <a:spcAft>
                <a:spcPct val="0"/>
              </a:spcAft>
              <a:defRPr/>
            </a:pPr>
            <a:r>
              <a:rPr lang="en-US" dirty="0">
                <a:solidFill>
                  <a:schemeClr val="accent1"/>
                </a:solidFill>
                <a:latin typeface="Manrope ExtraBold" pitchFamily="2" charset="0"/>
              </a:rPr>
              <a:t>Discovery &amp; Functional Fit Assessment</a:t>
            </a:r>
            <a:endParaRPr lang="en-US" b="1" dirty="0">
              <a:solidFill>
                <a:schemeClr val="accent1"/>
              </a:solidFill>
              <a:latin typeface="Manrope ExtraBold" pitchFamily="2" charset="0"/>
              <a:sym typeface="Segoe UI Semibold"/>
            </a:endParaRPr>
          </a:p>
        </p:txBody>
      </p:sp>
      <p:sp>
        <p:nvSpPr>
          <p:cNvPr id="43" name="Rectangle 42" descr="&#10;">
            <a:extLst>
              <a:ext uri="{FF2B5EF4-FFF2-40B4-BE49-F238E27FC236}">
                <a16:creationId xmlns:a16="http://schemas.microsoft.com/office/drawing/2014/main" id="{52102482-7BB7-5E2C-44FF-F382194B2AA9}"/>
              </a:ext>
            </a:extLst>
          </p:cNvPr>
          <p:cNvSpPr/>
          <p:nvPr/>
        </p:nvSpPr>
        <p:spPr>
          <a:xfrm>
            <a:off x="4845410" y="3100941"/>
            <a:ext cx="2477331" cy="553998"/>
          </a:xfrm>
          <a:prstGeom prst="rect">
            <a:avLst/>
          </a:prstGeom>
        </p:spPr>
        <p:txBody>
          <a:bodyPr wrap="square" lIns="0" tIns="0" rIns="0" bIns="0">
            <a:spAutoFit/>
          </a:bodyPr>
          <a:lstStyle/>
          <a:p>
            <a:pPr lvl="0" algn="ctr" defTabSz="914367" fontAlgn="base">
              <a:spcBef>
                <a:spcPct val="0"/>
              </a:spcBef>
              <a:spcAft>
                <a:spcPct val="0"/>
              </a:spcAft>
              <a:defRPr/>
            </a:pPr>
            <a:r>
              <a:rPr lang="en-US" b="1" dirty="0">
                <a:solidFill>
                  <a:schemeClr val="accent1"/>
                </a:solidFill>
                <a:latin typeface="Manrope ExtraBold" pitchFamily="2" charset="0"/>
                <a:sym typeface="Segoe UI Semibold"/>
              </a:rPr>
              <a:t>Needs Analysis &amp;  Solution Discovery</a:t>
            </a:r>
          </a:p>
        </p:txBody>
      </p:sp>
      <p:sp>
        <p:nvSpPr>
          <p:cNvPr id="38" name="Rectangle 37" descr="&#10;">
            <a:extLst>
              <a:ext uri="{FF2B5EF4-FFF2-40B4-BE49-F238E27FC236}">
                <a16:creationId xmlns:a16="http://schemas.microsoft.com/office/drawing/2014/main" id="{7E9828E1-C31E-670B-9CFC-33C1E281A876}"/>
              </a:ext>
            </a:extLst>
          </p:cNvPr>
          <p:cNvSpPr/>
          <p:nvPr/>
        </p:nvSpPr>
        <p:spPr>
          <a:xfrm>
            <a:off x="8720495" y="3100941"/>
            <a:ext cx="2361104" cy="553998"/>
          </a:xfrm>
          <a:prstGeom prst="rect">
            <a:avLst/>
          </a:prstGeom>
        </p:spPr>
        <p:txBody>
          <a:bodyPr wrap="square" lIns="0" tIns="0" rIns="0" bIns="0">
            <a:spAutoFit/>
          </a:bodyPr>
          <a:lstStyle/>
          <a:p>
            <a:pPr lvl="0" algn="ctr" defTabSz="914367" fontAlgn="base">
              <a:spcBef>
                <a:spcPct val="0"/>
              </a:spcBef>
              <a:spcAft>
                <a:spcPct val="0"/>
              </a:spcAft>
              <a:defRPr/>
            </a:pPr>
            <a:r>
              <a:rPr lang="en-US" b="1" dirty="0">
                <a:solidFill>
                  <a:schemeClr val="accent1"/>
                </a:solidFill>
                <a:latin typeface="Manrope ExtraBold" pitchFamily="2" charset="0"/>
                <a:sym typeface="Segoe UI Semibold"/>
              </a:rPr>
              <a:t>Final Presentation + Solution Synopsis</a:t>
            </a:r>
          </a:p>
        </p:txBody>
      </p:sp>
      <p:sp>
        <p:nvSpPr>
          <p:cNvPr id="14" name="Title 6">
            <a:extLst>
              <a:ext uri="{FF2B5EF4-FFF2-40B4-BE49-F238E27FC236}">
                <a16:creationId xmlns:a16="http://schemas.microsoft.com/office/drawing/2014/main" id="{FD21C301-6CBC-0CE4-34E1-E4763C2CF0A4}"/>
              </a:ext>
            </a:extLst>
          </p:cNvPr>
          <p:cNvSpPr>
            <a:spLocks noGrp="1"/>
          </p:cNvSpPr>
          <p:nvPr>
            <p:ph type="title"/>
          </p:nvPr>
        </p:nvSpPr>
        <p:spPr>
          <a:xfrm>
            <a:off x="574816" y="987238"/>
            <a:ext cx="11018520" cy="430887"/>
          </a:xfrm>
        </p:spPr>
        <p:txBody>
          <a:bodyPr>
            <a:noAutofit/>
          </a:bodyPr>
          <a:lstStyle/>
          <a:p>
            <a:r>
              <a:rPr lang="en-US" sz="4000" dirty="0"/>
              <a:t>Discovery &amp; Fit-Gap Assessment</a:t>
            </a:r>
          </a:p>
        </p:txBody>
      </p:sp>
      <p:pic>
        <p:nvPicPr>
          <p:cNvPr id="22" name="Graphic 21">
            <a:extLst>
              <a:ext uri="{FF2B5EF4-FFF2-40B4-BE49-F238E27FC236}">
                <a16:creationId xmlns:a16="http://schemas.microsoft.com/office/drawing/2014/main" id="{A496D8F4-8EBA-9DD7-3CE8-B58E845CB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4547" y="2296159"/>
            <a:ext cx="465773" cy="465773"/>
          </a:xfrm>
          <a:prstGeom prst="rect">
            <a:avLst/>
          </a:prstGeom>
        </p:spPr>
      </p:pic>
      <p:pic>
        <p:nvPicPr>
          <p:cNvPr id="28" name="Graphic 27">
            <a:extLst>
              <a:ext uri="{FF2B5EF4-FFF2-40B4-BE49-F238E27FC236}">
                <a16:creationId xmlns:a16="http://schemas.microsoft.com/office/drawing/2014/main" id="{98CEB580-2D70-59AF-86FF-046E9DE854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4824" y="2288745"/>
            <a:ext cx="466344" cy="466344"/>
          </a:xfrm>
          <a:prstGeom prst="rect">
            <a:avLst/>
          </a:prstGeom>
        </p:spPr>
      </p:pic>
      <p:sp>
        <p:nvSpPr>
          <p:cNvPr id="39" name="Rectangle 38">
            <a:extLst>
              <a:ext uri="{FF2B5EF4-FFF2-40B4-BE49-F238E27FC236}">
                <a16:creationId xmlns:a16="http://schemas.microsoft.com/office/drawing/2014/main" id="{9BEFCD3A-9C61-1F7F-3C0F-12BF24AD937A}"/>
              </a:ext>
              <a:ext uri="{C183D7F6-B498-43B3-948B-1728B52AA6E4}">
                <adec:decorative xmlns:adec="http://schemas.microsoft.com/office/drawing/2017/decorative" val="1"/>
              </a:ext>
            </a:extLst>
          </p:cNvPr>
          <p:cNvSpPr/>
          <p:nvPr/>
        </p:nvSpPr>
        <p:spPr bwMode="auto">
          <a:xfrm>
            <a:off x="9603365" y="2245001"/>
            <a:ext cx="527686" cy="312462"/>
          </a:xfrm>
          <a:prstGeom prst="rect">
            <a:avLst/>
          </a:prstGeom>
          <a:solidFill>
            <a:srgbClr val="E2F2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37" name="Graphic 36">
            <a:extLst>
              <a:ext uri="{FF2B5EF4-FFF2-40B4-BE49-F238E27FC236}">
                <a16:creationId xmlns:a16="http://schemas.microsoft.com/office/drawing/2014/main" id="{31F9F32C-B838-FF02-B5FF-9841069792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7875" y="2283340"/>
            <a:ext cx="466344" cy="466344"/>
          </a:xfrm>
          <a:prstGeom prst="rect">
            <a:avLst/>
          </a:prstGeom>
        </p:spPr>
      </p:pic>
      <p:sp>
        <p:nvSpPr>
          <p:cNvPr id="2" name="Rectangle 1" descr="&#10;">
            <a:extLst>
              <a:ext uri="{FF2B5EF4-FFF2-40B4-BE49-F238E27FC236}">
                <a16:creationId xmlns:a16="http://schemas.microsoft.com/office/drawing/2014/main" id="{787070EC-5672-7777-A9DF-115C51B04411}"/>
              </a:ext>
            </a:extLst>
          </p:cNvPr>
          <p:cNvSpPr/>
          <p:nvPr/>
        </p:nvSpPr>
        <p:spPr>
          <a:xfrm>
            <a:off x="864687" y="4104226"/>
            <a:ext cx="2722560" cy="1015663"/>
          </a:xfrm>
          <a:prstGeom prst="rect">
            <a:avLst/>
          </a:prstGeom>
        </p:spPr>
        <p:txBody>
          <a:bodyPr wrap="square" lIns="0" tIns="0" rIns="0" bIns="0">
            <a:spAutoFit/>
          </a:bodyPr>
          <a:lstStyle/>
          <a:p>
            <a:pPr marL="285750" indent="-285750">
              <a:spcAft>
                <a:spcPts val="600"/>
              </a:spcAft>
              <a:buFont typeface="Wingdings" panose="05000000000000000000" pitchFamily="2" charset="2"/>
              <a:buChar char="ü"/>
              <a:defRPr/>
            </a:pPr>
            <a:r>
              <a:rPr lang="en-US" sz="1400" dirty="0">
                <a:latin typeface="Manrope" pitchFamily="2" charset="0"/>
              </a:rPr>
              <a:t>Recurring Billing &amp; Deferrals</a:t>
            </a:r>
          </a:p>
          <a:p>
            <a:pPr marL="285750" indent="-285750">
              <a:spcAft>
                <a:spcPts val="600"/>
              </a:spcAft>
              <a:buFont typeface="Wingdings" panose="05000000000000000000" pitchFamily="2" charset="2"/>
              <a:buChar char="ü"/>
              <a:defRPr/>
            </a:pPr>
            <a:r>
              <a:rPr lang="en-US" sz="1400" dirty="0">
                <a:latin typeface="Manrope" pitchFamily="2" charset="0"/>
              </a:rPr>
              <a:t>Identify Fits and Gaps</a:t>
            </a:r>
          </a:p>
          <a:p>
            <a:pPr marL="285750" indent="-285750">
              <a:spcAft>
                <a:spcPts val="600"/>
              </a:spcAft>
              <a:buFont typeface="Wingdings" panose="05000000000000000000" pitchFamily="2" charset="2"/>
              <a:buChar char="ü"/>
              <a:defRPr/>
            </a:pPr>
            <a:r>
              <a:rPr lang="en-US" sz="1400" dirty="0">
                <a:latin typeface="Manrope" pitchFamily="2" charset="0"/>
              </a:rPr>
              <a:t>Cross Functional Integrations</a:t>
            </a:r>
            <a:br>
              <a:rPr lang="en-US" sz="1400" dirty="0">
                <a:latin typeface="Manrope" pitchFamily="2" charset="0"/>
              </a:rPr>
            </a:br>
            <a:endParaRPr lang="en-US" sz="1400" dirty="0">
              <a:latin typeface="Manrope" pitchFamily="2" charset="0"/>
            </a:endParaRPr>
          </a:p>
        </p:txBody>
      </p:sp>
      <p:sp>
        <p:nvSpPr>
          <p:cNvPr id="6" name="Rectangle 5" descr="&#10;">
            <a:extLst>
              <a:ext uri="{FF2B5EF4-FFF2-40B4-BE49-F238E27FC236}">
                <a16:creationId xmlns:a16="http://schemas.microsoft.com/office/drawing/2014/main" id="{066EA0A0-8FC4-10BA-7035-6B385231CB41}"/>
              </a:ext>
            </a:extLst>
          </p:cNvPr>
          <p:cNvSpPr/>
          <p:nvPr/>
        </p:nvSpPr>
        <p:spPr>
          <a:xfrm>
            <a:off x="4722796" y="4104226"/>
            <a:ext cx="2722560" cy="1015663"/>
          </a:xfrm>
          <a:prstGeom prst="rect">
            <a:avLst/>
          </a:prstGeom>
        </p:spPr>
        <p:txBody>
          <a:bodyPr wrap="square" lIns="0" tIns="0" rIns="0" bIns="0">
            <a:spAutoFit/>
          </a:bodyPr>
          <a:lstStyle/>
          <a:p>
            <a:pPr marL="285750" indent="-285750">
              <a:spcAft>
                <a:spcPts val="600"/>
              </a:spcAft>
              <a:buFont typeface="Wingdings" panose="05000000000000000000" pitchFamily="2" charset="2"/>
              <a:buChar char="ü"/>
              <a:defRPr/>
            </a:pPr>
            <a:r>
              <a:rPr lang="en-US" sz="1400" dirty="0">
                <a:latin typeface="Manrope" pitchFamily="2" charset="0"/>
              </a:rPr>
              <a:t>Current State Assessment</a:t>
            </a:r>
          </a:p>
          <a:p>
            <a:pPr marL="285750" indent="-285750">
              <a:spcAft>
                <a:spcPts val="600"/>
              </a:spcAft>
              <a:buFont typeface="Wingdings" panose="05000000000000000000" pitchFamily="2" charset="2"/>
              <a:buChar char="ü"/>
              <a:defRPr/>
            </a:pPr>
            <a:r>
              <a:rPr lang="en-US" sz="1400" dirty="0">
                <a:latin typeface="Manrope" pitchFamily="2" charset="0"/>
              </a:rPr>
              <a:t>Data Migration</a:t>
            </a:r>
          </a:p>
          <a:p>
            <a:pPr marL="285750" indent="-285750">
              <a:spcAft>
                <a:spcPts val="600"/>
              </a:spcAft>
              <a:buFont typeface="Wingdings" panose="05000000000000000000" pitchFamily="2" charset="2"/>
              <a:buChar char="ü"/>
              <a:defRPr/>
            </a:pPr>
            <a:r>
              <a:rPr lang="en-US" sz="1400" dirty="0">
                <a:latin typeface="Manrope" pitchFamily="2" charset="0"/>
              </a:rPr>
              <a:t>Reporting &amp; Analytics </a:t>
            </a:r>
            <a:br>
              <a:rPr lang="en-US" sz="1400" dirty="0">
                <a:latin typeface="Manrope" pitchFamily="2" charset="0"/>
              </a:rPr>
            </a:br>
            <a:endParaRPr lang="en-US" sz="1400" dirty="0">
              <a:latin typeface="Manrope" pitchFamily="2" charset="0"/>
            </a:endParaRPr>
          </a:p>
        </p:txBody>
      </p:sp>
      <p:sp>
        <p:nvSpPr>
          <p:cNvPr id="7" name="Rectangle 6" descr="&#10;">
            <a:extLst>
              <a:ext uri="{FF2B5EF4-FFF2-40B4-BE49-F238E27FC236}">
                <a16:creationId xmlns:a16="http://schemas.microsoft.com/office/drawing/2014/main" id="{83635786-0021-353B-24B6-BF3A7A6CBC43}"/>
              </a:ext>
            </a:extLst>
          </p:cNvPr>
          <p:cNvSpPr/>
          <p:nvPr/>
        </p:nvSpPr>
        <p:spPr>
          <a:xfrm>
            <a:off x="8381077" y="4104226"/>
            <a:ext cx="3039940" cy="1015663"/>
          </a:xfrm>
          <a:prstGeom prst="rect">
            <a:avLst/>
          </a:prstGeom>
        </p:spPr>
        <p:txBody>
          <a:bodyPr wrap="square" lIns="0" tIns="0" rIns="0" bIns="0">
            <a:spAutoFit/>
          </a:bodyPr>
          <a:lstStyle/>
          <a:p>
            <a:pPr marL="285750" indent="-285750">
              <a:spcAft>
                <a:spcPts val="600"/>
              </a:spcAft>
              <a:buFont typeface="Wingdings" panose="05000000000000000000" pitchFamily="2" charset="2"/>
              <a:buChar char="ü"/>
              <a:defRPr/>
            </a:pPr>
            <a:r>
              <a:rPr lang="en-US" sz="1400" dirty="0">
                <a:latin typeface="Manrope" pitchFamily="2" charset="0"/>
              </a:rPr>
              <a:t>Key findings </a:t>
            </a:r>
          </a:p>
          <a:p>
            <a:pPr marL="285750" indent="-285750">
              <a:spcAft>
                <a:spcPts val="600"/>
              </a:spcAft>
              <a:buFont typeface="Wingdings" panose="05000000000000000000" pitchFamily="2" charset="2"/>
              <a:buChar char="ü"/>
              <a:defRPr/>
            </a:pPr>
            <a:r>
              <a:rPr lang="en-US" sz="1400" dirty="0">
                <a:latin typeface="Manrope" pitchFamily="2" charset="0"/>
              </a:rPr>
              <a:t>Implementation Proposal </a:t>
            </a:r>
          </a:p>
          <a:p>
            <a:pPr marL="285750" indent="-285750">
              <a:spcAft>
                <a:spcPts val="600"/>
              </a:spcAft>
              <a:buFont typeface="Wingdings" panose="05000000000000000000" pitchFamily="2" charset="2"/>
              <a:buChar char="ü"/>
              <a:defRPr/>
            </a:pPr>
            <a:r>
              <a:rPr lang="en-US" sz="1400" dirty="0">
                <a:latin typeface="Manrope" pitchFamily="2" charset="0"/>
              </a:rPr>
              <a:t>Enhancements &amp; Customizations</a:t>
            </a:r>
            <a:br>
              <a:rPr lang="en-US" sz="1400" dirty="0">
                <a:latin typeface="Manrope" pitchFamily="2" charset="0"/>
              </a:rPr>
            </a:br>
            <a:endParaRPr lang="en-US" sz="1400" dirty="0">
              <a:latin typeface="Manrope" pitchFamily="2" charset="0"/>
            </a:endParaRPr>
          </a:p>
        </p:txBody>
      </p:sp>
    </p:spTree>
    <p:extLst>
      <p:ext uri="{BB962C8B-B14F-4D97-AF65-F5344CB8AC3E}">
        <p14:creationId xmlns:p14="http://schemas.microsoft.com/office/powerpoint/2010/main" val="253351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38">
            <a:extLst>
              <a:ext uri="{FF2B5EF4-FFF2-40B4-BE49-F238E27FC236}">
                <a16:creationId xmlns:a16="http://schemas.microsoft.com/office/drawing/2014/main" id="{ED8176EC-6BF6-7FF1-5F35-97C4C5684C8B}"/>
              </a:ext>
              <a:ext uri="{C183D7F6-B498-43B3-948B-1728B52AA6E4}">
                <adec:decorative xmlns:adec="http://schemas.microsoft.com/office/drawing/2017/decorative" val="1"/>
              </a:ext>
            </a:extLst>
          </p:cNvPr>
          <p:cNvSpPr/>
          <p:nvPr/>
        </p:nvSpPr>
        <p:spPr bwMode="auto">
          <a:xfrm>
            <a:off x="609600" y="2019195"/>
            <a:ext cx="10972800" cy="3892770"/>
          </a:xfrm>
          <a:prstGeom prst="roundRect">
            <a:avLst>
              <a:gd name="adj" fmla="val 3641"/>
            </a:avLst>
          </a:prstGeom>
          <a:gradFill>
            <a:gsLst>
              <a:gs pos="0">
                <a:srgbClr val="6D8BED"/>
              </a:gs>
              <a:gs pos="100000">
                <a:srgbClr val="214792"/>
              </a:gs>
            </a:gsLst>
            <a:lin ang="2700000" scaled="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gradFill>
                <a:gsLst>
                  <a:gs pos="3909">
                    <a:srgbClr val="FFFFFF"/>
                  </a:gs>
                  <a:gs pos="17264">
                    <a:srgbClr val="FFFFFF"/>
                  </a:gs>
                </a:gsLst>
                <a:lin ang="2700000" scaled="0"/>
              </a:gradFill>
              <a:effectLst/>
              <a:uLnTx/>
              <a:uFillTx/>
              <a:latin typeface="Segoe Sans Text Semibold" pitchFamily="2" charset="0"/>
              <a:ea typeface="+mn-ea"/>
              <a:cs typeface="+mn-cs"/>
            </a:endParaRPr>
          </a:p>
        </p:txBody>
      </p:sp>
      <p:sp>
        <p:nvSpPr>
          <p:cNvPr id="35" name="!!CAP">
            <a:extLst>
              <a:ext uri="{FF2B5EF4-FFF2-40B4-BE49-F238E27FC236}">
                <a16:creationId xmlns:a16="http://schemas.microsoft.com/office/drawing/2014/main" id="{162F3972-13D8-34B7-C7CE-ED44D0D63813}"/>
              </a:ext>
              <a:ext uri="{C183D7F6-B498-43B3-948B-1728B52AA6E4}">
                <adec:decorative xmlns:adec="http://schemas.microsoft.com/office/drawing/2017/decorative" val="1"/>
              </a:ext>
            </a:extLst>
          </p:cNvPr>
          <p:cNvSpPr>
            <a:spLocks/>
          </p:cNvSpPr>
          <p:nvPr/>
        </p:nvSpPr>
        <p:spPr bwMode="auto">
          <a:xfrm>
            <a:off x="878410"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25" name="Rectangle: Rounded Corners 5">
            <a:extLst>
              <a:ext uri="{FF2B5EF4-FFF2-40B4-BE49-F238E27FC236}">
                <a16:creationId xmlns:a16="http://schemas.microsoft.com/office/drawing/2014/main" id="{ED4DBC17-49FB-4B2B-5A0C-EC0F1672EC69}"/>
              </a:ext>
            </a:extLst>
          </p:cNvPr>
          <p:cNvSpPr>
            <a:spLocks/>
          </p:cNvSpPr>
          <p:nvPr/>
        </p:nvSpPr>
        <p:spPr bwMode="auto">
          <a:xfrm>
            <a:off x="878111" y="3110019"/>
            <a:ext cx="2455841"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0" rIns="28800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2000" b="1">
                <a:solidFill>
                  <a:schemeClr val="accent1"/>
                </a:solidFill>
                <a:latin typeface="Manrope" pitchFamily="2" charset="0"/>
              </a:rPr>
              <a:t>Smooth transition:</a:t>
            </a:r>
            <a:endParaRPr kumimoji="0" lang="en-US" sz="2000" b="1" u="none" strike="noStrike" kern="1200" cap="none" spc="0" normalizeH="0" baseline="0" noProof="0">
              <a:ln>
                <a:noFill/>
              </a:ln>
              <a:solidFill>
                <a:schemeClr val="accent1"/>
              </a:solidFill>
              <a:effectLst/>
              <a:uLnTx/>
              <a:uFillTx/>
              <a:latin typeface="Manrope" pitchFamily="2" charset="0"/>
              <a:cs typeface="Segoe Sans Text Semibold"/>
            </a:endParaRPr>
          </a:p>
        </p:txBody>
      </p:sp>
      <p:sp>
        <p:nvSpPr>
          <p:cNvPr id="26" name="TextBox 25">
            <a:extLst>
              <a:ext uri="{FF2B5EF4-FFF2-40B4-BE49-F238E27FC236}">
                <a16:creationId xmlns:a16="http://schemas.microsoft.com/office/drawing/2014/main" id="{9833EBD2-8EBE-A5E7-B033-E4A08AC40B22}"/>
              </a:ext>
            </a:extLst>
          </p:cNvPr>
          <p:cNvSpPr txBox="1">
            <a:spLocks/>
          </p:cNvSpPr>
          <p:nvPr/>
        </p:nvSpPr>
        <p:spPr>
          <a:xfrm>
            <a:off x="878113" y="4038888"/>
            <a:ext cx="2257125" cy="1200329"/>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600"/>
              </a:spcBef>
              <a:spcAft>
                <a:spcPts val="0"/>
              </a:spcAft>
              <a:buClrTx/>
              <a:buSzTx/>
              <a:buFontTx/>
              <a:buNone/>
              <a:tabLst/>
              <a:defRPr/>
            </a:pPr>
            <a:r>
              <a:rPr lang="en-US" sz="1200">
                <a:latin typeface="Manrope" pitchFamily="2" charset="0"/>
              </a:rPr>
              <a:t>Facilitate a seamless move from the old </a:t>
            </a:r>
            <a:r>
              <a:rPr lang="en-US" sz="1200" err="1">
                <a:latin typeface="Manrope" pitchFamily="2" charset="0"/>
              </a:rPr>
              <a:t>RevRec</a:t>
            </a:r>
            <a:r>
              <a:rPr lang="en-US" sz="1200">
                <a:latin typeface="Manrope" pitchFamily="2" charset="0"/>
              </a:rPr>
              <a:t> functionality to subscription billing with minimal disruptions to ongoing projects.</a:t>
            </a:r>
            <a:endParaRPr kumimoji="0" lang="en-US" sz="1200" u="none" strike="noStrike" kern="0" cap="none" spc="0" normalizeH="0" baseline="0" noProof="0">
              <a:ln>
                <a:noFill/>
              </a:ln>
              <a:effectLst/>
              <a:uLnTx/>
              <a:uFillTx/>
              <a:latin typeface="Manrope" pitchFamily="2" charset="0"/>
              <a:cs typeface="Segoe Sans Text" pitchFamily="2" charset="0"/>
            </a:endParaRPr>
          </a:p>
        </p:txBody>
      </p:sp>
      <p:sp>
        <p:nvSpPr>
          <p:cNvPr id="34" name="!!LCO">
            <a:extLst>
              <a:ext uri="{FF2B5EF4-FFF2-40B4-BE49-F238E27FC236}">
                <a16:creationId xmlns:a16="http://schemas.microsoft.com/office/drawing/2014/main" id="{E49F14C9-2938-CF8B-1DF2-52A14C92C229}"/>
              </a:ext>
              <a:ext uri="{C183D7F6-B498-43B3-948B-1728B52AA6E4}">
                <adec:decorative xmlns:adec="http://schemas.microsoft.com/office/drawing/2017/decorative" val="1"/>
              </a:ext>
            </a:extLst>
          </p:cNvPr>
          <p:cNvSpPr>
            <a:spLocks/>
          </p:cNvSpPr>
          <p:nvPr/>
        </p:nvSpPr>
        <p:spPr bwMode="auto">
          <a:xfrm>
            <a:off x="3538190"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28" name="Rectangle: Rounded Corners 5">
            <a:extLst>
              <a:ext uri="{FF2B5EF4-FFF2-40B4-BE49-F238E27FC236}">
                <a16:creationId xmlns:a16="http://schemas.microsoft.com/office/drawing/2014/main" id="{EC45A533-BFFC-B9FE-702A-338D8A8D9434}"/>
              </a:ext>
            </a:extLst>
          </p:cNvPr>
          <p:cNvSpPr>
            <a:spLocks/>
          </p:cNvSpPr>
          <p:nvPr/>
        </p:nvSpPr>
        <p:spPr bwMode="auto">
          <a:xfrm>
            <a:off x="3538189" y="3110019"/>
            <a:ext cx="2062511"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0" rIns="28800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2000" b="1">
                <a:solidFill>
                  <a:schemeClr val="accent1"/>
                </a:solidFill>
                <a:latin typeface="Manrope" pitchFamily="2" charset="0"/>
              </a:rPr>
              <a:t>Migration support:</a:t>
            </a:r>
            <a:endParaRPr kumimoji="0" lang="en-US" sz="2000" b="1" u="none" strike="noStrike" kern="1200" cap="none" spc="0" normalizeH="0" baseline="0" noProof="0">
              <a:ln>
                <a:noFill/>
              </a:ln>
              <a:solidFill>
                <a:schemeClr val="accent1"/>
              </a:solidFill>
              <a:effectLst/>
              <a:uLnTx/>
              <a:uFillTx/>
              <a:latin typeface="Manrope" pitchFamily="2" charset="0"/>
              <a:cs typeface="Segoe Sans Text Semibold"/>
            </a:endParaRPr>
          </a:p>
        </p:txBody>
      </p:sp>
      <p:sp>
        <p:nvSpPr>
          <p:cNvPr id="29" name="TextBox 28">
            <a:extLst>
              <a:ext uri="{FF2B5EF4-FFF2-40B4-BE49-F238E27FC236}">
                <a16:creationId xmlns:a16="http://schemas.microsoft.com/office/drawing/2014/main" id="{E74B4C9E-61A7-FBEE-F50A-6E52EAC3A68D}"/>
              </a:ext>
            </a:extLst>
          </p:cNvPr>
          <p:cNvSpPr txBox="1">
            <a:spLocks/>
          </p:cNvSpPr>
          <p:nvPr/>
        </p:nvSpPr>
        <p:spPr>
          <a:xfrm>
            <a:off x="3538189" y="4038888"/>
            <a:ext cx="2265214" cy="1200329"/>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600"/>
              </a:spcBef>
              <a:spcAft>
                <a:spcPts val="0"/>
              </a:spcAft>
              <a:buClrTx/>
              <a:buSzTx/>
              <a:buFontTx/>
              <a:buNone/>
              <a:tabLst/>
              <a:defRPr/>
            </a:pPr>
            <a:r>
              <a:rPr lang="en-US" sz="1200">
                <a:latin typeface="Manrope" pitchFamily="2" charset="0"/>
              </a:rPr>
              <a:t>Utilize Binary Stream’s migration utility and packaged services to minimize project risks and avoid unnecessary delays.</a:t>
            </a:r>
            <a:endParaRPr kumimoji="0" lang="en-US" sz="1200" u="none" strike="noStrike" kern="0" cap="none" spc="0" normalizeH="0" baseline="0" noProof="0">
              <a:ln>
                <a:noFill/>
              </a:ln>
              <a:effectLst/>
              <a:uLnTx/>
              <a:uFillTx/>
              <a:latin typeface="Manrope" pitchFamily="2" charset="0"/>
              <a:cs typeface="Segoe Sans Text" pitchFamily="2" charset="0"/>
            </a:endParaRPr>
          </a:p>
        </p:txBody>
      </p:sp>
      <p:sp>
        <p:nvSpPr>
          <p:cNvPr id="36" name="!!EEBU">
            <a:extLst>
              <a:ext uri="{FF2B5EF4-FFF2-40B4-BE49-F238E27FC236}">
                <a16:creationId xmlns:a16="http://schemas.microsoft.com/office/drawing/2014/main" id="{419BEF54-B9F7-B883-D8F3-3BA5EED565B0}"/>
              </a:ext>
              <a:ext uri="{C183D7F6-B498-43B3-948B-1728B52AA6E4}">
                <adec:decorative xmlns:adec="http://schemas.microsoft.com/office/drawing/2017/decorative" val="1"/>
              </a:ext>
            </a:extLst>
          </p:cNvPr>
          <p:cNvSpPr>
            <a:spLocks/>
          </p:cNvSpPr>
          <p:nvPr/>
        </p:nvSpPr>
        <p:spPr bwMode="auto">
          <a:xfrm>
            <a:off x="6197970"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31" name="Rectangle: Rounded Corners 5">
            <a:extLst>
              <a:ext uri="{FF2B5EF4-FFF2-40B4-BE49-F238E27FC236}">
                <a16:creationId xmlns:a16="http://schemas.microsoft.com/office/drawing/2014/main" id="{28C0A72C-9192-5A1C-C3E9-9B59D637CC9C}"/>
              </a:ext>
            </a:extLst>
          </p:cNvPr>
          <p:cNvSpPr>
            <a:spLocks/>
          </p:cNvSpPr>
          <p:nvPr/>
        </p:nvSpPr>
        <p:spPr bwMode="auto">
          <a:xfrm>
            <a:off x="6197969" y="3110019"/>
            <a:ext cx="2455841"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0" rIns="28800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2000" b="1">
                <a:solidFill>
                  <a:schemeClr val="accent1"/>
                </a:solidFill>
                <a:latin typeface="Manrope" pitchFamily="2" charset="0"/>
              </a:rPr>
              <a:t>Pre-packaged solutions:</a:t>
            </a:r>
            <a:endParaRPr kumimoji="0" lang="en-US" sz="2000" b="1" u="none" strike="noStrike" kern="1200" cap="none" spc="0" normalizeH="0" baseline="0" noProof="0">
              <a:ln>
                <a:noFill/>
              </a:ln>
              <a:solidFill>
                <a:schemeClr val="accent1"/>
              </a:solidFill>
              <a:effectLst/>
              <a:uLnTx/>
              <a:uFillTx/>
              <a:latin typeface="Manrope" pitchFamily="2" charset="0"/>
              <a:cs typeface="Segoe Sans Text Semibold"/>
            </a:endParaRPr>
          </a:p>
        </p:txBody>
      </p:sp>
      <p:sp>
        <p:nvSpPr>
          <p:cNvPr id="32" name="TextBox 31">
            <a:extLst>
              <a:ext uri="{FF2B5EF4-FFF2-40B4-BE49-F238E27FC236}">
                <a16:creationId xmlns:a16="http://schemas.microsoft.com/office/drawing/2014/main" id="{60CA6A3D-DBD7-0C73-8FCA-486FDC8A1C34}"/>
              </a:ext>
            </a:extLst>
          </p:cNvPr>
          <p:cNvSpPr txBox="1">
            <a:spLocks/>
          </p:cNvSpPr>
          <p:nvPr/>
        </p:nvSpPr>
        <p:spPr>
          <a:xfrm>
            <a:off x="6197969" y="4038888"/>
            <a:ext cx="2289621" cy="83099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600"/>
              </a:spcBef>
              <a:spcAft>
                <a:spcPts val="0"/>
              </a:spcAft>
              <a:buClrTx/>
              <a:buSzTx/>
              <a:buFontTx/>
              <a:buNone/>
              <a:tabLst/>
              <a:defRPr/>
            </a:pPr>
            <a:r>
              <a:rPr lang="en-US" sz="1200">
                <a:latin typeface="Manrope" pitchFamily="2" charset="0"/>
              </a:rPr>
              <a:t>Benefit from offerings with known timelines and clear, expected outcomes.</a:t>
            </a:r>
            <a:endParaRPr kumimoji="0" lang="en-US" sz="1200" u="none" strike="noStrike" kern="0" cap="none" spc="0" normalizeH="0" baseline="0" noProof="0">
              <a:ln>
                <a:noFill/>
              </a:ln>
              <a:effectLst/>
              <a:uLnTx/>
              <a:uFillTx/>
              <a:latin typeface="Manrope" pitchFamily="2" charset="0"/>
              <a:cs typeface="Segoe Sans Text" pitchFamily="2" charset="0"/>
            </a:endParaRPr>
          </a:p>
        </p:txBody>
      </p:sp>
      <p:sp>
        <p:nvSpPr>
          <p:cNvPr id="33" name="!!AP">
            <a:extLst>
              <a:ext uri="{FF2B5EF4-FFF2-40B4-BE49-F238E27FC236}">
                <a16:creationId xmlns:a16="http://schemas.microsoft.com/office/drawing/2014/main" id="{14AF2369-96A3-8EED-AA50-981F8B1845E6}"/>
              </a:ext>
              <a:ext uri="{C183D7F6-B498-43B3-948B-1728B52AA6E4}">
                <adec:decorative xmlns:adec="http://schemas.microsoft.com/office/drawing/2017/decorative" val="1"/>
              </a:ext>
            </a:extLst>
          </p:cNvPr>
          <p:cNvSpPr>
            <a:spLocks/>
          </p:cNvSpPr>
          <p:nvPr/>
        </p:nvSpPr>
        <p:spPr bwMode="auto">
          <a:xfrm>
            <a:off x="8857749" y="2311055"/>
            <a:ext cx="2455841" cy="3309051"/>
          </a:xfrm>
          <a:prstGeom prst="roundRect">
            <a:avLst>
              <a:gd name="adj" fmla="val 2824"/>
            </a:avLst>
          </a:prstGeom>
          <a:solidFill>
            <a:schemeClr val="bg1"/>
          </a:solidFill>
          <a:ln w="25400">
            <a:gradFill>
              <a:gsLst>
                <a:gs pos="0">
                  <a:srgbClr val="6AE6ED"/>
                </a:gs>
                <a:gs pos="100000">
                  <a:srgbClr val="6D8BED"/>
                </a:gs>
              </a:gsLst>
              <a:lin ang="5400000" scaled="1"/>
            </a:gra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37" name="Rectangle: Rounded Corners 5">
            <a:extLst>
              <a:ext uri="{FF2B5EF4-FFF2-40B4-BE49-F238E27FC236}">
                <a16:creationId xmlns:a16="http://schemas.microsoft.com/office/drawing/2014/main" id="{825CB522-84DD-A501-C8C0-B2455ACB042D}"/>
              </a:ext>
            </a:extLst>
          </p:cNvPr>
          <p:cNvSpPr>
            <a:spLocks/>
          </p:cNvSpPr>
          <p:nvPr/>
        </p:nvSpPr>
        <p:spPr bwMode="auto">
          <a:xfrm>
            <a:off x="8857749" y="3110019"/>
            <a:ext cx="2455841"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0" rIns="28800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2000" b="1">
                <a:solidFill>
                  <a:schemeClr val="accent1"/>
                </a:solidFill>
                <a:latin typeface="Manrope" pitchFamily="2" charset="0"/>
              </a:rPr>
              <a:t>Consistent guidance: </a:t>
            </a:r>
            <a:endParaRPr kumimoji="0" lang="en-US" sz="2000" b="1" u="none" strike="noStrike" kern="1200" cap="none" spc="0" normalizeH="0" baseline="0" noProof="0">
              <a:ln>
                <a:noFill/>
              </a:ln>
              <a:solidFill>
                <a:schemeClr val="accent1"/>
              </a:solidFill>
              <a:effectLst/>
              <a:uLnTx/>
              <a:uFillTx/>
              <a:latin typeface="Manrope" pitchFamily="2" charset="0"/>
              <a:cs typeface="Segoe Sans Text Semibold" pitchFamily="2" charset="0"/>
            </a:endParaRPr>
          </a:p>
        </p:txBody>
      </p:sp>
      <p:sp>
        <p:nvSpPr>
          <p:cNvPr id="38" name="TextBox 37">
            <a:extLst>
              <a:ext uri="{FF2B5EF4-FFF2-40B4-BE49-F238E27FC236}">
                <a16:creationId xmlns:a16="http://schemas.microsoft.com/office/drawing/2014/main" id="{6B3A0DB6-644C-9D66-0C36-AD339E60B5C4}"/>
              </a:ext>
            </a:extLst>
          </p:cNvPr>
          <p:cNvSpPr txBox="1">
            <a:spLocks/>
          </p:cNvSpPr>
          <p:nvPr/>
        </p:nvSpPr>
        <p:spPr>
          <a:xfrm>
            <a:off x="8857749" y="4038888"/>
            <a:ext cx="2289621" cy="1384995"/>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600"/>
              </a:spcBef>
              <a:spcAft>
                <a:spcPts val="0"/>
              </a:spcAft>
              <a:buClrTx/>
              <a:buSzTx/>
              <a:buFontTx/>
              <a:buNone/>
              <a:tabLst/>
              <a:defRPr/>
            </a:pPr>
            <a:r>
              <a:rPr lang="en-US" sz="1200">
                <a:latin typeface="Manrope" pitchFamily="2" charset="0"/>
              </a:rPr>
              <a:t>Rely on dedicated advisors and aligned presales/service delivery resources to ensure customer satisfaction throughout the migration process.</a:t>
            </a:r>
            <a:endParaRPr kumimoji="0" lang="en-US" sz="1200" u="none" strike="noStrike" kern="0" cap="none" spc="0" normalizeH="0" baseline="0" noProof="0">
              <a:ln>
                <a:noFill/>
              </a:ln>
              <a:effectLst/>
              <a:uLnTx/>
              <a:uFillTx/>
              <a:latin typeface="Manrope" pitchFamily="2" charset="0"/>
              <a:cs typeface="Segoe Sans Text" pitchFamily="2" charset="0"/>
            </a:endParaRPr>
          </a:p>
        </p:txBody>
      </p:sp>
      <p:sp>
        <p:nvSpPr>
          <p:cNvPr id="3" name="Title 1">
            <a:extLst>
              <a:ext uri="{FF2B5EF4-FFF2-40B4-BE49-F238E27FC236}">
                <a16:creationId xmlns:a16="http://schemas.microsoft.com/office/drawing/2014/main" id="{C68A5DA5-2BBD-140F-4730-D7E919FB8141}"/>
              </a:ext>
            </a:extLst>
          </p:cNvPr>
          <p:cNvSpPr txBox="1">
            <a:spLocks/>
          </p:cNvSpPr>
          <p:nvPr/>
        </p:nvSpPr>
        <p:spPr>
          <a:xfrm>
            <a:off x="576738" y="631825"/>
            <a:ext cx="11355380" cy="854075"/>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a:lstStyle>
          <a:p>
            <a:r>
              <a:rPr lang="en-US" sz="3600"/>
              <a:t>Migration value.</a:t>
            </a:r>
          </a:p>
        </p:txBody>
      </p:sp>
      <p:sp>
        <p:nvSpPr>
          <p:cNvPr id="14" name="Graphic 4">
            <a:extLst>
              <a:ext uri="{FF2B5EF4-FFF2-40B4-BE49-F238E27FC236}">
                <a16:creationId xmlns:a16="http://schemas.microsoft.com/office/drawing/2014/main" id="{95549219-9D08-A5F0-4108-ED6483978313}"/>
              </a:ext>
            </a:extLst>
          </p:cNvPr>
          <p:cNvSpPr/>
          <p:nvPr/>
        </p:nvSpPr>
        <p:spPr>
          <a:xfrm>
            <a:off x="1111250" y="2541170"/>
            <a:ext cx="489014" cy="308810"/>
          </a:xfrm>
          <a:custGeom>
            <a:avLst/>
            <a:gdLst>
              <a:gd name="connsiteX0" fmla="*/ 118120 w 489014"/>
              <a:gd name="connsiteY0" fmla="*/ 51468 h 308810"/>
              <a:gd name="connsiteX1" fmla="*/ 25734 w 489014"/>
              <a:gd name="connsiteY1" fmla="*/ 51468 h 308810"/>
              <a:gd name="connsiteX2" fmla="*/ 0 w 489014"/>
              <a:gd name="connsiteY2" fmla="*/ 25734 h 308810"/>
              <a:gd name="connsiteX3" fmla="*/ 25734 w 489014"/>
              <a:gd name="connsiteY3" fmla="*/ 0 h 308810"/>
              <a:gd name="connsiteX4" fmla="*/ 128671 w 489014"/>
              <a:gd name="connsiteY4" fmla="*/ 0 h 308810"/>
              <a:gd name="connsiteX5" fmla="*/ 146942 w 489014"/>
              <a:gd name="connsiteY5" fmla="*/ 7463 h 308810"/>
              <a:gd name="connsiteX6" fmla="*/ 268150 w 489014"/>
              <a:gd name="connsiteY6" fmla="*/ 128413 h 308810"/>
              <a:gd name="connsiteX7" fmla="*/ 401196 w 489014"/>
              <a:gd name="connsiteY7" fmla="*/ 128413 h 308810"/>
              <a:gd name="connsiteX8" fmla="*/ 316531 w 489014"/>
              <a:gd name="connsiteY8" fmla="*/ 43748 h 308810"/>
              <a:gd name="connsiteX9" fmla="*/ 317560 w 489014"/>
              <a:gd name="connsiteY9" fmla="*/ 7463 h 308810"/>
              <a:gd name="connsiteX10" fmla="*/ 352816 w 489014"/>
              <a:gd name="connsiteY10" fmla="*/ 7463 h 308810"/>
              <a:gd name="connsiteX11" fmla="*/ 481487 w 489014"/>
              <a:gd name="connsiteY11" fmla="*/ 136134 h 308810"/>
              <a:gd name="connsiteX12" fmla="*/ 481487 w 489014"/>
              <a:gd name="connsiteY12" fmla="*/ 172419 h 308810"/>
              <a:gd name="connsiteX13" fmla="*/ 352816 w 489014"/>
              <a:gd name="connsiteY13" fmla="*/ 301090 h 308810"/>
              <a:gd name="connsiteX14" fmla="*/ 316531 w 489014"/>
              <a:gd name="connsiteY14" fmla="*/ 300575 h 308810"/>
              <a:gd name="connsiteX15" fmla="*/ 316531 w 489014"/>
              <a:gd name="connsiteY15" fmla="*/ 264805 h 308810"/>
              <a:gd name="connsiteX16" fmla="*/ 401196 w 489014"/>
              <a:gd name="connsiteY16" fmla="*/ 180139 h 308810"/>
              <a:gd name="connsiteX17" fmla="*/ 268150 w 489014"/>
              <a:gd name="connsiteY17" fmla="*/ 180139 h 308810"/>
              <a:gd name="connsiteX18" fmla="*/ 146942 w 489014"/>
              <a:gd name="connsiteY18" fmla="*/ 301347 h 308810"/>
              <a:gd name="connsiteX19" fmla="*/ 128671 w 489014"/>
              <a:gd name="connsiteY19" fmla="*/ 308810 h 308810"/>
              <a:gd name="connsiteX20" fmla="*/ 25734 w 489014"/>
              <a:gd name="connsiteY20" fmla="*/ 308810 h 308810"/>
              <a:gd name="connsiteX21" fmla="*/ 0 w 489014"/>
              <a:gd name="connsiteY21" fmla="*/ 283076 h 308810"/>
              <a:gd name="connsiteX22" fmla="*/ 25734 w 489014"/>
              <a:gd name="connsiteY22" fmla="*/ 257342 h 308810"/>
              <a:gd name="connsiteX23" fmla="*/ 118120 w 489014"/>
              <a:gd name="connsiteY23" fmla="*/ 257342 h 308810"/>
              <a:gd name="connsiteX24" fmla="*/ 221057 w 489014"/>
              <a:gd name="connsiteY24" fmla="*/ 154405 h 308810"/>
              <a:gd name="connsiteX25" fmla="*/ 118120 w 489014"/>
              <a:gd name="connsiteY25" fmla="*/ 51468 h 30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9014" h="308810">
                <a:moveTo>
                  <a:pt x="118120" y="51468"/>
                </a:moveTo>
                <a:lnTo>
                  <a:pt x="25734" y="51468"/>
                </a:lnTo>
                <a:cubicBezTo>
                  <a:pt x="11580" y="51468"/>
                  <a:pt x="0" y="39888"/>
                  <a:pt x="0" y="25734"/>
                </a:cubicBezTo>
                <a:cubicBezTo>
                  <a:pt x="0" y="11580"/>
                  <a:pt x="11580" y="0"/>
                  <a:pt x="25734" y="0"/>
                </a:cubicBezTo>
                <a:lnTo>
                  <a:pt x="128671" y="0"/>
                </a:lnTo>
                <a:cubicBezTo>
                  <a:pt x="135619" y="0"/>
                  <a:pt x="142053" y="2831"/>
                  <a:pt x="146942" y="7463"/>
                </a:cubicBezTo>
                <a:lnTo>
                  <a:pt x="268150" y="128413"/>
                </a:lnTo>
                <a:lnTo>
                  <a:pt x="401196" y="128413"/>
                </a:lnTo>
                <a:lnTo>
                  <a:pt x="316531" y="43748"/>
                </a:lnTo>
                <a:cubicBezTo>
                  <a:pt x="306752" y="33454"/>
                  <a:pt x="307266" y="16985"/>
                  <a:pt x="317560" y="7463"/>
                </a:cubicBezTo>
                <a:cubicBezTo>
                  <a:pt x="327339" y="-1801"/>
                  <a:pt x="342780" y="-1801"/>
                  <a:pt x="352816" y="7463"/>
                </a:cubicBezTo>
                <a:lnTo>
                  <a:pt x="481487" y="136134"/>
                </a:lnTo>
                <a:cubicBezTo>
                  <a:pt x="491523" y="146170"/>
                  <a:pt x="491523" y="162383"/>
                  <a:pt x="481487" y="172419"/>
                </a:cubicBezTo>
                <a:lnTo>
                  <a:pt x="352816" y="301090"/>
                </a:lnTo>
                <a:cubicBezTo>
                  <a:pt x="342522" y="310869"/>
                  <a:pt x="326310" y="310611"/>
                  <a:pt x="316531" y="300575"/>
                </a:cubicBezTo>
                <a:cubicBezTo>
                  <a:pt x="307009" y="290539"/>
                  <a:pt x="307009" y="274841"/>
                  <a:pt x="316531" y="264805"/>
                </a:cubicBezTo>
                <a:lnTo>
                  <a:pt x="401196" y="180139"/>
                </a:lnTo>
                <a:lnTo>
                  <a:pt x="268150" y="180139"/>
                </a:lnTo>
                <a:lnTo>
                  <a:pt x="146942" y="301347"/>
                </a:lnTo>
                <a:cubicBezTo>
                  <a:pt x="142053" y="306237"/>
                  <a:pt x="135619" y="308810"/>
                  <a:pt x="128671" y="308810"/>
                </a:cubicBezTo>
                <a:lnTo>
                  <a:pt x="25734" y="308810"/>
                </a:lnTo>
                <a:cubicBezTo>
                  <a:pt x="11580" y="308810"/>
                  <a:pt x="0" y="297230"/>
                  <a:pt x="0" y="283076"/>
                </a:cubicBezTo>
                <a:cubicBezTo>
                  <a:pt x="0" y="268922"/>
                  <a:pt x="11580" y="257342"/>
                  <a:pt x="25734" y="257342"/>
                </a:cubicBezTo>
                <a:lnTo>
                  <a:pt x="118120" y="257342"/>
                </a:lnTo>
                <a:lnTo>
                  <a:pt x="221057" y="154405"/>
                </a:lnTo>
                <a:cubicBezTo>
                  <a:pt x="221057" y="154405"/>
                  <a:pt x="118120" y="51468"/>
                  <a:pt x="118120" y="51468"/>
                </a:cubicBezTo>
                <a:close/>
              </a:path>
            </a:pathLst>
          </a:custGeom>
          <a:gradFill>
            <a:gsLst>
              <a:gs pos="0">
                <a:srgbClr val="6AE6ED"/>
              </a:gs>
              <a:gs pos="100000">
                <a:srgbClr val="6D8BED"/>
              </a:gs>
            </a:gsLst>
            <a:lin ang="2700000" scaled="0"/>
          </a:gradFill>
          <a:ln w="25567"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EE801F4-C3E2-03CF-0A41-83DBF0783665}"/>
              </a:ext>
            </a:extLst>
          </p:cNvPr>
          <p:cNvSpPr/>
          <p:nvPr/>
        </p:nvSpPr>
        <p:spPr>
          <a:xfrm>
            <a:off x="3812102" y="2443378"/>
            <a:ext cx="282844" cy="371264"/>
          </a:xfrm>
          <a:custGeom>
            <a:avLst/>
            <a:gdLst>
              <a:gd name="connsiteX0" fmla="*/ 108741 w 282844"/>
              <a:gd name="connsiteY0" fmla="*/ 243491 h 371264"/>
              <a:gd name="connsiteX1" fmla="*/ 108584 w 282844"/>
              <a:gd name="connsiteY1" fmla="*/ 243111 h 371264"/>
              <a:gd name="connsiteX2" fmla="*/ 101473 w 282844"/>
              <a:gd name="connsiteY2" fmla="*/ 240929 h 371264"/>
              <a:gd name="connsiteX3" fmla="*/ 101473 w 282844"/>
              <a:gd name="connsiteY3" fmla="*/ 240929 h 371264"/>
              <a:gd name="connsiteX4" fmla="*/ 101304 w 282844"/>
              <a:gd name="connsiteY4" fmla="*/ 240871 h 371264"/>
              <a:gd name="connsiteX5" fmla="*/ 77579 w 282844"/>
              <a:gd name="connsiteY5" fmla="*/ 229817 h 371264"/>
              <a:gd name="connsiteX6" fmla="*/ 17609 w 282844"/>
              <a:gd name="connsiteY6" fmla="*/ 123748 h 371264"/>
              <a:gd name="connsiteX7" fmla="*/ 141358 w 282844"/>
              <a:gd name="connsiteY7" fmla="*/ 0 h 371264"/>
              <a:gd name="connsiteX8" fmla="*/ 264406 w 282844"/>
              <a:gd name="connsiteY8" fmla="*/ 110510 h 371264"/>
              <a:gd name="connsiteX9" fmla="*/ 251847 w 282844"/>
              <a:gd name="connsiteY9" fmla="*/ 123748 h 371264"/>
              <a:gd name="connsiteX10" fmla="*/ 237697 w 282844"/>
              <a:gd name="connsiteY10" fmla="*/ 110524 h 371264"/>
              <a:gd name="connsiteX11" fmla="*/ 141358 w 282844"/>
              <a:gd name="connsiteY11" fmla="*/ 26518 h 371264"/>
              <a:gd name="connsiteX12" fmla="*/ 44127 w 282844"/>
              <a:gd name="connsiteY12" fmla="*/ 123748 h 371264"/>
              <a:gd name="connsiteX13" fmla="*/ 109031 w 282844"/>
              <a:gd name="connsiteY13" fmla="*/ 215476 h 371264"/>
              <a:gd name="connsiteX14" fmla="*/ 141358 w 282844"/>
              <a:gd name="connsiteY14" fmla="*/ 194462 h 371264"/>
              <a:gd name="connsiteX15" fmla="*/ 176714 w 282844"/>
              <a:gd name="connsiteY15" fmla="*/ 229817 h 371264"/>
              <a:gd name="connsiteX16" fmla="*/ 176714 w 282844"/>
              <a:gd name="connsiteY16" fmla="*/ 229817 h 371264"/>
              <a:gd name="connsiteX17" fmla="*/ 141358 w 282844"/>
              <a:gd name="connsiteY17" fmla="*/ 265175 h 371264"/>
              <a:gd name="connsiteX18" fmla="*/ 108741 w 282844"/>
              <a:gd name="connsiteY18" fmla="*/ 243491 h 371264"/>
              <a:gd name="connsiteX19" fmla="*/ 90614 w 282844"/>
              <a:gd name="connsiteY19" fmla="*/ 265223 h 371264"/>
              <a:gd name="connsiteX20" fmla="*/ 35183 w 282844"/>
              <a:gd name="connsiteY20" fmla="*/ 230076 h 371264"/>
              <a:gd name="connsiteX21" fmla="*/ 0 w 282844"/>
              <a:gd name="connsiteY21" fmla="*/ 269573 h 371264"/>
              <a:gd name="connsiteX22" fmla="*/ 0 w 282844"/>
              <a:gd name="connsiteY22" fmla="*/ 285837 h 371264"/>
              <a:gd name="connsiteX23" fmla="*/ 9022 w 282844"/>
              <a:gd name="connsiteY23" fmla="*/ 314049 h 371264"/>
              <a:gd name="connsiteX24" fmla="*/ 141365 w 282844"/>
              <a:gd name="connsiteY24" fmla="*/ 371264 h 371264"/>
              <a:gd name="connsiteX25" fmla="*/ 273782 w 282844"/>
              <a:gd name="connsiteY25" fmla="*/ 314075 h 371264"/>
              <a:gd name="connsiteX26" fmla="*/ 282844 w 282844"/>
              <a:gd name="connsiteY26" fmla="*/ 285811 h 371264"/>
              <a:gd name="connsiteX27" fmla="*/ 282844 w 282844"/>
              <a:gd name="connsiteY27" fmla="*/ 269573 h 371264"/>
              <a:gd name="connsiteX28" fmla="*/ 243088 w 282844"/>
              <a:gd name="connsiteY28" fmla="*/ 229817 h 371264"/>
              <a:gd name="connsiteX29" fmla="*/ 203232 w 282844"/>
              <a:gd name="connsiteY29" fmla="*/ 229817 h 371264"/>
              <a:gd name="connsiteX30" fmla="*/ 141358 w 282844"/>
              <a:gd name="connsiteY30" fmla="*/ 291693 h 371264"/>
              <a:gd name="connsiteX31" fmla="*/ 90614 w 282844"/>
              <a:gd name="connsiteY31" fmla="*/ 265223 h 371264"/>
              <a:gd name="connsiteX32" fmla="*/ 212071 w 282844"/>
              <a:gd name="connsiteY32" fmla="*/ 123748 h 371264"/>
              <a:gd name="connsiteX33" fmla="*/ 186771 w 282844"/>
              <a:gd name="connsiteY33" fmla="*/ 69544 h 371264"/>
              <a:gd name="connsiteX34" fmla="*/ 141358 w 282844"/>
              <a:gd name="connsiteY34" fmla="*/ 53035 h 371264"/>
              <a:gd name="connsiteX35" fmla="*/ 70644 w 282844"/>
              <a:gd name="connsiteY35" fmla="*/ 123748 h 371264"/>
              <a:gd name="connsiteX36" fmla="*/ 77365 w 282844"/>
              <a:gd name="connsiteY36" fmla="*/ 153877 h 371264"/>
              <a:gd name="connsiteX37" fmla="*/ 101716 w 282844"/>
              <a:gd name="connsiteY37" fmla="*/ 182313 h 371264"/>
              <a:gd name="connsiteX38" fmla="*/ 141358 w 282844"/>
              <a:gd name="connsiteY38" fmla="*/ 167944 h 371264"/>
              <a:gd name="connsiteX39" fmla="*/ 181003 w 282844"/>
              <a:gd name="connsiteY39" fmla="*/ 182311 h 371264"/>
              <a:gd name="connsiteX40" fmla="*/ 212071 w 282844"/>
              <a:gd name="connsiteY40" fmla="*/ 123748 h 37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2844" h="371264">
                <a:moveTo>
                  <a:pt x="108741" y="243491"/>
                </a:moveTo>
                <a:cubicBezTo>
                  <a:pt x="108688" y="243363"/>
                  <a:pt x="108637" y="243238"/>
                  <a:pt x="108584" y="243111"/>
                </a:cubicBezTo>
                <a:cubicBezTo>
                  <a:pt x="106185" y="242453"/>
                  <a:pt x="103813" y="241725"/>
                  <a:pt x="101473" y="240929"/>
                </a:cubicBezTo>
                <a:cubicBezTo>
                  <a:pt x="101473" y="240929"/>
                  <a:pt x="101473" y="240929"/>
                  <a:pt x="101473" y="240929"/>
                </a:cubicBezTo>
                <a:cubicBezTo>
                  <a:pt x="101417" y="240910"/>
                  <a:pt x="101360" y="240890"/>
                  <a:pt x="101304" y="240871"/>
                </a:cubicBezTo>
                <a:cubicBezTo>
                  <a:pt x="92958" y="238018"/>
                  <a:pt x="85014" y="234296"/>
                  <a:pt x="77579" y="229817"/>
                </a:cubicBezTo>
                <a:cubicBezTo>
                  <a:pt x="41643" y="208162"/>
                  <a:pt x="17609" y="168763"/>
                  <a:pt x="17609" y="123748"/>
                </a:cubicBezTo>
                <a:cubicBezTo>
                  <a:pt x="17609" y="55404"/>
                  <a:pt x="73013" y="0"/>
                  <a:pt x="141358" y="0"/>
                </a:cubicBezTo>
                <a:cubicBezTo>
                  <a:pt x="205229" y="0"/>
                  <a:pt x="257799" y="48391"/>
                  <a:pt x="264406" y="110510"/>
                </a:cubicBezTo>
                <a:cubicBezTo>
                  <a:pt x="265180" y="117792"/>
                  <a:pt x="259169" y="123748"/>
                  <a:pt x="251847" y="123748"/>
                </a:cubicBezTo>
                <a:cubicBezTo>
                  <a:pt x="244525" y="123748"/>
                  <a:pt x="238684" y="117779"/>
                  <a:pt x="237697" y="110524"/>
                </a:cubicBezTo>
                <a:cubicBezTo>
                  <a:pt x="231245" y="63080"/>
                  <a:pt x="190570" y="26518"/>
                  <a:pt x="141358" y="26518"/>
                </a:cubicBezTo>
                <a:cubicBezTo>
                  <a:pt x="87658" y="26518"/>
                  <a:pt x="44127" y="70049"/>
                  <a:pt x="44127" y="123748"/>
                </a:cubicBezTo>
                <a:cubicBezTo>
                  <a:pt x="44127" y="166114"/>
                  <a:pt x="71223" y="202152"/>
                  <a:pt x="109031" y="215476"/>
                </a:cubicBezTo>
                <a:cubicBezTo>
                  <a:pt x="114532" y="203096"/>
                  <a:pt x="126936" y="194462"/>
                  <a:pt x="141358" y="194462"/>
                </a:cubicBezTo>
                <a:cubicBezTo>
                  <a:pt x="160883" y="194462"/>
                  <a:pt x="176714" y="210291"/>
                  <a:pt x="176714" y="229817"/>
                </a:cubicBezTo>
                <a:cubicBezTo>
                  <a:pt x="176714" y="229817"/>
                  <a:pt x="176714" y="229817"/>
                  <a:pt x="176714" y="229817"/>
                </a:cubicBezTo>
                <a:cubicBezTo>
                  <a:pt x="176714" y="249344"/>
                  <a:pt x="160885" y="265175"/>
                  <a:pt x="141358" y="265175"/>
                </a:cubicBezTo>
                <a:cubicBezTo>
                  <a:pt x="126677" y="265175"/>
                  <a:pt x="114087" y="256228"/>
                  <a:pt x="108741" y="243491"/>
                </a:cubicBezTo>
                <a:close/>
                <a:moveTo>
                  <a:pt x="90614" y="265223"/>
                </a:moveTo>
                <a:cubicBezTo>
                  <a:pt x="69568" y="257672"/>
                  <a:pt x="50693" y="245561"/>
                  <a:pt x="35183" y="230076"/>
                </a:cubicBezTo>
                <a:cubicBezTo>
                  <a:pt x="15380" y="232345"/>
                  <a:pt x="0" y="249164"/>
                  <a:pt x="0" y="269573"/>
                </a:cubicBezTo>
                <a:lnTo>
                  <a:pt x="0" y="285837"/>
                </a:lnTo>
                <a:cubicBezTo>
                  <a:pt x="0" y="295949"/>
                  <a:pt x="3154" y="305812"/>
                  <a:pt x="9022" y="314049"/>
                </a:cubicBezTo>
                <a:cubicBezTo>
                  <a:pt x="36285" y="352310"/>
                  <a:pt x="80887" y="371264"/>
                  <a:pt x="141365" y="371264"/>
                </a:cubicBezTo>
                <a:cubicBezTo>
                  <a:pt x="201828" y="371264"/>
                  <a:pt x="246453" y="352319"/>
                  <a:pt x="273782" y="314075"/>
                </a:cubicBezTo>
                <a:cubicBezTo>
                  <a:pt x="279676" y="305828"/>
                  <a:pt x="282844" y="295946"/>
                  <a:pt x="282844" y="285811"/>
                </a:cubicBezTo>
                <a:lnTo>
                  <a:pt x="282844" y="269573"/>
                </a:lnTo>
                <a:cubicBezTo>
                  <a:pt x="282844" y="247617"/>
                  <a:pt x="265046" y="229817"/>
                  <a:pt x="243088" y="229817"/>
                </a:cubicBezTo>
                <a:lnTo>
                  <a:pt x="203232" y="229817"/>
                </a:lnTo>
                <a:cubicBezTo>
                  <a:pt x="203232" y="263989"/>
                  <a:pt x="175530" y="291693"/>
                  <a:pt x="141358" y="291693"/>
                </a:cubicBezTo>
                <a:cubicBezTo>
                  <a:pt x="120324" y="291693"/>
                  <a:pt x="101782" y="281202"/>
                  <a:pt x="90614" y="265223"/>
                </a:cubicBezTo>
                <a:close/>
                <a:moveTo>
                  <a:pt x="212071" y="123748"/>
                </a:moveTo>
                <a:cubicBezTo>
                  <a:pt x="212071" y="101983"/>
                  <a:pt x="202238" y="82515"/>
                  <a:pt x="186771" y="69544"/>
                </a:cubicBezTo>
                <a:cubicBezTo>
                  <a:pt x="174483" y="59240"/>
                  <a:pt x="158640" y="53035"/>
                  <a:pt x="141358" y="53035"/>
                </a:cubicBezTo>
                <a:cubicBezTo>
                  <a:pt x="102304" y="53035"/>
                  <a:pt x="70644" y="84694"/>
                  <a:pt x="70644" y="123748"/>
                </a:cubicBezTo>
                <a:cubicBezTo>
                  <a:pt x="70644" y="134517"/>
                  <a:pt x="73053" y="144732"/>
                  <a:pt x="77365" y="153877"/>
                </a:cubicBezTo>
                <a:cubicBezTo>
                  <a:pt x="82801" y="165402"/>
                  <a:pt x="91259" y="175222"/>
                  <a:pt x="101716" y="182313"/>
                </a:cubicBezTo>
                <a:cubicBezTo>
                  <a:pt x="112441" y="173352"/>
                  <a:pt x="126257" y="167944"/>
                  <a:pt x="141358" y="167944"/>
                </a:cubicBezTo>
                <a:cubicBezTo>
                  <a:pt x="156442" y="167944"/>
                  <a:pt x="170265" y="173341"/>
                  <a:pt x="181003" y="182311"/>
                </a:cubicBezTo>
                <a:cubicBezTo>
                  <a:pt x="199751" y="169595"/>
                  <a:pt x="212071" y="148110"/>
                  <a:pt x="212071" y="123748"/>
                </a:cubicBezTo>
                <a:close/>
              </a:path>
            </a:pathLst>
          </a:custGeom>
          <a:gradFill>
            <a:gsLst>
              <a:gs pos="0">
                <a:srgbClr val="6AE6ED"/>
              </a:gs>
              <a:gs pos="100000">
                <a:srgbClr val="6D8BED"/>
              </a:gs>
            </a:gsLst>
            <a:lin ang="2700000" scaled="0"/>
          </a:gradFill>
          <a:ln w="17463" cap="flat">
            <a:noFill/>
            <a:prstDash val="solid"/>
            <a:miter/>
          </a:ln>
        </p:spPr>
        <p:txBody>
          <a:bodyPr rtlCol="0" anchor="ctr"/>
          <a:lstStyle/>
          <a:p>
            <a:endParaRPr lang="en-US"/>
          </a:p>
        </p:txBody>
      </p:sp>
      <p:sp>
        <p:nvSpPr>
          <p:cNvPr id="12" name="Graphic 8">
            <a:extLst>
              <a:ext uri="{FF2B5EF4-FFF2-40B4-BE49-F238E27FC236}">
                <a16:creationId xmlns:a16="http://schemas.microsoft.com/office/drawing/2014/main" id="{20263285-26B0-CB62-5124-01C597037638}"/>
              </a:ext>
            </a:extLst>
          </p:cNvPr>
          <p:cNvSpPr/>
          <p:nvPr/>
        </p:nvSpPr>
        <p:spPr>
          <a:xfrm>
            <a:off x="6529253" y="2425700"/>
            <a:ext cx="360638" cy="425353"/>
          </a:xfrm>
          <a:custGeom>
            <a:avLst/>
            <a:gdLst>
              <a:gd name="connsiteX0" fmla="*/ 211928 w 360638"/>
              <a:gd name="connsiteY0" fmla="*/ 0 h 425353"/>
              <a:gd name="connsiteX1" fmla="*/ 264326 w 360638"/>
              <a:gd name="connsiteY1" fmla="*/ 52399 h 425353"/>
              <a:gd name="connsiteX2" fmla="*/ 264326 w 360638"/>
              <a:gd name="connsiteY2" fmla="*/ 52399 h 425353"/>
              <a:gd name="connsiteX3" fmla="*/ 264326 w 360638"/>
              <a:gd name="connsiteY3" fmla="*/ 63642 h 425353"/>
              <a:gd name="connsiteX4" fmla="*/ 339212 w 360638"/>
              <a:gd name="connsiteY4" fmla="*/ 63642 h 425353"/>
              <a:gd name="connsiteX5" fmla="*/ 360426 w 360638"/>
              <a:gd name="connsiteY5" fmla="*/ 84856 h 425353"/>
              <a:gd name="connsiteX6" fmla="*/ 360426 w 360638"/>
              <a:gd name="connsiteY6" fmla="*/ 159105 h 425353"/>
              <a:gd name="connsiteX7" fmla="*/ 327968 w 360638"/>
              <a:gd name="connsiteY7" fmla="*/ 159105 h 425353"/>
              <a:gd name="connsiteX8" fmla="*/ 275782 w 360638"/>
              <a:gd name="connsiteY8" fmla="*/ 208109 h 425353"/>
              <a:gd name="connsiteX9" fmla="*/ 275782 w 360638"/>
              <a:gd name="connsiteY9" fmla="*/ 211504 h 425353"/>
              <a:gd name="connsiteX10" fmla="*/ 275782 w 360638"/>
              <a:gd name="connsiteY10" fmla="*/ 212776 h 425353"/>
              <a:gd name="connsiteX11" fmla="*/ 324786 w 360638"/>
              <a:gd name="connsiteY11" fmla="*/ 265175 h 425353"/>
              <a:gd name="connsiteX12" fmla="*/ 328181 w 360638"/>
              <a:gd name="connsiteY12" fmla="*/ 265175 h 425353"/>
              <a:gd name="connsiteX13" fmla="*/ 360638 w 360638"/>
              <a:gd name="connsiteY13" fmla="*/ 265175 h 425353"/>
              <a:gd name="connsiteX14" fmla="*/ 360638 w 360638"/>
              <a:gd name="connsiteY14" fmla="*/ 339424 h 425353"/>
              <a:gd name="connsiteX15" fmla="*/ 339424 w 360638"/>
              <a:gd name="connsiteY15" fmla="*/ 360638 h 425353"/>
              <a:gd name="connsiteX16" fmla="*/ 264539 w 360638"/>
              <a:gd name="connsiteY16" fmla="*/ 360638 h 425353"/>
              <a:gd name="connsiteX17" fmla="*/ 264539 w 360638"/>
              <a:gd name="connsiteY17" fmla="*/ 371881 h 425353"/>
              <a:gd name="connsiteX18" fmla="*/ 213201 w 360638"/>
              <a:gd name="connsiteY18" fmla="*/ 425341 h 425353"/>
              <a:gd name="connsiteX19" fmla="*/ 159741 w 360638"/>
              <a:gd name="connsiteY19" fmla="*/ 374003 h 425353"/>
              <a:gd name="connsiteX20" fmla="*/ 159741 w 360638"/>
              <a:gd name="connsiteY20" fmla="*/ 371881 h 425353"/>
              <a:gd name="connsiteX21" fmla="*/ 159741 w 360638"/>
              <a:gd name="connsiteY21" fmla="*/ 360638 h 425353"/>
              <a:gd name="connsiteX22" fmla="*/ 84856 w 360638"/>
              <a:gd name="connsiteY22" fmla="*/ 360638 h 425353"/>
              <a:gd name="connsiteX23" fmla="*/ 63642 w 360638"/>
              <a:gd name="connsiteY23" fmla="*/ 339424 h 425353"/>
              <a:gd name="connsiteX24" fmla="*/ 63642 w 360638"/>
              <a:gd name="connsiteY24" fmla="*/ 264539 h 425353"/>
              <a:gd name="connsiteX25" fmla="*/ 52399 w 360638"/>
              <a:gd name="connsiteY25" fmla="*/ 264539 h 425353"/>
              <a:gd name="connsiteX26" fmla="*/ 0 w 360638"/>
              <a:gd name="connsiteY26" fmla="*/ 212140 h 425353"/>
              <a:gd name="connsiteX27" fmla="*/ 52399 w 360638"/>
              <a:gd name="connsiteY27" fmla="*/ 159741 h 425353"/>
              <a:gd name="connsiteX28" fmla="*/ 63642 w 360638"/>
              <a:gd name="connsiteY28" fmla="*/ 159741 h 425353"/>
              <a:gd name="connsiteX29" fmla="*/ 63642 w 360638"/>
              <a:gd name="connsiteY29" fmla="*/ 84856 h 425353"/>
              <a:gd name="connsiteX30" fmla="*/ 84856 w 360638"/>
              <a:gd name="connsiteY30" fmla="*/ 63642 h 425353"/>
              <a:gd name="connsiteX31" fmla="*/ 159741 w 360638"/>
              <a:gd name="connsiteY31" fmla="*/ 63642 h 425353"/>
              <a:gd name="connsiteX32" fmla="*/ 159741 w 360638"/>
              <a:gd name="connsiteY32" fmla="*/ 52399 h 425353"/>
              <a:gd name="connsiteX33" fmla="*/ 212140 w 360638"/>
              <a:gd name="connsiteY33" fmla="*/ 0 h 425353"/>
              <a:gd name="connsiteX34" fmla="*/ 212140 w 360638"/>
              <a:gd name="connsiteY34" fmla="*/ 0 h 42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0638" h="425353">
                <a:moveTo>
                  <a:pt x="211928" y="0"/>
                </a:moveTo>
                <a:cubicBezTo>
                  <a:pt x="240779" y="0"/>
                  <a:pt x="264326" y="23548"/>
                  <a:pt x="264326" y="52399"/>
                </a:cubicBezTo>
                <a:lnTo>
                  <a:pt x="264326" y="52399"/>
                </a:lnTo>
                <a:lnTo>
                  <a:pt x="264326" y="63642"/>
                </a:lnTo>
                <a:cubicBezTo>
                  <a:pt x="264326" y="63642"/>
                  <a:pt x="339212" y="63642"/>
                  <a:pt x="339212" y="63642"/>
                </a:cubicBezTo>
                <a:cubicBezTo>
                  <a:pt x="350880" y="63642"/>
                  <a:pt x="360426" y="73188"/>
                  <a:pt x="360426" y="84856"/>
                </a:cubicBezTo>
                <a:lnTo>
                  <a:pt x="360426" y="159105"/>
                </a:lnTo>
                <a:cubicBezTo>
                  <a:pt x="360426" y="159105"/>
                  <a:pt x="327968" y="159105"/>
                  <a:pt x="327968" y="159105"/>
                </a:cubicBezTo>
                <a:cubicBezTo>
                  <a:pt x="300390" y="159105"/>
                  <a:pt x="277479" y="180531"/>
                  <a:pt x="275782" y="208109"/>
                </a:cubicBezTo>
                <a:lnTo>
                  <a:pt x="275782" y="211504"/>
                </a:lnTo>
                <a:cubicBezTo>
                  <a:pt x="275782" y="211504"/>
                  <a:pt x="275782" y="212776"/>
                  <a:pt x="275782" y="212776"/>
                </a:cubicBezTo>
                <a:cubicBezTo>
                  <a:pt x="275782" y="240355"/>
                  <a:pt x="297208" y="263266"/>
                  <a:pt x="324786" y="265175"/>
                </a:cubicBezTo>
                <a:lnTo>
                  <a:pt x="328181" y="265175"/>
                </a:lnTo>
                <a:cubicBezTo>
                  <a:pt x="328181" y="265175"/>
                  <a:pt x="360638" y="265175"/>
                  <a:pt x="360638" y="265175"/>
                </a:cubicBezTo>
                <a:lnTo>
                  <a:pt x="360638" y="339424"/>
                </a:lnTo>
                <a:cubicBezTo>
                  <a:pt x="360638" y="351092"/>
                  <a:pt x="351092" y="360638"/>
                  <a:pt x="339424" y="360638"/>
                </a:cubicBezTo>
                <a:lnTo>
                  <a:pt x="264539" y="360638"/>
                </a:lnTo>
                <a:cubicBezTo>
                  <a:pt x="264539" y="360638"/>
                  <a:pt x="264539" y="371881"/>
                  <a:pt x="264539" y="371881"/>
                </a:cubicBezTo>
                <a:cubicBezTo>
                  <a:pt x="265175" y="400732"/>
                  <a:pt x="242052" y="424704"/>
                  <a:pt x="213201" y="425341"/>
                </a:cubicBezTo>
                <a:cubicBezTo>
                  <a:pt x="184350" y="425977"/>
                  <a:pt x="160378" y="402854"/>
                  <a:pt x="159741" y="374003"/>
                </a:cubicBezTo>
                <a:cubicBezTo>
                  <a:pt x="159741" y="373366"/>
                  <a:pt x="159741" y="372518"/>
                  <a:pt x="159741" y="371881"/>
                </a:cubicBezTo>
                <a:lnTo>
                  <a:pt x="159741" y="360638"/>
                </a:lnTo>
                <a:lnTo>
                  <a:pt x="84856" y="360638"/>
                </a:lnTo>
                <a:cubicBezTo>
                  <a:pt x="73188" y="360638"/>
                  <a:pt x="63642" y="351092"/>
                  <a:pt x="63642" y="339424"/>
                </a:cubicBezTo>
                <a:lnTo>
                  <a:pt x="63642" y="264539"/>
                </a:lnTo>
                <a:lnTo>
                  <a:pt x="52399" y="264539"/>
                </a:lnTo>
                <a:cubicBezTo>
                  <a:pt x="23548" y="264539"/>
                  <a:pt x="0" y="240991"/>
                  <a:pt x="0" y="212140"/>
                </a:cubicBezTo>
                <a:cubicBezTo>
                  <a:pt x="0" y="183289"/>
                  <a:pt x="23548" y="159741"/>
                  <a:pt x="52399" y="159741"/>
                </a:cubicBezTo>
                <a:lnTo>
                  <a:pt x="63642" y="159741"/>
                </a:lnTo>
                <a:lnTo>
                  <a:pt x="63642" y="84856"/>
                </a:lnTo>
                <a:cubicBezTo>
                  <a:pt x="63642" y="73188"/>
                  <a:pt x="73188" y="63642"/>
                  <a:pt x="84856" y="63642"/>
                </a:cubicBezTo>
                <a:lnTo>
                  <a:pt x="159741" y="63642"/>
                </a:lnTo>
                <a:lnTo>
                  <a:pt x="159741" y="52399"/>
                </a:lnTo>
                <a:cubicBezTo>
                  <a:pt x="159741" y="23548"/>
                  <a:pt x="183289" y="0"/>
                  <a:pt x="212140" y="0"/>
                </a:cubicBezTo>
                <a:lnTo>
                  <a:pt x="212140" y="0"/>
                </a:lnTo>
                <a:close/>
              </a:path>
            </a:pathLst>
          </a:custGeom>
          <a:gradFill>
            <a:gsLst>
              <a:gs pos="0">
                <a:srgbClr val="6AE6ED"/>
              </a:gs>
              <a:gs pos="100000">
                <a:srgbClr val="6D8BED"/>
              </a:gs>
            </a:gsLst>
            <a:lin ang="2700000" scaled="0"/>
          </a:gradFill>
          <a:ln w="20731" cap="flat">
            <a:noFill/>
            <a:prstDash val="solid"/>
            <a:miter/>
          </a:ln>
        </p:spPr>
        <p:txBody>
          <a:bodyPr rtlCol="0" anchor="ctr"/>
          <a:lstStyle/>
          <a:p>
            <a:endParaRPr lang="en-US"/>
          </a:p>
        </p:txBody>
      </p:sp>
      <p:sp>
        <p:nvSpPr>
          <p:cNvPr id="11" name="Graphic 9">
            <a:extLst>
              <a:ext uri="{FF2B5EF4-FFF2-40B4-BE49-F238E27FC236}">
                <a16:creationId xmlns:a16="http://schemas.microsoft.com/office/drawing/2014/main" id="{9DCC4B7B-6427-B2DD-A650-94C20D9895D1}"/>
              </a:ext>
            </a:extLst>
          </p:cNvPr>
          <p:cNvSpPr/>
          <p:nvPr/>
        </p:nvSpPr>
        <p:spPr>
          <a:xfrm>
            <a:off x="9191964" y="2425700"/>
            <a:ext cx="307493" cy="425088"/>
          </a:xfrm>
          <a:custGeom>
            <a:avLst/>
            <a:gdLst>
              <a:gd name="connsiteX0" fmla="*/ 153692 w 307493"/>
              <a:gd name="connsiteY0" fmla="*/ 106070 h 425088"/>
              <a:gd name="connsiteX1" fmla="*/ 196120 w 307493"/>
              <a:gd name="connsiteY1" fmla="*/ 155499 h 425088"/>
              <a:gd name="connsiteX2" fmla="*/ 196120 w 307493"/>
              <a:gd name="connsiteY2" fmla="*/ 159529 h 425088"/>
              <a:gd name="connsiteX3" fmla="*/ 196120 w 307493"/>
              <a:gd name="connsiteY3" fmla="*/ 212140 h 425088"/>
              <a:gd name="connsiteX4" fmla="*/ 257004 w 307493"/>
              <a:gd name="connsiteY4" fmla="*/ 221050 h 425088"/>
              <a:gd name="connsiteX5" fmla="*/ 306220 w 307493"/>
              <a:gd name="connsiteY5" fmla="*/ 287238 h 425088"/>
              <a:gd name="connsiteX6" fmla="*/ 305584 w 307493"/>
              <a:gd name="connsiteY6" fmla="*/ 290632 h 425088"/>
              <a:gd name="connsiteX7" fmla="*/ 304735 w 307493"/>
              <a:gd name="connsiteY7" fmla="*/ 294238 h 425088"/>
              <a:gd name="connsiteX8" fmla="*/ 278642 w 307493"/>
              <a:gd name="connsiteY8" fmla="*/ 388428 h 425088"/>
              <a:gd name="connsiteX9" fmla="*/ 251276 w 307493"/>
              <a:gd name="connsiteY9" fmla="*/ 414734 h 425088"/>
              <a:gd name="connsiteX10" fmla="*/ 248094 w 307493"/>
              <a:gd name="connsiteY10" fmla="*/ 415370 h 425088"/>
              <a:gd name="connsiteX11" fmla="*/ 183179 w 307493"/>
              <a:gd name="connsiteY11" fmla="*/ 424704 h 425088"/>
              <a:gd name="connsiteX12" fmla="*/ 144570 w 307493"/>
              <a:gd name="connsiteY12" fmla="*/ 404127 h 425088"/>
              <a:gd name="connsiteX13" fmla="*/ 143297 w 307493"/>
              <a:gd name="connsiteY13" fmla="*/ 401157 h 425088"/>
              <a:gd name="connsiteX14" fmla="*/ 138630 w 307493"/>
              <a:gd name="connsiteY14" fmla="*/ 389065 h 425088"/>
              <a:gd name="connsiteX15" fmla="*/ 113597 w 307493"/>
              <a:gd name="connsiteY15" fmla="*/ 353637 h 425088"/>
              <a:gd name="connsiteX16" fmla="*/ 109354 w 307493"/>
              <a:gd name="connsiteY16" fmla="*/ 350243 h 425088"/>
              <a:gd name="connsiteX17" fmla="*/ 75412 w 307493"/>
              <a:gd name="connsiteY17" fmla="*/ 324786 h 425088"/>
              <a:gd name="connsiteX18" fmla="*/ 69896 w 307493"/>
              <a:gd name="connsiteY18" fmla="*/ 321180 h 425088"/>
              <a:gd name="connsiteX19" fmla="*/ 66926 w 307493"/>
              <a:gd name="connsiteY19" fmla="*/ 319907 h 425088"/>
              <a:gd name="connsiteX20" fmla="*/ 20468 w 307493"/>
              <a:gd name="connsiteY20" fmla="*/ 301451 h 425088"/>
              <a:gd name="connsiteX21" fmla="*/ 10497 w 307493"/>
              <a:gd name="connsiteY21" fmla="*/ 287450 h 425088"/>
              <a:gd name="connsiteX22" fmla="*/ 40621 w 307493"/>
              <a:gd name="connsiteY22" fmla="*/ 251174 h 425088"/>
              <a:gd name="connsiteX23" fmla="*/ 105748 w 307493"/>
              <a:gd name="connsiteY23" fmla="*/ 252022 h 425088"/>
              <a:gd name="connsiteX24" fmla="*/ 111476 w 307493"/>
              <a:gd name="connsiteY24" fmla="*/ 253719 h 425088"/>
              <a:gd name="connsiteX25" fmla="*/ 111476 w 307493"/>
              <a:gd name="connsiteY25" fmla="*/ 159317 h 425088"/>
              <a:gd name="connsiteX26" fmla="*/ 153904 w 307493"/>
              <a:gd name="connsiteY26" fmla="*/ 106070 h 425088"/>
              <a:gd name="connsiteX27" fmla="*/ 153692 w 307493"/>
              <a:gd name="connsiteY27" fmla="*/ 0 h 425088"/>
              <a:gd name="connsiteX28" fmla="*/ 307493 w 307493"/>
              <a:gd name="connsiteY28" fmla="*/ 153802 h 425088"/>
              <a:gd name="connsiteX29" fmla="*/ 295189 w 307493"/>
              <a:gd name="connsiteY29" fmla="*/ 214261 h 425088"/>
              <a:gd name="connsiteX30" fmla="*/ 269944 w 307493"/>
              <a:gd name="connsiteY30" fmla="*/ 202169 h 425088"/>
              <a:gd name="connsiteX31" fmla="*/ 266338 w 307493"/>
              <a:gd name="connsiteY31" fmla="*/ 201321 h 425088"/>
              <a:gd name="connsiteX32" fmla="*/ 201423 w 307493"/>
              <a:gd name="connsiteY32" fmla="*/ 41579 h 425088"/>
              <a:gd name="connsiteX33" fmla="*/ 41682 w 307493"/>
              <a:gd name="connsiteY33" fmla="*/ 106494 h 425088"/>
              <a:gd name="connsiteX34" fmla="*/ 56107 w 307493"/>
              <a:gd name="connsiteY34" fmla="*/ 226566 h 425088"/>
              <a:gd name="connsiteX35" fmla="*/ 31499 w 307493"/>
              <a:gd name="connsiteY35" fmla="*/ 232081 h 425088"/>
              <a:gd name="connsiteX36" fmla="*/ 24074 w 307493"/>
              <a:gd name="connsiteY36" fmla="*/ 236112 h 425088"/>
              <a:gd name="connsiteX37" fmla="*/ 71593 w 307493"/>
              <a:gd name="connsiteY37" fmla="*/ 23760 h 425088"/>
              <a:gd name="connsiteX38" fmla="*/ 153692 w 307493"/>
              <a:gd name="connsiteY38" fmla="*/ 0 h 425088"/>
              <a:gd name="connsiteX39" fmla="*/ 153692 w 307493"/>
              <a:gd name="connsiteY39" fmla="*/ 0 h 425088"/>
              <a:gd name="connsiteX40" fmla="*/ 153692 w 307493"/>
              <a:gd name="connsiteY40" fmla="*/ 53035 h 425088"/>
              <a:gd name="connsiteX41" fmla="*/ 254458 w 307493"/>
              <a:gd name="connsiteY41" fmla="*/ 153802 h 425088"/>
              <a:gd name="connsiteX42" fmla="*/ 244275 w 307493"/>
              <a:gd name="connsiteY42" fmla="*/ 197714 h 425088"/>
              <a:gd name="connsiteX43" fmla="*/ 217334 w 307493"/>
              <a:gd name="connsiteY43" fmla="*/ 193684 h 425088"/>
              <a:gd name="connsiteX44" fmla="*/ 217334 w 307493"/>
              <a:gd name="connsiteY44" fmla="*/ 179895 h 425088"/>
              <a:gd name="connsiteX45" fmla="*/ 199726 w 307493"/>
              <a:gd name="connsiteY45" fmla="*/ 102251 h 425088"/>
              <a:gd name="connsiteX46" fmla="*/ 196544 w 307493"/>
              <a:gd name="connsiteY46" fmla="*/ 99706 h 425088"/>
              <a:gd name="connsiteX47" fmla="*/ 153692 w 307493"/>
              <a:gd name="connsiteY47" fmla="*/ 84644 h 425088"/>
              <a:gd name="connsiteX48" fmla="*/ 110415 w 307493"/>
              <a:gd name="connsiteY48" fmla="*/ 99918 h 425088"/>
              <a:gd name="connsiteX49" fmla="*/ 90050 w 307493"/>
              <a:gd name="connsiteY49" fmla="*/ 180319 h 425088"/>
              <a:gd name="connsiteX50" fmla="*/ 90050 w 307493"/>
              <a:gd name="connsiteY50" fmla="*/ 219777 h 425088"/>
              <a:gd name="connsiteX51" fmla="*/ 83685 w 307493"/>
              <a:gd name="connsiteY51" fmla="*/ 226141 h 425088"/>
              <a:gd name="connsiteX52" fmla="*/ 83685 w 307493"/>
              <a:gd name="connsiteY52" fmla="*/ 226141 h 425088"/>
              <a:gd name="connsiteX53" fmla="*/ 52925 w 307493"/>
              <a:gd name="connsiteY53" fmla="*/ 153802 h 425088"/>
              <a:gd name="connsiteX54" fmla="*/ 153692 w 307493"/>
              <a:gd name="connsiteY54" fmla="*/ 53035 h 425088"/>
              <a:gd name="connsiteX55" fmla="*/ 153692 w 307493"/>
              <a:gd name="connsiteY55" fmla="*/ 53035 h 425088"/>
              <a:gd name="connsiteX56" fmla="*/ 153692 w 307493"/>
              <a:gd name="connsiteY56" fmla="*/ 53035 h 42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07493" h="425088">
                <a:moveTo>
                  <a:pt x="153692" y="106070"/>
                </a:moveTo>
                <a:cubicBezTo>
                  <a:pt x="182543" y="106070"/>
                  <a:pt x="195059" y="125163"/>
                  <a:pt x="196120" y="155499"/>
                </a:cubicBezTo>
                <a:lnTo>
                  <a:pt x="196120" y="159529"/>
                </a:lnTo>
                <a:cubicBezTo>
                  <a:pt x="196120" y="159529"/>
                  <a:pt x="196120" y="212140"/>
                  <a:pt x="196120" y="212140"/>
                </a:cubicBezTo>
                <a:lnTo>
                  <a:pt x="257004" y="221050"/>
                </a:lnTo>
                <a:cubicBezTo>
                  <a:pt x="288825" y="225717"/>
                  <a:pt x="310887" y="255417"/>
                  <a:pt x="306220" y="287238"/>
                </a:cubicBezTo>
                <a:cubicBezTo>
                  <a:pt x="306220" y="288298"/>
                  <a:pt x="305796" y="289571"/>
                  <a:pt x="305584" y="290632"/>
                </a:cubicBezTo>
                <a:lnTo>
                  <a:pt x="304735" y="294238"/>
                </a:lnTo>
                <a:lnTo>
                  <a:pt x="278642" y="388428"/>
                </a:lnTo>
                <a:cubicBezTo>
                  <a:pt x="275036" y="401581"/>
                  <a:pt x="264429" y="411764"/>
                  <a:pt x="251276" y="414734"/>
                </a:cubicBezTo>
                <a:lnTo>
                  <a:pt x="248094" y="415370"/>
                </a:lnTo>
                <a:lnTo>
                  <a:pt x="183179" y="424704"/>
                </a:lnTo>
                <a:cubicBezTo>
                  <a:pt x="167056" y="427038"/>
                  <a:pt x="151570" y="418552"/>
                  <a:pt x="144570" y="404127"/>
                </a:cubicBezTo>
                <a:lnTo>
                  <a:pt x="143297" y="401157"/>
                </a:lnTo>
                <a:lnTo>
                  <a:pt x="138630" y="389065"/>
                </a:lnTo>
                <a:cubicBezTo>
                  <a:pt x="133326" y="375276"/>
                  <a:pt x="124840" y="363184"/>
                  <a:pt x="113597" y="353637"/>
                </a:cubicBezTo>
                <a:lnTo>
                  <a:pt x="109354" y="350243"/>
                </a:lnTo>
                <a:lnTo>
                  <a:pt x="75412" y="324786"/>
                </a:lnTo>
                <a:cubicBezTo>
                  <a:pt x="73715" y="323514"/>
                  <a:pt x="71805" y="322241"/>
                  <a:pt x="69896" y="321180"/>
                </a:cubicBezTo>
                <a:lnTo>
                  <a:pt x="66926" y="319907"/>
                </a:lnTo>
                <a:lnTo>
                  <a:pt x="20468" y="301451"/>
                </a:lnTo>
                <a:cubicBezTo>
                  <a:pt x="14740" y="299117"/>
                  <a:pt x="10709" y="293602"/>
                  <a:pt x="10497" y="287450"/>
                </a:cubicBezTo>
                <a:cubicBezTo>
                  <a:pt x="9648" y="272176"/>
                  <a:pt x="20892" y="260932"/>
                  <a:pt x="40621" y="251174"/>
                </a:cubicBezTo>
                <a:cubicBezTo>
                  <a:pt x="55895" y="243537"/>
                  <a:pt x="77321" y="244173"/>
                  <a:pt x="105748" y="252022"/>
                </a:cubicBezTo>
                <a:lnTo>
                  <a:pt x="111476" y="253719"/>
                </a:lnTo>
                <a:lnTo>
                  <a:pt x="111476" y="159317"/>
                </a:lnTo>
                <a:cubicBezTo>
                  <a:pt x="111476" y="126648"/>
                  <a:pt x="123780" y="106070"/>
                  <a:pt x="153904" y="106070"/>
                </a:cubicBezTo>
                <a:close/>
                <a:moveTo>
                  <a:pt x="153692" y="0"/>
                </a:moveTo>
                <a:cubicBezTo>
                  <a:pt x="238548" y="0"/>
                  <a:pt x="307493" y="68733"/>
                  <a:pt x="307493" y="153802"/>
                </a:cubicBezTo>
                <a:cubicBezTo>
                  <a:pt x="307493" y="174591"/>
                  <a:pt x="303250" y="195169"/>
                  <a:pt x="295189" y="214261"/>
                </a:cubicBezTo>
                <a:cubicBezTo>
                  <a:pt x="287552" y="208746"/>
                  <a:pt x="278854" y="204715"/>
                  <a:pt x="269944" y="202169"/>
                </a:cubicBezTo>
                <a:lnTo>
                  <a:pt x="266338" y="201321"/>
                </a:lnTo>
                <a:cubicBezTo>
                  <a:pt x="292431" y="139164"/>
                  <a:pt x="263368" y="67673"/>
                  <a:pt x="201423" y="41579"/>
                </a:cubicBezTo>
                <a:cubicBezTo>
                  <a:pt x="139266" y="15486"/>
                  <a:pt x="67775" y="44549"/>
                  <a:pt x="41682" y="106494"/>
                </a:cubicBezTo>
                <a:cubicBezTo>
                  <a:pt x="24923" y="146164"/>
                  <a:pt x="30438" y="191775"/>
                  <a:pt x="56107" y="226566"/>
                </a:cubicBezTo>
                <a:cubicBezTo>
                  <a:pt x="45500" y="227414"/>
                  <a:pt x="37227" y="229323"/>
                  <a:pt x="31499" y="232081"/>
                </a:cubicBezTo>
                <a:cubicBezTo>
                  <a:pt x="28953" y="233354"/>
                  <a:pt x="26408" y="234627"/>
                  <a:pt x="24074" y="236112"/>
                </a:cubicBezTo>
                <a:cubicBezTo>
                  <a:pt x="-21748" y="164196"/>
                  <a:pt x="-110" y="69158"/>
                  <a:pt x="71593" y="23760"/>
                </a:cubicBezTo>
                <a:cubicBezTo>
                  <a:pt x="96202" y="8273"/>
                  <a:pt x="124628" y="0"/>
                  <a:pt x="153692" y="0"/>
                </a:cubicBezTo>
                <a:lnTo>
                  <a:pt x="153692" y="0"/>
                </a:lnTo>
                <a:close/>
                <a:moveTo>
                  <a:pt x="153692" y="53035"/>
                </a:moveTo>
                <a:cubicBezTo>
                  <a:pt x="209272" y="53035"/>
                  <a:pt x="254458" y="98221"/>
                  <a:pt x="254458" y="153802"/>
                </a:cubicBezTo>
                <a:cubicBezTo>
                  <a:pt x="254458" y="169076"/>
                  <a:pt x="251064" y="184138"/>
                  <a:pt x="244275" y="197714"/>
                </a:cubicBezTo>
                <a:lnTo>
                  <a:pt x="217334" y="193684"/>
                </a:lnTo>
                <a:lnTo>
                  <a:pt x="217334" y="179895"/>
                </a:lnTo>
                <a:cubicBezTo>
                  <a:pt x="228577" y="152953"/>
                  <a:pt x="221364" y="121768"/>
                  <a:pt x="199726" y="102251"/>
                </a:cubicBezTo>
                <a:lnTo>
                  <a:pt x="196544" y="99706"/>
                </a:lnTo>
                <a:cubicBezTo>
                  <a:pt x="186361" y="90160"/>
                  <a:pt x="172148" y="84644"/>
                  <a:pt x="153692" y="84644"/>
                </a:cubicBezTo>
                <a:cubicBezTo>
                  <a:pt x="135235" y="84644"/>
                  <a:pt x="120598" y="90160"/>
                  <a:pt x="110415" y="99918"/>
                </a:cubicBezTo>
                <a:cubicBezTo>
                  <a:pt x="86443" y="119223"/>
                  <a:pt x="78170" y="151892"/>
                  <a:pt x="90050" y="180319"/>
                </a:cubicBezTo>
                <a:lnTo>
                  <a:pt x="90050" y="219777"/>
                </a:lnTo>
                <a:cubicBezTo>
                  <a:pt x="90050" y="223383"/>
                  <a:pt x="87292" y="226141"/>
                  <a:pt x="83685" y="226141"/>
                </a:cubicBezTo>
                <a:lnTo>
                  <a:pt x="83685" y="226141"/>
                </a:lnTo>
                <a:cubicBezTo>
                  <a:pt x="63956" y="207261"/>
                  <a:pt x="52925" y="181168"/>
                  <a:pt x="52925" y="153802"/>
                </a:cubicBezTo>
                <a:cubicBezTo>
                  <a:pt x="52925" y="98221"/>
                  <a:pt x="97899" y="53035"/>
                  <a:pt x="153692" y="53035"/>
                </a:cubicBezTo>
                <a:cubicBezTo>
                  <a:pt x="153692" y="53035"/>
                  <a:pt x="153692" y="53035"/>
                  <a:pt x="153692" y="53035"/>
                </a:cubicBezTo>
                <a:lnTo>
                  <a:pt x="153692" y="53035"/>
                </a:lnTo>
                <a:close/>
              </a:path>
            </a:pathLst>
          </a:custGeom>
          <a:gradFill>
            <a:gsLst>
              <a:gs pos="0">
                <a:srgbClr val="6AE6ED"/>
              </a:gs>
              <a:gs pos="100000">
                <a:srgbClr val="6D8BED"/>
              </a:gs>
            </a:gsLst>
            <a:lin ang="2700000" scaled="0"/>
          </a:gradFill>
          <a:ln w="20955" cap="flat">
            <a:noFill/>
            <a:prstDash val="solid"/>
            <a:miter/>
          </a:ln>
        </p:spPr>
        <p:txBody>
          <a:bodyPr rtlCol="0" anchor="ctr"/>
          <a:lstStyle/>
          <a:p>
            <a:endParaRPr lang="en-US"/>
          </a:p>
        </p:txBody>
      </p:sp>
    </p:spTree>
    <p:extLst>
      <p:ext uri="{BB962C8B-B14F-4D97-AF65-F5344CB8AC3E}">
        <p14:creationId xmlns:p14="http://schemas.microsoft.com/office/powerpoint/2010/main" val="26828761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4475-1788-2285-8D2C-388980139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D6571-ACE5-131A-8672-8C44C48052CE}"/>
              </a:ext>
            </a:extLst>
          </p:cNvPr>
          <p:cNvSpPr>
            <a:spLocks noGrp="1"/>
          </p:cNvSpPr>
          <p:nvPr>
            <p:ph type="title"/>
          </p:nvPr>
        </p:nvSpPr>
        <p:spPr/>
        <p:txBody>
          <a:bodyPr>
            <a:noAutofit/>
          </a:bodyPr>
          <a:lstStyle/>
          <a:p>
            <a:r>
              <a:rPr lang="en-US" sz="3600"/>
              <a:t>Transform subscription billing with Advanced Subscription Management (ASM).</a:t>
            </a:r>
          </a:p>
        </p:txBody>
      </p:sp>
      <p:sp>
        <p:nvSpPr>
          <p:cNvPr id="4" name="Content Placeholder 3">
            <a:extLst>
              <a:ext uri="{FF2B5EF4-FFF2-40B4-BE49-F238E27FC236}">
                <a16:creationId xmlns:a16="http://schemas.microsoft.com/office/drawing/2014/main" id="{F7624E46-1805-731B-C207-B3DC3D35E072}"/>
              </a:ext>
            </a:extLst>
          </p:cNvPr>
          <p:cNvSpPr>
            <a:spLocks noGrp="1"/>
          </p:cNvSpPr>
          <p:nvPr>
            <p:ph sz="half" idx="4294967295"/>
          </p:nvPr>
        </p:nvSpPr>
        <p:spPr>
          <a:xfrm>
            <a:off x="6530975" y="2212975"/>
            <a:ext cx="5127625" cy="3946525"/>
          </a:xfrm>
        </p:spPr>
        <p:txBody>
          <a:bodyPr>
            <a:normAutofit fontScale="92500" lnSpcReduction="20000"/>
          </a:bodyPr>
          <a:lstStyle/>
          <a:p>
            <a:pPr marL="0" indent="0">
              <a:lnSpc>
                <a:spcPct val="150000"/>
              </a:lnSpc>
              <a:buNone/>
            </a:pPr>
            <a:r>
              <a:rPr lang="en-US" sz="1600">
                <a:latin typeface="Manrope" pitchFamily="2" charset="0"/>
              </a:rPr>
              <a:t>ASM empowers businesses to handle diverse pricing and invoicing models effortlessly with features like price adjustments on invoiced contracts, custom billing cycles, flexible invoice splitting, and user-defined custom fields, providing unmatched flexibility to tailor billing schedules, contracts, and reporting, to your specific business needs.</a:t>
            </a:r>
          </a:p>
          <a:p>
            <a:pPr marL="0" indent="0">
              <a:lnSpc>
                <a:spcPct val="150000"/>
              </a:lnSpc>
              <a:buNone/>
            </a:pPr>
            <a:r>
              <a:rPr lang="en-US" sz="1600">
                <a:latin typeface="Manrope" pitchFamily="2" charset="0"/>
              </a:rPr>
              <a:t>ASM combines these advanced capabilities into a single, intuitive platform, seamlessly integrated with Dynamics 365 Finance, offering a highly desirable SaaS solution that empowers businesses to scale efficiently while maintaining control and compliance.</a:t>
            </a:r>
          </a:p>
        </p:txBody>
      </p:sp>
      <p:sp>
        <p:nvSpPr>
          <p:cNvPr id="5" name="Rectangle: Rounded Corners 4">
            <a:extLst>
              <a:ext uri="{FF2B5EF4-FFF2-40B4-BE49-F238E27FC236}">
                <a16:creationId xmlns:a16="http://schemas.microsoft.com/office/drawing/2014/main" id="{F880EF0C-E1CD-1BD8-F931-ECC716E0F790}"/>
              </a:ext>
            </a:extLst>
          </p:cNvPr>
          <p:cNvSpPr/>
          <p:nvPr/>
        </p:nvSpPr>
        <p:spPr>
          <a:xfrm>
            <a:off x="2239617" y="3485322"/>
            <a:ext cx="4015409" cy="2769704"/>
          </a:xfrm>
          <a:prstGeom prst="roundRect">
            <a:avLst/>
          </a:prstGeom>
          <a:gradFill>
            <a:gsLst>
              <a:gs pos="0">
                <a:srgbClr val="6D8BED"/>
              </a:gs>
              <a:gs pos="100000">
                <a:srgbClr val="21479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oman discussing in meeting">
            <a:extLst>
              <a:ext uri="{FF2B5EF4-FFF2-40B4-BE49-F238E27FC236}">
                <a16:creationId xmlns:a16="http://schemas.microsoft.com/office/drawing/2014/main" id="{E5409572-EAE9-32B0-AA63-65919D45E338}"/>
              </a:ext>
            </a:extLst>
          </p:cNvPr>
          <p:cNvPicPr>
            <a:picLocks noChangeAspect="1"/>
          </p:cNvPicPr>
          <p:nvPr/>
        </p:nvPicPr>
        <p:blipFill>
          <a:blip r:embed="rId2">
            <a:extLst>
              <a:ext uri="{28A0092B-C50C-407E-A947-70E740481C1C}">
                <a14:useLocalDpi xmlns:a14="http://schemas.microsoft.com/office/drawing/2010/main" val="0"/>
              </a:ext>
            </a:extLst>
          </a:blip>
          <a:srcRect l="2884" r="2884"/>
          <a:stretch/>
        </p:blipFill>
        <p:spPr>
          <a:xfrm>
            <a:off x="1027582" y="2598055"/>
            <a:ext cx="4937789" cy="3293467"/>
          </a:xfrm>
          <a:prstGeom prst="roundRect">
            <a:avLst/>
          </a:prstGeom>
        </p:spPr>
      </p:pic>
    </p:spTree>
    <p:extLst>
      <p:ext uri="{BB962C8B-B14F-4D97-AF65-F5344CB8AC3E}">
        <p14:creationId xmlns:p14="http://schemas.microsoft.com/office/powerpoint/2010/main" val="260121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1395-32E7-12FD-C46B-13CB1421C270}"/>
              </a:ext>
            </a:extLst>
          </p:cNvPr>
          <p:cNvSpPr>
            <a:spLocks noGrp="1"/>
          </p:cNvSpPr>
          <p:nvPr>
            <p:ph type="title"/>
          </p:nvPr>
        </p:nvSpPr>
        <p:spPr>
          <a:xfrm>
            <a:off x="576738" y="365125"/>
            <a:ext cx="11355380" cy="1325563"/>
          </a:xfrm>
        </p:spPr>
        <p:txBody>
          <a:bodyPr>
            <a:normAutofit/>
          </a:bodyPr>
          <a:lstStyle/>
          <a:p>
            <a:r>
              <a:rPr lang="en-US" sz="3600"/>
              <a:t>Guarantee long-term success with our services.</a:t>
            </a:r>
          </a:p>
        </p:txBody>
      </p:sp>
      <p:sp>
        <p:nvSpPr>
          <p:cNvPr id="20" name="Text Placeholder 3">
            <a:extLst>
              <a:ext uri="{FF2B5EF4-FFF2-40B4-BE49-F238E27FC236}">
                <a16:creationId xmlns:a16="http://schemas.microsoft.com/office/drawing/2014/main" id="{778B1858-E347-F0A8-A0EE-86ED7C9543E8}"/>
              </a:ext>
            </a:extLst>
          </p:cNvPr>
          <p:cNvSpPr txBox="1">
            <a:spLocks/>
          </p:cNvSpPr>
          <p:nvPr/>
        </p:nvSpPr>
        <p:spPr>
          <a:xfrm>
            <a:off x="928945" y="3295521"/>
            <a:ext cx="2977207" cy="937228"/>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u="none" strike="noStrike" kern="1200" cap="none" spc="0" normalizeH="0" baseline="0" noProof="0">
                <a:ln>
                  <a:noFill/>
                </a:ln>
                <a:solidFill>
                  <a:schemeClr val="accent1"/>
                </a:solidFill>
                <a:effectLst/>
                <a:uLnTx/>
                <a:uFillTx/>
                <a:latin typeface="Manrope SemiBold" pitchFamily="2" charset="0"/>
                <a:cs typeface="Segoe Sans Text Semibold" pitchFamily="2" charset="0"/>
              </a:rPr>
              <a:t>Engineering alignment and collaboration:</a:t>
            </a:r>
          </a:p>
        </p:txBody>
      </p:sp>
      <p:sp>
        <p:nvSpPr>
          <p:cNvPr id="21" name="Text Placeholder 3">
            <a:extLst>
              <a:ext uri="{FF2B5EF4-FFF2-40B4-BE49-F238E27FC236}">
                <a16:creationId xmlns:a16="http://schemas.microsoft.com/office/drawing/2014/main" id="{713B6396-4A67-8943-A009-AEB6C32CC570}"/>
              </a:ext>
            </a:extLst>
          </p:cNvPr>
          <p:cNvSpPr txBox="1">
            <a:spLocks/>
          </p:cNvSpPr>
          <p:nvPr/>
        </p:nvSpPr>
        <p:spPr>
          <a:xfrm>
            <a:off x="4512206" y="2875859"/>
            <a:ext cx="2952186" cy="937228"/>
          </a:xfrm>
          <a:prstGeom prst="rect">
            <a:avLst/>
          </a:prstGeom>
        </p:spPr>
        <p:txBody>
          <a:bodyPr lIns="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800" b="1">
                <a:solidFill>
                  <a:schemeClr val="accent1"/>
                </a:solidFill>
                <a:latin typeface="Manrope SemiBold" pitchFamily="2" charset="0"/>
              </a:rPr>
              <a:t>Subscription management expertise</a:t>
            </a:r>
            <a:r>
              <a:rPr lang="en-US" sz="1800">
                <a:solidFill>
                  <a:schemeClr val="accent1"/>
                </a:solidFill>
                <a:latin typeface="Manrope SemiBold" pitchFamily="2" charset="0"/>
              </a:rPr>
              <a:t>:</a:t>
            </a:r>
            <a:endParaRPr lang="en-US" sz="1800" b="1">
              <a:solidFill>
                <a:schemeClr val="accent1"/>
              </a:solidFill>
              <a:latin typeface="Manrope SemiBold" pitchFamily="2" charset="0"/>
              <a:cs typeface="Segoe Sans Text Semibold"/>
            </a:endParaRPr>
          </a:p>
        </p:txBody>
      </p:sp>
      <p:sp>
        <p:nvSpPr>
          <p:cNvPr id="22" name="Text Placeholder 3">
            <a:extLst>
              <a:ext uri="{FF2B5EF4-FFF2-40B4-BE49-F238E27FC236}">
                <a16:creationId xmlns:a16="http://schemas.microsoft.com/office/drawing/2014/main" id="{BF06A4CA-C8C2-0992-9A5E-717B043FCEC5}"/>
              </a:ext>
            </a:extLst>
          </p:cNvPr>
          <p:cNvSpPr txBox="1">
            <a:spLocks/>
          </p:cNvSpPr>
          <p:nvPr/>
        </p:nvSpPr>
        <p:spPr>
          <a:xfrm>
            <a:off x="7979084" y="2472561"/>
            <a:ext cx="2746066" cy="696800"/>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800">
                <a:solidFill>
                  <a:schemeClr val="accent1"/>
                </a:solidFill>
                <a:latin typeface="Manrope SemiBold" pitchFamily="2" charset="0"/>
              </a:rPr>
              <a:t>Comprehensive support and resources:</a:t>
            </a:r>
            <a:endParaRPr kumimoji="0" lang="en-US" sz="1800" b="1" u="none" strike="noStrike" kern="1200" cap="none" spc="0" normalizeH="0" baseline="0" noProof="0">
              <a:ln>
                <a:noFill/>
              </a:ln>
              <a:solidFill>
                <a:schemeClr val="accent1"/>
              </a:solidFill>
              <a:effectLst/>
              <a:uLnTx/>
              <a:uFillTx/>
              <a:latin typeface="Manrope SemiBold" pitchFamily="2" charset="0"/>
              <a:cs typeface="Segoe Sans Text Semibold" pitchFamily="2" charset="0"/>
            </a:endParaRPr>
          </a:p>
        </p:txBody>
      </p:sp>
      <p:sp>
        <p:nvSpPr>
          <p:cNvPr id="23" name="Freeform: Shape 30">
            <a:extLst>
              <a:ext uri="{FF2B5EF4-FFF2-40B4-BE49-F238E27FC236}">
                <a16:creationId xmlns:a16="http://schemas.microsoft.com/office/drawing/2014/main" id="{396259A5-D24C-1E2E-B78C-E5DFAE62331C}"/>
              </a:ext>
            </a:extLst>
          </p:cNvPr>
          <p:cNvSpPr/>
          <p:nvPr/>
        </p:nvSpPr>
        <p:spPr bwMode="auto">
          <a:xfrm>
            <a:off x="885139" y="4454255"/>
            <a:ext cx="6923240" cy="2216052"/>
          </a:xfrm>
          <a:custGeom>
            <a:avLst/>
            <a:gdLst>
              <a:gd name="connsiteX0" fmla="*/ 3124200 w 3124200"/>
              <a:gd name="connsiteY0" fmla="*/ 0 h 1469817"/>
              <a:gd name="connsiteX1" fmla="*/ 3124200 w 3124200"/>
              <a:gd name="connsiteY1" fmla="*/ 1469817 h 1469817"/>
              <a:gd name="connsiteX2" fmla="*/ 0 w 3124200"/>
              <a:gd name="connsiteY2" fmla="*/ 1469817 h 1469817"/>
              <a:gd name="connsiteX3" fmla="*/ 0 w 3124200"/>
              <a:gd name="connsiteY3" fmla="*/ 179359 h 1469817"/>
              <a:gd name="connsiteX4" fmla="*/ 151164 w 3124200"/>
              <a:gd name="connsiteY4" fmla="*/ 198568 h 1469817"/>
              <a:gd name="connsiteX5" fmla="*/ 1058303 w 3124200"/>
              <a:gd name="connsiteY5" fmla="*/ 244374 h 1469817"/>
              <a:gd name="connsiteX6" fmla="*/ 2846377 w 3124200"/>
              <a:gd name="connsiteY6" fmla="*/ 64121 h 14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200" h="1469817">
                <a:moveTo>
                  <a:pt x="3124200" y="0"/>
                </a:moveTo>
                <a:lnTo>
                  <a:pt x="3124200" y="1469817"/>
                </a:lnTo>
                <a:lnTo>
                  <a:pt x="0" y="1469817"/>
                </a:lnTo>
                <a:lnTo>
                  <a:pt x="0" y="179359"/>
                </a:lnTo>
                <a:lnTo>
                  <a:pt x="151164" y="198568"/>
                </a:lnTo>
                <a:cubicBezTo>
                  <a:pt x="449424" y="228858"/>
                  <a:pt x="752052" y="244374"/>
                  <a:pt x="1058303" y="244374"/>
                </a:cubicBezTo>
                <a:cubicBezTo>
                  <a:pt x="1670806" y="244374"/>
                  <a:pt x="2268813" y="182308"/>
                  <a:pt x="2846377" y="64121"/>
                </a:cubicBezTo>
                <a:close/>
              </a:path>
            </a:pathLst>
          </a:custGeom>
          <a:gradFill rotWithShape="1">
            <a:gsLst>
              <a:gs pos="0">
                <a:srgbClr val="6AE6ED"/>
              </a:gs>
              <a:gs pos="87000">
                <a:srgbClr val="6D8BED"/>
              </a:gs>
            </a:gsLst>
            <a:lin ang="18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4" name="Freeform: Shape 22">
            <a:extLst>
              <a:ext uri="{FF2B5EF4-FFF2-40B4-BE49-F238E27FC236}">
                <a16:creationId xmlns:a16="http://schemas.microsoft.com/office/drawing/2014/main" id="{5AA8DBAE-58F7-768B-E63F-27CC920BCAD4}"/>
              </a:ext>
            </a:extLst>
          </p:cNvPr>
          <p:cNvSpPr/>
          <p:nvPr/>
        </p:nvSpPr>
        <p:spPr bwMode="auto">
          <a:xfrm>
            <a:off x="7979085" y="2579574"/>
            <a:ext cx="3559205" cy="3789312"/>
          </a:xfrm>
          <a:custGeom>
            <a:avLst/>
            <a:gdLst>
              <a:gd name="connsiteX0" fmla="*/ 3124200 w 3124200"/>
              <a:gd name="connsiteY0" fmla="*/ 0 h 2903906"/>
              <a:gd name="connsiteX1" fmla="*/ 3124200 w 3124200"/>
              <a:gd name="connsiteY1" fmla="*/ 2903906 h 2903906"/>
              <a:gd name="connsiteX2" fmla="*/ 0 w 3124200"/>
              <a:gd name="connsiteY2" fmla="*/ 2903906 h 2903906"/>
              <a:gd name="connsiteX3" fmla="*/ 0 w 3124200"/>
              <a:gd name="connsiteY3" fmla="*/ 1434089 h 2903906"/>
              <a:gd name="connsiteX4" fmla="*/ 151423 w 3124200"/>
              <a:gd name="connsiteY4" fmla="*/ 1399141 h 2903906"/>
              <a:gd name="connsiteX5" fmla="*/ 2894677 w 3124200"/>
              <a:gd name="connsiteY5" fmla="*/ 163217 h 290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2903906">
                <a:moveTo>
                  <a:pt x="3124200" y="0"/>
                </a:moveTo>
                <a:lnTo>
                  <a:pt x="3124200" y="2903906"/>
                </a:lnTo>
                <a:lnTo>
                  <a:pt x="0" y="2903906"/>
                </a:lnTo>
                <a:lnTo>
                  <a:pt x="0" y="1434089"/>
                </a:lnTo>
                <a:lnTo>
                  <a:pt x="151423" y="1399141"/>
                </a:lnTo>
                <a:cubicBezTo>
                  <a:pt x="1143622" y="1143859"/>
                  <a:pt x="2068663" y="721262"/>
                  <a:pt x="2894677" y="163217"/>
                </a:cubicBezTo>
                <a:close/>
              </a:path>
            </a:pathLst>
          </a:custGeom>
          <a:gradFill rotWithShape="1">
            <a:gsLst>
              <a:gs pos="17000">
                <a:srgbClr val="6D8BED"/>
              </a:gs>
              <a:gs pos="92000">
                <a:srgbClr val="214792"/>
              </a:gs>
            </a:gsLst>
            <a:lin ang="18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5" name="Freeform: Shape 60">
            <a:extLst>
              <a:ext uri="{FF2B5EF4-FFF2-40B4-BE49-F238E27FC236}">
                <a16:creationId xmlns:a16="http://schemas.microsoft.com/office/drawing/2014/main" id="{E0A6C7F9-D42E-E4E3-7FA8-478BF9C8921C}"/>
              </a:ext>
              <a:ext uri="{C183D7F6-B498-43B3-948B-1728B52AA6E4}">
                <adec:decorative xmlns:adec="http://schemas.microsoft.com/office/drawing/2017/decorative" val="1"/>
              </a:ext>
            </a:extLst>
          </p:cNvPr>
          <p:cNvSpPr/>
          <p:nvPr/>
        </p:nvSpPr>
        <p:spPr bwMode="auto">
          <a:xfrm>
            <a:off x="864295" y="4743450"/>
            <a:ext cx="6945287" cy="1946108"/>
          </a:xfrm>
          <a:custGeom>
            <a:avLst/>
            <a:gdLst>
              <a:gd name="connsiteX0" fmla="*/ 3124200 w 3124200"/>
              <a:gd name="connsiteY0" fmla="*/ 0 h 1469817"/>
              <a:gd name="connsiteX1" fmla="*/ 3124200 w 3124200"/>
              <a:gd name="connsiteY1" fmla="*/ 1469817 h 1469817"/>
              <a:gd name="connsiteX2" fmla="*/ 0 w 3124200"/>
              <a:gd name="connsiteY2" fmla="*/ 1469817 h 1469817"/>
              <a:gd name="connsiteX3" fmla="*/ 0 w 3124200"/>
              <a:gd name="connsiteY3" fmla="*/ 179359 h 1469817"/>
              <a:gd name="connsiteX4" fmla="*/ 151164 w 3124200"/>
              <a:gd name="connsiteY4" fmla="*/ 198568 h 1469817"/>
              <a:gd name="connsiteX5" fmla="*/ 1058303 w 3124200"/>
              <a:gd name="connsiteY5" fmla="*/ 244374 h 1469817"/>
              <a:gd name="connsiteX6" fmla="*/ 2846377 w 3124200"/>
              <a:gd name="connsiteY6" fmla="*/ 64121 h 14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200" h="1469817">
                <a:moveTo>
                  <a:pt x="3124200" y="0"/>
                </a:moveTo>
                <a:lnTo>
                  <a:pt x="3124200" y="1469817"/>
                </a:lnTo>
                <a:lnTo>
                  <a:pt x="0" y="1469817"/>
                </a:lnTo>
                <a:lnTo>
                  <a:pt x="0" y="179359"/>
                </a:lnTo>
                <a:lnTo>
                  <a:pt x="151164" y="198568"/>
                </a:lnTo>
                <a:cubicBezTo>
                  <a:pt x="449424" y="228858"/>
                  <a:pt x="752052" y="244374"/>
                  <a:pt x="1058303" y="244374"/>
                </a:cubicBezTo>
                <a:cubicBezTo>
                  <a:pt x="1670806" y="244374"/>
                  <a:pt x="2268813" y="182308"/>
                  <a:pt x="2846377" y="64121"/>
                </a:cubicBezTo>
                <a:close/>
              </a:path>
            </a:pathLst>
          </a:custGeom>
          <a:gradFill>
            <a:gsLst>
              <a:gs pos="100000">
                <a:srgbClr val="F1F4FD"/>
              </a:gs>
              <a:gs pos="0">
                <a:srgbClr val="E8EEFC"/>
              </a:gs>
            </a:gsLst>
            <a:lin ang="27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6" name="Freeform: Shape 61">
            <a:extLst>
              <a:ext uri="{FF2B5EF4-FFF2-40B4-BE49-F238E27FC236}">
                <a16:creationId xmlns:a16="http://schemas.microsoft.com/office/drawing/2014/main" id="{4881CC11-CFD0-B0ED-6D31-CCEDDB30F27E}"/>
              </a:ext>
              <a:ext uri="{C183D7F6-B498-43B3-948B-1728B52AA6E4}">
                <adec:decorative xmlns:adec="http://schemas.microsoft.com/office/drawing/2017/decorative" val="1"/>
              </a:ext>
            </a:extLst>
          </p:cNvPr>
          <p:cNvSpPr/>
          <p:nvPr/>
        </p:nvSpPr>
        <p:spPr bwMode="auto">
          <a:xfrm>
            <a:off x="7969345" y="2876550"/>
            <a:ext cx="3568946" cy="3803383"/>
          </a:xfrm>
          <a:custGeom>
            <a:avLst/>
            <a:gdLst>
              <a:gd name="connsiteX0" fmla="*/ 3124200 w 3124200"/>
              <a:gd name="connsiteY0" fmla="*/ 0 h 2903906"/>
              <a:gd name="connsiteX1" fmla="*/ 3124200 w 3124200"/>
              <a:gd name="connsiteY1" fmla="*/ 2903906 h 2903906"/>
              <a:gd name="connsiteX2" fmla="*/ 0 w 3124200"/>
              <a:gd name="connsiteY2" fmla="*/ 2903906 h 2903906"/>
              <a:gd name="connsiteX3" fmla="*/ 0 w 3124200"/>
              <a:gd name="connsiteY3" fmla="*/ 1434089 h 2903906"/>
              <a:gd name="connsiteX4" fmla="*/ 151423 w 3124200"/>
              <a:gd name="connsiteY4" fmla="*/ 1399141 h 2903906"/>
              <a:gd name="connsiteX5" fmla="*/ 2894677 w 3124200"/>
              <a:gd name="connsiteY5" fmla="*/ 163217 h 290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2903906">
                <a:moveTo>
                  <a:pt x="3124200" y="0"/>
                </a:moveTo>
                <a:lnTo>
                  <a:pt x="3124200" y="2903906"/>
                </a:lnTo>
                <a:lnTo>
                  <a:pt x="0" y="2903906"/>
                </a:lnTo>
                <a:lnTo>
                  <a:pt x="0" y="1434089"/>
                </a:lnTo>
                <a:lnTo>
                  <a:pt x="151423" y="1399141"/>
                </a:lnTo>
                <a:cubicBezTo>
                  <a:pt x="1143622" y="1143859"/>
                  <a:pt x="2068663" y="721262"/>
                  <a:pt x="2894677" y="163217"/>
                </a:cubicBezTo>
                <a:close/>
              </a:path>
            </a:pathLst>
          </a:custGeom>
          <a:gradFill>
            <a:gsLst>
              <a:gs pos="100000">
                <a:srgbClr val="F1F4FD"/>
              </a:gs>
              <a:gs pos="0">
                <a:srgbClr val="E8EEFC"/>
              </a:gs>
            </a:gsLst>
            <a:lin ang="27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7" name="Oval 26">
            <a:extLst>
              <a:ext uri="{FF2B5EF4-FFF2-40B4-BE49-F238E27FC236}">
                <a16:creationId xmlns:a16="http://schemas.microsoft.com/office/drawing/2014/main" id="{C9D1FB2F-79BF-C769-56AA-8F2CF58196B4}"/>
              </a:ext>
            </a:extLst>
          </p:cNvPr>
          <p:cNvSpPr>
            <a:spLocks/>
          </p:cNvSpPr>
          <p:nvPr/>
        </p:nvSpPr>
        <p:spPr bwMode="auto">
          <a:xfrm>
            <a:off x="1990567" y="4176431"/>
            <a:ext cx="947381" cy="951368"/>
          </a:xfrm>
          <a:prstGeom prst="ellipse">
            <a:avLst/>
          </a:prstGeom>
          <a:solidFill>
            <a:srgbClr val="6AE6ED"/>
          </a:solidFill>
          <a:ln w="57150" cap="flat" cmpd="sng" algn="ctr">
            <a:noFill/>
            <a:prstDash val="solid"/>
            <a:miter lim="800000"/>
            <a:headEnd type="none" w="med" len="med"/>
            <a:tailEnd type="none" w="med" len="med"/>
          </a:ln>
          <a:effectLst>
            <a:outerShdw blurRad="228600" dist="254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a:ln>
                  <a:noFill/>
                </a:ln>
                <a:solidFill>
                  <a:schemeClr val="bg1"/>
                </a:solidFill>
                <a:effectLst/>
                <a:uLnTx/>
                <a:uFillTx/>
                <a:latin typeface="Manrope" pitchFamily="2" charset="0"/>
                <a:ea typeface="Segoe UI" pitchFamily="34" charset="0"/>
                <a:cs typeface="Segoe Sans Text Semibold" pitchFamily="2" charset="0"/>
              </a:rPr>
              <a:t>1</a:t>
            </a:r>
          </a:p>
        </p:txBody>
      </p:sp>
      <p:sp>
        <p:nvSpPr>
          <p:cNvPr id="28" name="Rectangle: Rounded Corners 2052">
            <a:extLst>
              <a:ext uri="{FF2B5EF4-FFF2-40B4-BE49-F238E27FC236}">
                <a16:creationId xmlns:a16="http://schemas.microsoft.com/office/drawing/2014/main" id="{DC951814-1251-6D2F-8521-810D29C67BE0}"/>
              </a:ext>
              <a:ext uri="{C183D7F6-B498-43B3-948B-1728B52AA6E4}">
                <adec:decorative xmlns:adec="http://schemas.microsoft.com/office/drawing/2017/decorative" val="0"/>
              </a:ext>
            </a:extLst>
          </p:cNvPr>
          <p:cNvSpPr>
            <a:spLocks/>
          </p:cNvSpPr>
          <p:nvPr/>
        </p:nvSpPr>
        <p:spPr bwMode="auto">
          <a:xfrm>
            <a:off x="1121397" y="5211732"/>
            <a:ext cx="2620255" cy="1090876"/>
          </a:xfrm>
          <a:prstGeom prst="roundRect">
            <a:avLst>
              <a:gd name="adj" fmla="val 0"/>
            </a:avLst>
          </a:prstGeom>
          <a:noFill/>
          <a:ln w="6350" cap="flat" cmpd="sng" algn="ctr">
            <a:noFill/>
            <a:prstDash val="dash"/>
            <a:headEnd type="none" w="med" len="med"/>
            <a:tailEnd type="none" w="med" len="med"/>
          </a:ln>
          <a:effectLst/>
        </p:spPr>
        <p:txBody>
          <a:bodyPr rot="0" spcFirstLastPara="0" vert="horz" wrap="square" lIns="91440" tIns="91440" rIns="182880" bIns="91440" numCol="1" spcCol="0" rtlCol="0" fromWordArt="0" anchor="t" anchorCtr="0" forceAA="0" compatLnSpc="1">
            <a:prstTxWarp prst="textNoShape">
              <a:avLst/>
            </a:prstTxWarp>
            <a:spAutoFit/>
          </a:bodyPr>
          <a:lstStyle/>
          <a:p>
            <a:pPr marL="0" marR="0" lvl="0" indent="0" algn="l" defTabSz="914400" rtl="0" eaLnBrk="1" fontAlgn="base" latinLnBrk="0" hangingPunct="1">
              <a:lnSpc>
                <a:spcPts val="1840"/>
              </a:lnSpc>
              <a:spcBef>
                <a:spcPct val="0"/>
              </a:spcBef>
              <a:spcAft>
                <a:spcPts val="0"/>
              </a:spcAft>
              <a:buClrTx/>
              <a:buSzTx/>
              <a:buFontTx/>
              <a:buNone/>
              <a:tabLst/>
              <a:defRPr/>
            </a:pPr>
            <a:r>
              <a:rPr lang="en-US" sz="1200">
                <a:latin typeface="Manrope" pitchFamily="2" charset="0"/>
              </a:rPr>
              <a:t>Gain insights into roadmaps and work with Microsoft and partners for successful subscription billing implementation.</a:t>
            </a:r>
            <a:endParaRPr kumimoji="0" lang="en-US" sz="1200" u="none" strike="noStrike" kern="0" cap="none" spc="0" normalizeH="0" baseline="0" noProof="0">
              <a:ln>
                <a:noFill/>
              </a:ln>
              <a:solidFill>
                <a:srgbClr val="225B61"/>
              </a:solidFill>
              <a:effectLst/>
              <a:uLnTx/>
              <a:uFillTx/>
              <a:latin typeface="Manrope" pitchFamily="2" charset="0"/>
              <a:cs typeface="Segoe Sans Text" pitchFamily="2" charset="0"/>
            </a:endParaRPr>
          </a:p>
        </p:txBody>
      </p:sp>
      <p:sp>
        <p:nvSpPr>
          <p:cNvPr id="29" name="Rectangle 28">
            <a:extLst>
              <a:ext uri="{FF2B5EF4-FFF2-40B4-BE49-F238E27FC236}">
                <a16:creationId xmlns:a16="http://schemas.microsoft.com/office/drawing/2014/main" id="{7FF982FF-0E63-9F19-F0D1-63F8C3E1C3C7}"/>
              </a:ext>
              <a:ext uri="{C183D7F6-B498-43B3-948B-1728B52AA6E4}">
                <adec:decorative xmlns:adec="http://schemas.microsoft.com/office/drawing/2017/decorative" val="1"/>
              </a:ext>
            </a:extLst>
          </p:cNvPr>
          <p:cNvSpPr/>
          <p:nvPr/>
        </p:nvSpPr>
        <p:spPr>
          <a:xfrm>
            <a:off x="4059944" y="4803006"/>
            <a:ext cx="245355" cy="1886552"/>
          </a:xfrm>
          <a:prstGeom prst="rect">
            <a:avLst/>
          </a:prstGeom>
          <a:gradFill>
            <a:gsLst>
              <a:gs pos="100000">
                <a:srgbClr val="E2F3FB"/>
              </a:gs>
              <a:gs pos="0">
                <a:srgbClr val="E2F5FB"/>
              </a:gs>
            </a:gsLst>
            <a:lin ang="1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Text"/>
              <a:ea typeface="+mn-ea"/>
              <a:cs typeface="+mn-cs"/>
            </a:endParaRPr>
          </a:p>
        </p:txBody>
      </p:sp>
      <p:sp>
        <p:nvSpPr>
          <p:cNvPr id="30" name="Oval 29">
            <a:extLst>
              <a:ext uri="{FF2B5EF4-FFF2-40B4-BE49-F238E27FC236}">
                <a16:creationId xmlns:a16="http://schemas.microsoft.com/office/drawing/2014/main" id="{100B596E-1B6D-A7A4-1300-5D4AA8B4B72D}"/>
              </a:ext>
            </a:extLst>
          </p:cNvPr>
          <p:cNvSpPr>
            <a:spLocks/>
          </p:cNvSpPr>
          <p:nvPr/>
        </p:nvSpPr>
        <p:spPr bwMode="auto">
          <a:xfrm>
            <a:off x="5511675" y="4230806"/>
            <a:ext cx="947381" cy="951368"/>
          </a:xfrm>
          <a:prstGeom prst="ellipse">
            <a:avLst/>
          </a:prstGeom>
          <a:solidFill>
            <a:srgbClr val="6D8BED"/>
          </a:solidFill>
          <a:ln w="57150" cap="flat" cmpd="sng" algn="ctr">
            <a:noFill/>
            <a:prstDash val="solid"/>
            <a:miter lim="800000"/>
            <a:headEnd type="none" w="med" len="med"/>
            <a:tailEnd type="none" w="med" len="med"/>
          </a:ln>
          <a:effectLst>
            <a:outerShdw blurRad="228600" dist="254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a:ln>
                  <a:noFill/>
                </a:ln>
                <a:solidFill>
                  <a:schemeClr val="bg1"/>
                </a:solidFill>
                <a:effectLst/>
                <a:uLnTx/>
                <a:uFillTx/>
                <a:latin typeface="Manrope" pitchFamily="2" charset="0"/>
                <a:ea typeface="Segoe UI" pitchFamily="34" charset="0"/>
                <a:cs typeface="Segoe Sans Text Semibold" pitchFamily="2" charset="0"/>
              </a:rPr>
              <a:t>2</a:t>
            </a:r>
          </a:p>
        </p:txBody>
      </p:sp>
      <p:sp>
        <p:nvSpPr>
          <p:cNvPr id="31" name="Rectangle: Rounded Corners 2052">
            <a:extLst>
              <a:ext uri="{FF2B5EF4-FFF2-40B4-BE49-F238E27FC236}">
                <a16:creationId xmlns:a16="http://schemas.microsoft.com/office/drawing/2014/main" id="{64BE3C6E-64AA-B3EF-0F24-E9F82A073373}"/>
              </a:ext>
              <a:ext uri="{C183D7F6-B498-43B3-948B-1728B52AA6E4}">
                <adec:decorative xmlns:adec="http://schemas.microsoft.com/office/drawing/2017/decorative" val="0"/>
              </a:ext>
            </a:extLst>
          </p:cNvPr>
          <p:cNvSpPr>
            <a:spLocks/>
          </p:cNvSpPr>
          <p:nvPr/>
        </p:nvSpPr>
        <p:spPr bwMode="auto">
          <a:xfrm>
            <a:off x="4480572" y="5211732"/>
            <a:ext cx="3221654" cy="1090876"/>
          </a:xfrm>
          <a:prstGeom prst="roundRect">
            <a:avLst>
              <a:gd name="adj" fmla="val 0"/>
            </a:avLst>
          </a:prstGeom>
          <a:noFill/>
          <a:ln w="6350" cap="flat" cmpd="sng" algn="ctr">
            <a:noFill/>
            <a:prstDash val="dash"/>
            <a:headEnd type="none" w="med" len="med"/>
            <a:tailEnd type="none" w="med" len="med"/>
          </a:ln>
          <a:effectLst/>
        </p:spPr>
        <p:txBody>
          <a:bodyPr rot="0" spcFirstLastPara="0" vert="horz" wrap="square" lIns="91440" tIns="91440" rIns="182880" bIns="91440" numCol="1" spcCol="0" rtlCol="0" fromWordArt="0" anchor="t" anchorCtr="0" forceAA="0" compatLnSpc="1">
            <a:prstTxWarp prst="textNoShape">
              <a:avLst/>
            </a:prstTxWarp>
            <a:spAutoFit/>
          </a:bodyPr>
          <a:lstStyle/>
          <a:p>
            <a:pPr marL="0" marR="0" lvl="0" indent="0" algn="l" defTabSz="914400" rtl="0" eaLnBrk="1" fontAlgn="base" latinLnBrk="0" hangingPunct="1">
              <a:lnSpc>
                <a:spcPts val="1840"/>
              </a:lnSpc>
              <a:spcBef>
                <a:spcPct val="0"/>
              </a:spcBef>
              <a:spcAft>
                <a:spcPts val="0"/>
              </a:spcAft>
              <a:buClrTx/>
              <a:buSzTx/>
              <a:buFontTx/>
              <a:buNone/>
              <a:tabLst/>
              <a:defRPr/>
            </a:pPr>
            <a:r>
              <a:rPr lang="en-US" sz="1200">
                <a:latin typeface="Manrope" pitchFamily="2" charset="0"/>
              </a:rPr>
              <a:t>Leverage domain knowledge to create roadmaps for IFRS 15 and ASC 606 compliance while ensuring a proven approach to solution delivery.</a:t>
            </a:r>
            <a:endParaRPr kumimoji="0" lang="en-US" sz="1200" u="none" strike="noStrike" kern="0" cap="none" spc="0" normalizeH="0" baseline="0" noProof="0">
              <a:ln>
                <a:noFill/>
              </a:ln>
              <a:solidFill>
                <a:srgbClr val="225B61"/>
              </a:solidFill>
              <a:effectLst/>
              <a:uLnTx/>
              <a:uFillTx/>
              <a:latin typeface="Manrope" pitchFamily="2" charset="0"/>
              <a:cs typeface="Segoe Sans Text" pitchFamily="2" charset="0"/>
            </a:endParaRPr>
          </a:p>
        </p:txBody>
      </p:sp>
      <p:sp>
        <p:nvSpPr>
          <p:cNvPr id="32" name="Oval 31">
            <a:extLst>
              <a:ext uri="{FF2B5EF4-FFF2-40B4-BE49-F238E27FC236}">
                <a16:creationId xmlns:a16="http://schemas.microsoft.com/office/drawing/2014/main" id="{866C2872-DD69-C501-8970-8435579B692A}"/>
              </a:ext>
            </a:extLst>
          </p:cNvPr>
          <p:cNvSpPr>
            <a:spLocks/>
          </p:cNvSpPr>
          <p:nvPr/>
        </p:nvSpPr>
        <p:spPr bwMode="auto">
          <a:xfrm>
            <a:off x="9280127" y="3383243"/>
            <a:ext cx="947381" cy="947381"/>
          </a:xfrm>
          <a:prstGeom prst="ellipse">
            <a:avLst/>
          </a:prstGeom>
          <a:solidFill>
            <a:srgbClr val="214792"/>
          </a:solidFill>
          <a:ln w="57150" cap="flat" cmpd="sng" algn="ctr">
            <a:noFill/>
            <a:prstDash val="solid"/>
            <a:miter lim="800000"/>
            <a:headEnd type="none" w="med" len="med"/>
            <a:tailEnd type="none" w="med" len="med"/>
          </a:ln>
          <a:effectLst>
            <a:outerShdw blurRad="228600" dist="254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a:ln>
                  <a:noFill/>
                </a:ln>
                <a:solidFill>
                  <a:schemeClr val="bg1"/>
                </a:solidFill>
                <a:effectLst/>
                <a:uLnTx/>
                <a:uFillTx/>
                <a:latin typeface="Manrope" pitchFamily="2" charset="0"/>
                <a:ea typeface="Segoe UI" pitchFamily="34" charset="0"/>
                <a:cs typeface="Segoe Sans Text Semibold" pitchFamily="2" charset="0"/>
              </a:rPr>
              <a:t>3</a:t>
            </a:r>
          </a:p>
        </p:txBody>
      </p:sp>
      <p:sp>
        <p:nvSpPr>
          <p:cNvPr id="33" name="Rectangle: Rounded Corners 2052">
            <a:extLst>
              <a:ext uri="{FF2B5EF4-FFF2-40B4-BE49-F238E27FC236}">
                <a16:creationId xmlns:a16="http://schemas.microsoft.com/office/drawing/2014/main" id="{0E931C54-E9CB-9E34-3519-864659C78AAA}"/>
              </a:ext>
              <a:ext uri="{C183D7F6-B498-43B3-948B-1728B52AA6E4}">
                <adec:decorative xmlns:adec="http://schemas.microsoft.com/office/drawing/2017/decorative" val="0"/>
              </a:ext>
            </a:extLst>
          </p:cNvPr>
          <p:cNvSpPr>
            <a:spLocks/>
          </p:cNvSpPr>
          <p:nvPr/>
        </p:nvSpPr>
        <p:spPr bwMode="auto">
          <a:xfrm>
            <a:off x="8280731" y="5002182"/>
            <a:ext cx="3225469" cy="1321708"/>
          </a:xfrm>
          <a:prstGeom prst="roundRect">
            <a:avLst>
              <a:gd name="adj" fmla="val 0"/>
            </a:avLst>
          </a:prstGeom>
          <a:noFill/>
          <a:ln w="6350" cap="flat" cmpd="sng" algn="ctr">
            <a:noFill/>
            <a:prstDash val="dash"/>
            <a:headEnd type="none" w="med" len="med"/>
            <a:tailEnd type="none" w="med" len="med"/>
          </a:ln>
          <a:effectLst/>
        </p:spPr>
        <p:txBody>
          <a:bodyPr rot="0" spcFirstLastPara="0" vert="horz" wrap="square" lIns="91440" tIns="91440" rIns="91440" bIns="91440" numCol="1" spcCol="0" rtlCol="0" fromWordArt="0" anchor="t" anchorCtr="0" forceAA="0" compatLnSpc="1">
            <a:prstTxWarp prst="textNoShape">
              <a:avLst/>
            </a:prstTxWarp>
            <a:spAutoFit/>
          </a:bodyPr>
          <a:lstStyle/>
          <a:p>
            <a:pPr marL="0" marR="0" lvl="0" indent="0" algn="l" defTabSz="914400" rtl="0" eaLnBrk="1" fontAlgn="base" latinLnBrk="0" hangingPunct="1">
              <a:lnSpc>
                <a:spcPts val="1840"/>
              </a:lnSpc>
              <a:spcBef>
                <a:spcPct val="0"/>
              </a:spcBef>
              <a:spcAft>
                <a:spcPts val="0"/>
              </a:spcAft>
              <a:buClrTx/>
              <a:buSzTx/>
              <a:buFontTx/>
              <a:buNone/>
              <a:tabLst/>
              <a:defRPr/>
            </a:pPr>
            <a:r>
              <a:rPr lang="en-US" sz="1200">
                <a:latin typeface="Manrope" pitchFamily="2" charset="0"/>
              </a:rPr>
              <a:t>Empower your team with training, support, and additional resources to implement subscription billing functionality in Dynamics 365 Finance and handle larger project bandwidths.</a:t>
            </a:r>
            <a:endParaRPr kumimoji="0" lang="en-US" sz="1200" u="none" strike="noStrike" kern="0" cap="none" spc="0" normalizeH="0" baseline="0" noProof="0">
              <a:ln>
                <a:noFill/>
              </a:ln>
              <a:solidFill>
                <a:srgbClr val="225B61"/>
              </a:solidFill>
              <a:effectLst/>
              <a:uLnTx/>
              <a:uFillTx/>
              <a:latin typeface="Manrope" pitchFamily="2" charset="0"/>
              <a:cs typeface="Segoe Sans Text" pitchFamily="2" charset="0"/>
            </a:endParaRPr>
          </a:p>
        </p:txBody>
      </p:sp>
    </p:spTree>
    <p:extLst>
      <p:ext uri="{BB962C8B-B14F-4D97-AF65-F5344CB8AC3E}">
        <p14:creationId xmlns:p14="http://schemas.microsoft.com/office/powerpoint/2010/main" val="93802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9">
            <a:extLst>
              <a:ext uri="{FF2B5EF4-FFF2-40B4-BE49-F238E27FC236}">
                <a16:creationId xmlns:a16="http://schemas.microsoft.com/office/drawing/2014/main" id="{552DF30C-BE7A-9FF9-4CA3-B136247F2646}"/>
              </a:ext>
              <a:ext uri="{C183D7F6-B498-43B3-948B-1728B52AA6E4}">
                <adec:decorative xmlns:adec="http://schemas.microsoft.com/office/drawing/2017/decorative" val="1"/>
              </a:ext>
            </a:extLst>
          </p:cNvPr>
          <p:cNvSpPr>
            <a:spLocks/>
          </p:cNvSpPr>
          <p:nvPr/>
        </p:nvSpPr>
        <p:spPr bwMode="auto">
          <a:xfrm>
            <a:off x="4356591" y="2525713"/>
            <a:ext cx="3480897" cy="3570288"/>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7" name="Picture 52" descr="Dark pattern: Plus dots">
            <a:extLst>
              <a:ext uri="{FF2B5EF4-FFF2-40B4-BE49-F238E27FC236}">
                <a16:creationId xmlns:a16="http://schemas.microsoft.com/office/drawing/2014/main" id="{37F831B1-1A53-4141-E58B-E565216016CE}"/>
              </a:ext>
            </a:extLst>
          </p:cNvPr>
          <p:cNvPicPr>
            <a:picLocks/>
          </p:cNvPicPr>
          <p:nvPr/>
        </p:nvPicPr>
        <p:blipFill rotWithShape="1">
          <a:blip r:embed="rId3">
            <a:alphaModFix amt="25000"/>
            <a:extLst>
              <a:ext uri="{96DAC541-7B7A-43D3-8B79-37D633B846F1}">
                <asvg:svgBlip xmlns:asvg="http://schemas.microsoft.com/office/drawing/2016/SVG/main" r:embed="rId4"/>
              </a:ext>
            </a:extLst>
          </a:blip>
          <a:srcRect l="4866" t="4223" r="4866" b="4223"/>
          <a:stretch/>
        </p:blipFill>
        <p:spPr>
          <a:xfrm>
            <a:off x="4356591" y="2526390"/>
            <a:ext cx="3480897" cy="4069942"/>
          </a:xfrm>
          <a:prstGeom prst="roundRect">
            <a:avLst>
              <a:gd name="adj" fmla="val 6521"/>
            </a:avLst>
          </a:prstGeom>
          <a:noFill/>
          <a:ln w="12700" cap="flat">
            <a:noFill/>
            <a:prstDash val="solid"/>
            <a:miter/>
          </a:ln>
        </p:spPr>
      </p:pic>
      <p:sp>
        <p:nvSpPr>
          <p:cNvPr id="18" name="Rounded Rectangle 9">
            <a:extLst>
              <a:ext uri="{FF2B5EF4-FFF2-40B4-BE49-F238E27FC236}">
                <a16:creationId xmlns:a16="http://schemas.microsoft.com/office/drawing/2014/main" id="{98DEB3C5-970C-9F16-8345-ACE88CCBD598}"/>
              </a:ext>
              <a:ext uri="{C183D7F6-B498-43B3-948B-1728B52AA6E4}">
                <adec:decorative xmlns:adec="http://schemas.microsoft.com/office/drawing/2017/decorative" val="1"/>
              </a:ext>
            </a:extLst>
          </p:cNvPr>
          <p:cNvSpPr>
            <a:spLocks/>
          </p:cNvSpPr>
          <p:nvPr/>
        </p:nvSpPr>
        <p:spPr bwMode="auto">
          <a:xfrm>
            <a:off x="4356591" y="2525713"/>
            <a:ext cx="3480897" cy="3240472"/>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20" name="Rounded Rectangle 9">
            <a:extLst>
              <a:ext uri="{FF2B5EF4-FFF2-40B4-BE49-F238E27FC236}">
                <a16:creationId xmlns:a16="http://schemas.microsoft.com/office/drawing/2014/main" id="{9408CE96-B9D3-4B1B-AB01-A1BCFCF98D11}"/>
              </a:ext>
              <a:ext uri="{C183D7F6-B498-43B3-948B-1728B52AA6E4}">
                <adec:decorative xmlns:adec="http://schemas.microsoft.com/office/drawing/2017/decorative" val="1"/>
              </a:ext>
            </a:extLst>
          </p:cNvPr>
          <p:cNvSpPr>
            <a:spLocks/>
          </p:cNvSpPr>
          <p:nvPr/>
        </p:nvSpPr>
        <p:spPr bwMode="auto">
          <a:xfrm>
            <a:off x="8166100" y="2533333"/>
            <a:ext cx="3480897" cy="3573648"/>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52" descr="Dark pattern: Plus dots">
            <a:extLst>
              <a:ext uri="{FF2B5EF4-FFF2-40B4-BE49-F238E27FC236}">
                <a16:creationId xmlns:a16="http://schemas.microsoft.com/office/drawing/2014/main" id="{4D58DADA-7E37-DE96-214B-17AFF4F9C4E5}"/>
              </a:ext>
            </a:extLst>
          </p:cNvPr>
          <p:cNvPicPr>
            <a:picLocks/>
          </p:cNvPicPr>
          <p:nvPr/>
        </p:nvPicPr>
        <p:blipFill rotWithShape="1">
          <a:blip r:embed="rId3">
            <a:alphaModFix amt="25000"/>
            <a:extLst>
              <a:ext uri="{96DAC541-7B7A-43D3-8B79-37D633B846F1}">
                <asvg:svgBlip xmlns:asvg="http://schemas.microsoft.com/office/drawing/2016/SVG/main" r:embed="rId4"/>
              </a:ext>
            </a:extLst>
          </a:blip>
          <a:srcRect l="4866" t="4223" r="4866" b="4223"/>
          <a:stretch/>
        </p:blipFill>
        <p:spPr>
          <a:xfrm>
            <a:off x="8166100" y="2534011"/>
            <a:ext cx="3480897" cy="4073773"/>
          </a:xfrm>
          <a:prstGeom prst="roundRect">
            <a:avLst>
              <a:gd name="adj" fmla="val 6521"/>
            </a:avLst>
          </a:prstGeom>
          <a:noFill/>
          <a:ln w="12700" cap="flat">
            <a:noFill/>
            <a:prstDash val="solid"/>
            <a:miter/>
          </a:ln>
        </p:spPr>
      </p:pic>
      <p:sp>
        <p:nvSpPr>
          <p:cNvPr id="30" name="Rounded Rectangle 29">
            <a:extLst>
              <a:ext uri="{FF2B5EF4-FFF2-40B4-BE49-F238E27FC236}">
                <a16:creationId xmlns:a16="http://schemas.microsoft.com/office/drawing/2014/main" id="{5599A76E-A275-7FB6-6E2C-E6D31A5004FB}"/>
              </a:ext>
              <a:ext uri="{C183D7F6-B498-43B3-948B-1728B52AA6E4}">
                <adec:decorative xmlns:adec="http://schemas.microsoft.com/office/drawing/2017/decorative" val="1"/>
              </a:ext>
            </a:extLst>
          </p:cNvPr>
          <p:cNvSpPr>
            <a:spLocks/>
          </p:cNvSpPr>
          <p:nvPr/>
        </p:nvSpPr>
        <p:spPr bwMode="auto">
          <a:xfrm>
            <a:off x="8166100" y="2533333"/>
            <a:ext cx="3480897" cy="3243523"/>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15" name="Rectangle 14">
            <a:extLst>
              <a:ext uri="{FF2B5EF4-FFF2-40B4-BE49-F238E27FC236}">
                <a16:creationId xmlns:a16="http://schemas.microsoft.com/office/drawing/2014/main" id="{7D791565-BAC2-8EF7-27B9-4D42F36EB59A}"/>
              </a:ext>
              <a:ext uri="{C183D7F6-B498-43B3-948B-1728B52AA6E4}">
                <adec:decorative xmlns:adec="http://schemas.microsoft.com/office/drawing/2017/decorative" val="1"/>
              </a:ext>
            </a:extLst>
          </p:cNvPr>
          <p:cNvSpPr/>
          <p:nvPr/>
        </p:nvSpPr>
        <p:spPr bwMode="auto">
          <a:xfrm>
            <a:off x="5826739" y="2245001"/>
            <a:ext cx="527686" cy="293412"/>
          </a:xfrm>
          <a:prstGeom prst="rect">
            <a:avLst/>
          </a:prstGeom>
          <a:solidFill>
            <a:srgbClr val="E2F5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Rounded Rectangle 9">
            <a:extLst>
              <a:ext uri="{FF2B5EF4-FFF2-40B4-BE49-F238E27FC236}">
                <a16:creationId xmlns:a16="http://schemas.microsoft.com/office/drawing/2014/main" id="{37C570B8-BC95-88E2-D0ED-CF63B7FABC4A}"/>
              </a:ext>
              <a:ext uri="{C183D7F6-B498-43B3-948B-1728B52AA6E4}">
                <adec:decorative xmlns:adec="http://schemas.microsoft.com/office/drawing/2017/decorative" val="1"/>
              </a:ext>
            </a:extLst>
          </p:cNvPr>
          <p:cNvSpPr>
            <a:spLocks/>
          </p:cNvSpPr>
          <p:nvPr/>
        </p:nvSpPr>
        <p:spPr bwMode="auto">
          <a:xfrm>
            <a:off x="584691" y="2525712"/>
            <a:ext cx="3480897" cy="3573649"/>
          </a:xfrm>
          <a:prstGeom prst="roundRect">
            <a:avLst>
              <a:gd name="adj" fmla="val 6660"/>
            </a:avLst>
          </a:prstGeom>
          <a:solidFill>
            <a:srgbClr val="091F2C">
              <a:alpha val="97000"/>
            </a:srgb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3" name="Picture 52" descr="Dark pattern: Plus dots">
            <a:extLst>
              <a:ext uri="{FF2B5EF4-FFF2-40B4-BE49-F238E27FC236}">
                <a16:creationId xmlns:a16="http://schemas.microsoft.com/office/drawing/2014/main" id="{41507BBD-1626-8AB3-E568-C6E7C8BE1D78}"/>
              </a:ext>
            </a:extLst>
          </p:cNvPr>
          <p:cNvPicPr>
            <a:picLocks/>
          </p:cNvPicPr>
          <p:nvPr/>
        </p:nvPicPr>
        <p:blipFill rotWithShape="1">
          <a:blip r:embed="rId3">
            <a:extLst>
              <a:ext uri="{96DAC541-7B7A-43D3-8B79-37D633B846F1}">
                <asvg:svgBlip xmlns:asvg="http://schemas.microsoft.com/office/drawing/2016/SVG/main" r:embed="rId4"/>
              </a:ext>
            </a:extLst>
          </a:blip>
          <a:srcRect l="4866" t="4223" r="4866" b="4223"/>
          <a:stretch/>
        </p:blipFill>
        <p:spPr>
          <a:xfrm>
            <a:off x="584691" y="2526390"/>
            <a:ext cx="3480897" cy="4073774"/>
          </a:xfrm>
          <a:prstGeom prst="roundRect">
            <a:avLst>
              <a:gd name="adj" fmla="val 6521"/>
            </a:avLst>
          </a:prstGeom>
        </p:spPr>
      </p:pic>
      <p:sp>
        <p:nvSpPr>
          <p:cNvPr id="34" name="Rounded Rectangle 9">
            <a:extLst>
              <a:ext uri="{FF2B5EF4-FFF2-40B4-BE49-F238E27FC236}">
                <a16:creationId xmlns:a16="http://schemas.microsoft.com/office/drawing/2014/main" id="{29099B19-CEFA-D3D3-DCD3-242CB59D96D1}"/>
              </a:ext>
              <a:ext uri="{C183D7F6-B498-43B3-948B-1728B52AA6E4}">
                <adec:decorative xmlns:adec="http://schemas.microsoft.com/office/drawing/2017/decorative" val="1"/>
              </a:ext>
            </a:extLst>
          </p:cNvPr>
          <p:cNvSpPr>
            <a:spLocks/>
          </p:cNvSpPr>
          <p:nvPr/>
        </p:nvSpPr>
        <p:spPr bwMode="auto">
          <a:xfrm>
            <a:off x="584691" y="2525713"/>
            <a:ext cx="3480897" cy="3243523"/>
          </a:xfrm>
          <a:prstGeom prst="roundRect">
            <a:avLst>
              <a:gd name="adj" fmla="val 6537"/>
            </a:avLst>
          </a:prstGeom>
          <a:gradFill>
            <a:gsLst>
              <a:gs pos="100000">
                <a:srgbClr val="F1FDFD"/>
              </a:gs>
              <a:gs pos="0">
                <a:srgbClr val="F1F4FD"/>
              </a:gs>
            </a:gsLst>
            <a:lin ang="2700000" scaled="0"/>
          </a:gradFill>
          <a:ln w="1905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a:solidFill>
                <a:srgbClr val="214792"/>
              </a:solidFill>
              <a:latin typeface="Manrope SemiBold" pitchFamily="2" charset="0"/>
            </a:endParaRPr>
          </a:p>
        </p:txBody>
      </p:sp>
      <p:sp>
        <p:nvSpPr>
          <p:cNvPr id="8" name="Rectangle 7">
            <a:extLst>
              <a:ext uri="{FF2B5EF4-FFF2-40B4-BE49-F238E27FC236}">
                <a16:creationId xmlns:a16="http://schemas.microsoft.com/office/drawing/2014/main" id="{C2529705-B632-020D-DDEF-7A8F460F94D9}"/>
              </a:ext>
              <a:ext uri="{C183D7F6-B498-43B3-948B-1728B52AA6E4}">
                <adec:decorative xmlns:adec="http://schemas.microsoft.com/office/drawing/2017/decorative" val="1"/>
              </a:ext>
            </a:extLst>
          </p:cNvPr>
          <p:cNvSpPr/>
          <p:nvPr/>
        </p:nvSpPr>
        <p:spPr bwMode="auto">
          <a:xfrm>
            <a:off x="2078615" y="2245001"/>
            <a:ext cx="527686" cy="307699"/>
          </a:xfrm>
          <a:prstGeom prst="rect">
            <a:avLst/>
          </a:prstGeom>
          <a:solidFill>
            <a:srgbClr val="E1F8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Rectangle 34" descr="&#10;">
            <a:extLst>
              <a:ext uri="{FF2B5EF4-FFF2-40B4-BE49-F238E27FC236}">
                <a16:creationId xmlns:a16="http://schemas.microsoft.com/office/drawing/2014/main" id="{60AF577B-3F96-CF19-6593-99FA84562221}"/>
              </a:ext>
            </a:extLst>
          </p:cNvPr>
          <p:cNvSpPr/>
          <p:nvPr/>
        </p:nvSpPr>
        <p:spPr>
          <a:xfrm>
            <a:off x="1281514" y="3100941"/>
            <a:ext cx="2087250" cy="830997"/>
          </a:xfrm>
          <a:prstGeom prst="rect">
            <a:avLst/>
          </a:prstGeom>
        </p:spPr>
        <p:txBody>
          <a:bodyPr wrap="square" lIns="0" tIns="0" rIns="0" bIns="0">
            <a:spAutoFit/>
          </a:bodyPr>
          <a:lstStyle/>
          <a:p>
            <a:pPr lvl="0" algn="ctr" defTabSz="914367" fontAlgn="base">
              <a:spcBef>
                <a:spcPct val="0"/>
              </a:spcBef>
              <a:spcAft>
                <a:spcPct val="0"/>
              </a:spcAft>
              <a:defRPr/>
            </a:pPr>
            <a:r>
              <a:rPr lang="en-US">
                <a:solidFill>
                  <a:schemeClr val="accent1"/>
                </a:solidFill>
                <a:latin typeface="Manrope ExtraBold" pitchFamily="2" charset="0"/>
              </a:rPr>
              <a:t>Streamlined subscription management.</a:t>
            </a:r>
            <a:endParaRPr lang="en-US" b="1">
              <a:solidFill>
                <a:schemeClr val="accent1"/>
              </a:solidFill>
              <a:latin typeface="Manrope ExtraBold" pitchFamily="2" charset="0"/>
              <a:sym typeface="Segoe UI Semibold"/>
            </a:endParaRPr>
          </a:p>
        </p:txBody>
      </p:sp>
      <p:sp>
        <p:nvSpPr>
          <p:cNvPr id="36" name="Rectangle 35" descr="&#10;">
            <a:extLst>
              <a:ext uri="{FF2B5EF4-FFF2-40B4-BE49-F238E27FC236}">
                <a16:creationId xmlns:a16="http://schemas.microsoft.com/office/drawing/2014/main" id="{3299B248-BF89-894E-C7F9-B7370CC29109}"/>
              </a:ext>
            </a:extLst>
          </p:cNvPr>
          <p:cNvSpPr/>
          <p:nvPr/>
        </p:nvSpPr>
        <p:spPr>
          <a:xfrm>
            <a:off x="900594" y="4169631"/>
            <a:ext cx="2849090" cy="646331"/>
          </a:xfrm>
          <a:prstGeom prst="rect">
            <a:avLst/>
          </a:prstGeom>
        </p:spPr>
        <p:txBody>
          <a:bodyPr wrap="square" lIns="0" tIns="0" rIns="0" bIns="0">
            <a:spAutoFit/>
          </a:bodyPr>
          <a:lstStyle/>
          <a:p>
            <a:pPr marL="0" marR="0" lvl="0" indent="0" algn="l" defTabSz="932472" rtl="0" eaLnBrk="1" fontAlgn="base" latinLnBrk="0" hangingPunct="1">
              <a:lnSpc>
                <a:spcPct val="100000"/>
              </a:lnSpc>
              <a:spcBef>
                <a:spcPts val="1600"/>
              </a:spcBef>
              <a:spcAft>
                <a:spcPts val="0"/>
              </a:spcAft>
              <a:buClrTx/>
              <a:buSzTx/>
              <a:buFontTx/>
              <a:buNone/>
              <a:tabLst/>
              <a:defRPr/>
            </a:pPr>
            <a:r>
              <a:rPr lang="en-US" sz="1400">
                <a:latin typeface="Manrope" pitchFamily="2" charset="0"/>
              </a:rPr>
              <a:t>Rely on dedicated advisors and delivery resources to ensure a successful implementation</a:t>
            </a:r>
            <a:endParaRPr kumimoji="0" lang="en-US" sz="1400" u="none" strike="noStrike" kern="0" cap="none" spc="0" normalizeH="0" baseline="0" noProof="0">
              <a:ln>
                <a:noFill/>
              </a:ln>
              <a:effectLst/>
              <a:uLnTx/>
              <a:uFillTx/>
              <a:latin typeface="Manrope" pitchFamily="2" charset="0"/>
              <a:cs typeface="Segoe Sans Text" pitchFamily="2" charset="0"/>
            </a:endParaRPr>
          </a:p>
        </p:txBody>
      </p:sp>
      <p:sp>
        <p:nvSpPr>
          <p:cNvPr id="43" name="Rectangle 42" descr="&#10;">
            <a:extLst>
              <a:ext uri="{FF2B5EF4-FFF2-40B4-BE49-F238E27FC236}">
                <a16:creationId xmlns:a16="http://schemas.microsoft.com/office/drawing/2014/main" id="{52102482-7BB7-5E2C-44FF-F382194B2AA9}"/>
              </a:ext>
            </a:extLst>
          </p:cNvPr>
          <p:cNvSpPr/>
          <p:nvPr/>
        </p:nvSpPr>
        <p:spPr>
          <a:xfrm>
            <a:off x="4968025" y="3100941"/>
            <a:ext cx="2258028" cy="553998"/>
          </a:xfrm>
          <a:prstGeom prst="rect">
            <a:avLst/>
          </a:prstGeom>
        </p:spPr>
        <p:txBody>
          <a:bodyPr wrap="square" lIns="0" tIns="0" rIns="0" bIns="0">
            <a:spAutoFit/>
          </a:bodyPr>
          <a:lstStyle/>
          <a:p>
            <a:pPr lvl="0" algn="ctr" defTabSz="914367" fontAlgn="base">
              <a:spcBef>
                <a:spcPct val="0"/>
              </a:spcBef>
              <a:spcAft>
                <a:spcPct val="0"/>
              </a:spcAft>
              <a:defRPr/>
            </a:pPr>
            <a:r>
              <a:rPr lang="en-US">
                <a:solidFill>
                  <a:schemeClr val="accent1"/>
                </a:solidFill>
                <a:latin typeface="Manrope ExtraBold" pitchFamily="2" charset="0"/>
              </a:rPr>
              <a:t>Effortless scaling and integration.</a:t>
            </a:r>
            <a:endParaRPr lang="en-US" b="1">
              <a:solidFill>
                <a:schemeClr val="accent1"/>
              </a:solidFill>
              <a:latin typeface="Manrope ExtraBold" pitchFamily="2" charset="0"/>
              <a:sym typeface="Segoe UI Semibold"/>
            </a:endParaRPr>
          </a:p>
        </p:txBody>
      </p:sp>
      <p:sp>
        <p:nvSpPr>
          <p:cNvPr id="44" name="Rectangle 43">
            <a:extLst>
              <a:ext uri="{FF2B5EF4-FFF2-40B4-BE49-F238E27FC236}">
                <a16:creationId xmlns:a16="http://schemas.microsoft.com/office/drawing/2014/main" id="{B07E3514-F94A-E0A3-BCBC-A0C3868F7D90}"/>
              </a:ext>
            </a:extLst>
          </p:cNvPr>
          <p:cNvSpPr/>
          <p:nvPr/>
        </p:nvSpPr>
        <p:spPr>
          <a:xfrm>
            <a:off x="4730932" y="4169631"/>
            <a:ext cx="2732214" cy="646331"/>
          </a:xfrm>
          <a:prstGeom prst="rect">
            <a:avLst/>
          </a:prstGeom>
        </p:spPr>
        <p:txBody>
          <a:bodyPr wrap="square" lIns="0" tIns="0" rIns="0" bIns="0">
            <a:spAutoFit/>
          </a:bodyPr>
          <a:lstStyle/>
          <a:p>
            <a:pPr marL="0" marR="0" lvl="0" indent="0" algn="l" defTabSz="932472" rtl="0" eaLnBrk="1" fontAlgn="base" latinLnBrk="0" hangingPunct="1">
              <a:lnSpc>
                <a:spcPct val="100000"/>
              </a:lnSpc>
              <a:spcBef>
                <a:spcPts val="1600"/>
              </a:spcBef>
              <a:spcAft>
                <a:spcPts val="0"/>
              </a:spcAft>
              <a:buClrTx/>
              <a:buSzTx/>
              <a:buFontTx/>
              <a:buNone/>
              <a:tabLst/>
              <a:defRPr/>
            </a:pPr>
            <a:r>
              <a:rPr lang="en-US" sz="1400">
                <a:latin typeface="Manrope" pitchFamily="2" charset="0"/>
              </a:rPr>
              <a:t>Designed services to facilitate a seamless move with minimal disruptions</a:t>
            </a:r>
            <a:endParaRPr kumimoji="0" lang="en-US" sz="1400" u="none" strike="noStrike" kern="0" cap="none" spc="0" normalizeH="0" baseline="0" noProof="0">
              <a:ln>
                <a:noFill/>
              </a:ln>
              <a:effectLst/>
              <a:uLnTx/>
              <a:uFillTx/>
              <a:latin typeface="Manrope" pitchFamily="2" charset="0"/>
              <a:cs typeface="Segoe Sans Text" pitchFamily="2" charset="0"/>
            </a:endParaRPr>
          </a:p>
        </p:txBody>
      </p:sp>
      <p:sp>
        <p:nvSpPr>
          <p:cNvPr id="38" name="Rectangle 37" descr="&#10;">
            <a:extLst>
              <a:ext uri="{FF2B5EF4-FFF2-40B4-BE49-F238E27FC236}">
                <a16:creationId xmlns:a16="http://schemas.microsoft.com/office/drawing/2014/main" id="{7E9828E1-C31E-670B-9CFC-33C1E281A876}"/>
              </a:ext>
            </a:extLst>
          </p:cNvPr>
          <p:cNvSpPr/>
          <p:nvPr/>
        </p:nvSpPr>
        <p:spPr>
          <a:xfrm>
            <a:off x="8687896" y="3100941"/>
            <a:ext cx="2361104" cy="830997"/>
          </a:xfrm>
          <a:prstGeom prst="rect">
            <a:avLst/>
          </a:prstGeom>
        </p:spPr>
        <p:txBody>
          <a:bodyPr wrap="square" lIns="0" tIns="0" rIns="0" bIns="0">
            <a:spAutoFit/>
          </a:bodyPr>
          <a:lstStyle/>
          <a:p>
            <a:pPr lvl="0" algn="ctr" defTabSz="914367" fontAlgn="base">
              <a:spcBef>
                <a:spcPct val="0"/>
              </a:spcBef>
              <a:spcAft>
                <a:spcPct val="0"/>
              </a:spcAft>
              <a:defRPr/>
            </a:pPr>
            <a:r>
              <a:rPr lang="en-US">
                <a:solidFill>
                  <a:schemeClr val="accent1"/>
                </a:solidFill>
                <a:latin typeface="Manrope ExtraBold" pitchFamily="2" charset="0"/>
              </a:rPr>
              <a:t>Tailored implementation services.</a:t>
            </a:r>
            <a:endParaRPr lang="en-US" b="1">
              <a:solidFill>
                <a:schemeClr val="accent1"/>
              </a:solidFill>
              <a:latin typeface="Manrope ExtraBold" pitchFamily="2" charset="0"/>
              <a:sym typeface="Segoe UI Semibold"/>
            </a:endParaRPr>
          </a:p>
        </p:txBody>
      </p:sp>
      <p:sp>
        <p:nvSpPr>
          <p:cNvPr id="42" name="Rectangle 41" descr="&#10;">
            <a:extLst>
              <a:ext uri="{FF2B5EF4-FFF2-40B4-BE49-F238E27FC236}">
                <a16:creationId xmlns:a16="http://schemas.microsoft.com/office/drawing/2014/main" id="{D5AE8C5C-71CA-3FD7-1A8A-90EC96B06A6E}"/>
              </a:ext>
            </a:extLst>
          </p:cNvPr>
          <p:cNvSpPr/>
          <p:nvPr/>
        </p:nvSpPr>
        <p:spPr>
          <a:xfrm>
            <a:off x="8507168" y="4147258"/>
            <a:ext cx="2722560" cy="646331"/>
          </a:xfrm>
          <a:prstGeom prst="rect">
            <a:avLst/>
          </a:prstGeom>
        </p:spPr>
        <p:txBody>
          <a:bodyPr wrap="square" lIns="0" tIns="0" rIns="0" bIns="0">
            <a:spAutoFit/>
          </a:bodyPr>
          <a:lstStyle/>
          <a:p>
            <a:pPr marL="0" marR="0" lvl="0" indent="0" algn="l" defTabSz="932472" rtl="0" eaLnBrk="1" fontAlgn="base" latinLnBrk="0" hangingPunct="1">
              <a:lnSpc>
                <a:spcPct val="100000"/>
              </a:lnSpc>
              <a:spcBef>
                <a:spcPts val="1600"/>
              </a:spcBef>
              <a:spcAft>
                <a:spcPts val="0"/>
              </a:spcAft>
              <a:buClrTx/>
              <a:buSzTx/>
              <a:buFontTx/>
              <a:buNone/>
              <a:tabLst/>
              <a:defRPr/>
            </a:pPr>
            <a:r>
              <a:rPr lang="en-US" sz="1400">
                <a:latin typeface="Manrope" pitchFamily="2" charset="0"/>
              </a:rPr>
              <a:t>Benefit from packaged offerings with known timelines and clear expectations</a:t>
            </a:r>
            <a:endParaRPr kumimoji="0" lang="en-US" sz="1400" u="none" strike="noStrike" kern="0" cap="none" spc="0" normalizeH="0" baseline="0" noProof="0">
              <a:ln>
                <a:noFill/>
              </a:ln>
              <a:effectLst/>
              <a:uLnTx/>
              <a:uFillTx/>
              <a:latin typeface="Manrope" pitchFamily="2" charset="0"/>
              <a:cs typeface="Segoe Sans Text" pitchFamily="2" charset="0"/>
            </a:endParaRPr>
          </a:p>
        </p:txBody>
      </p:sp>
      <p:sp>
        <p:nvSpPr>
          <p:cNvPr id="14" name="Title 6">
            <a:extLst>
              <a:ext uri="{FF2B5EF4-FFF2-40B4-BE49-F238E27FC236}">
                <a16:creationId xmlns:a16="http://schemas.microsoft.com/office/drawing/2014/main" id="{FD21C301-6CBC-0CE4-34E1-E4763C2CF0A4}"/>
              </a:ext>
            </a:extLst>
          </p:cNvPr>
          <p:cNvSpPr>
            <a:spLocks noGrp="1"/>
          </p:cNvSpPr>
          <p:nvPr>
            <p:ph type="title"/>
          </p:nvPr>
        </p:nvSpPr>
        <p:spPr>
          <a:xfrm>
            <a:off x="574816" y="987238"/>
            <a:ext cx="11018520" cy="430887"/>
          </a:xfrm>
        </p:spPr>
        <p:txBody>
          <a:bodyPr>
            <a:noAutofit/>
          </a:bodyPr>
          <a:lstStyle/>
          <a:p>
            <a:r>
              <a:rPr lang="en-US">
                <a:cs typeface="Segoe UI"/>
              </a:rPr>
              <a:t>Partner for Success with Binary Stream</a:t>
            </a:r>
            <a:endParaRPr lang="en-US"/>
          </a:p>
        </p:txBody>
      </p:sp>
      <p:pic>
        <p:nvPicPr>
          <p:cNvPr id="22" name="Graphic 21">
            <a:extLst>
              <a:ext uri="{FF2B5EF4-FFF2-40B4-BE49-F238E27FC236}">
                <a16:creationId xmlns:a16="http://schemas.microsoft.com/office/drawing/2014/main" id="{A496D8F4-8EBA-9DD7-3CE8-B58E845CB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4547" y="2296159"/>
            <a:ext cx="465773" cy="465773"/>
          </a:xfrm>
          <a:prstGeom prst="rect">
            <a:avLst/>
          </a:prstGeom>
        </p:spPr>
      </p:pic>
      <p:pic>
        <p:nvPicPr>
          <p:cNvPr id="28" name="Graphic 27">
            <a:extLst>
              <a:ext uri="{FF2B5EF4-FFF2-40B4-BE49-F238E27FC236}">
                <a16:creationId xmlns:a16="http://schemas.microsoft.com/office/drawing/2014/main" id="{98CEB580-2D70-59AF-86FF-046E9DE854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4824" y="2288745"/>
            <a:ext cx="466344" cy="466344"/>
          </a:xfrm>
          <a:prstGeom prst="rect">
            <a:avLst/>
          </a:prstGeom>
        </p:spPr>
      </p:pic>
      <p:sp>
        <p:nvSpPr>
          <p:cNvPr id="39" name="Rectangle 38">
            <a:extLst>
              <a:ext uri="{FF2B5EF4-FFF2-40B4-BE49-F238E27FC236}">
                <a16:creationId xmlns:a16="http://schemas.microsoft.com/office/drawing/2014/main" id="{9BEFCD3A-9C61-1F7F-3C0F-12BF24AD937A}"/>
              </a:ext>
              <a:ext uri="{C183D7F6-B498-43B3-948B-1728B52AA6E4}">
                <adec:decorative xmlns:adec="http://schemas.microsoft.com/office/drawing/2017/decorative" val="1"/>
              </a:ext>
            </a:extLst>
          </p:cNvPr>
          <p:cNvSpPr/>
          <p:nvPr/>
        </p:nvSpPr>
        <p:spPr bwMode="auto">
          <a:xfrm>
            <a:off x="9603365" y="2245001"/>
            <a:ext cx="527686" cy="312462"/>
          </a:xfrm>
          <a:prstGeom prst="rect">
            <a:avLst/>
          </a:prstGeom>
          <a:solidFill>
            <a:srgbClr val="E2F2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37" name="Graphic 36">
            <a:extLst>
              <a:ext uri="{FF2B5EF4-FFF2-40B4-BE49-F238E27FC236}">
                <a16:creationId xmlns:a16="http://schemas.microsoft.com/office/drawing/2014/main" id="{31F9F32C-B838-FF02-B5FF-9841069792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7875" y="2283340"/>
            <a:ext cx="466344" cy="466344"/>
          </a:xfrm>
          <a:prstGeom prst="rect">
            <a:avLst/>
          </a:prstGeom>
        </p:spPr>
      </p:pic>
    </p:spTree>
    <p:extLst>
      <p:ext uri="{BB962C8B-B14F-4D97-AF65-F5344CB8AC3E}">
        <p14:creationId xmlns:p14="http://schemas.microsoft.com/office/powerpoint/2010/main" val="349016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B2A21-F9A3-4A9E-3AB6-2FB07A6E5246}"/>
              </a:ext>
            </a:extLst>
          </p:cNvPr>
          <p:cNvSpPr>
            <a:spLocks noGrp="1"/>
          </p:cNvSpPr>
          <p:nvPr>
            <p:ph type="title"/>
          </p:nvPr>
        </p:nvSpPr>
        <p:spPr>
          <a:xfrm>
            <a:off x="836619" y="365125"/>
            <a:ext cx="10736255" cy="1325563"/>
          </a:xfrm>
        </p:spPr>
        <p:txBody>
          <a:bodyPr>
            <a:noAutofit/>
          </a:bodyPr>
          <a:lstStyle/>
          <a:p>
            <a:r>
              <a:rPr lang="en-US" sz="3200"/>
              <a:t>Generating revenue and increasing user experience for your existing dynamics finance  customer base.</a:t>
            </a:r>
            <a:br>
              <a:rPr lang="en-US" sz="3200"/>
            </a:br>
            <a:endParaRPr lang="en-US" sz="3200"/>
          </a:p>
        </p:txBody>
      </p:sp>
      <p:sp>
        <p:nvSpPr>
          <p:cNvPr id="5" name="Content Placeholder 4">
            <a:extLst>
              <a:ext uri="{FF2B5EF4-FFF2-40B4-BE49-F238E27FC236}">
                <a16:creationId xmlns:a16="http://schemas.microsoft.com/office/drawing/2014/main" id="{412397C3-95AC-7C64-EB79-1D30B0B1C677}"/>
              </a:ext>
            </a:extLst>
          </p:cNvPr>
          <p:cNvSpPr>
            <a:spLocks noGrp="1"/>
          </p:cNvSpPr>
          <p:nvPr>
            <p:ph idx="1"/>
          </p:nvPr>
        </p:nvSpPr>
        <p:spPr>
          <a:xfrm>
            <a:off x="836621" y="1825625"/>
            <a:ext cx="5659430" cy="4351338"/>
          </a:xfrm>
        </p:spPr>
        <p:txBody>
          <a:bodyPr>
            <a:noAutofit/>
          </a:bodyPr>
          <a:lstStyle/>
          <a:p>
            <a:pPr marL="0" indent="0">
              <a:buNone/>
            </a:pPr>
            <a:r>
              <a:rPr lang="en-US" sz="1600">
                <a:solidFill>
                  <a:schemeClr val="accent1"/>
                </a:solidFill>
              </a:rPr>
              <a:t>Binary Stream can assist you in prospecting your existing Dynamics Finance install base to see if             they can benefit from activating Subscription Billing.</a:t>
            </a:r>
          </a:p>
          <a:p>
            <a:pPr marL="0" indent="0">
              <a:buNone/>
            </a:pPr>
            <a:endParaRPr lang="en-US" sz="1600">
              <a:solidFill>
                <a:schemeClr val="tx1"/>
              </a:solidFill>
              <a:latin typeface="Manrope" pitchFamily="2" charset="0"/>
            </a:endParaRPr>
          </a:p>
          <a:p>
            <a:pPr>
              <a:lnSpc>
                <a:spcPct val="150000"/>
              </a:lnSpc>
            </a:pPr>
            <a:r>
              <a:rPr lang="en-US" sz="1200">
                <a:solidFill>
                  <a:schemeClr val="tx1"/>
                </a:solidFill>
                <a:latin typeface="Manrope" pitchFamily="2" charset="0"/>
              </a:rPr>
              <a:t>Binary Stream can provide prospecting questions to see if the client can potentially benefit from Subscription Billing.</a:t>
            </a:r>
          </a:p>
          <a:p>
            <a:pPr>
              <a:lnSpc>
                <a:spcPct val="150000"/>
              </a:lnSpc>
            </a:pPr>
            <a:r>
              <a:rPr lang="en-US" sz="1200">
                <a:solidFill>
                  <a:schemeClr val="tx1"/>
                </a:solidFill>
                <a:latin typeface="Manrope" pitchFamily="2" charset="0"/>
              </a:rPr>
              <a:t>Binary Stream offers a Solution Fit Evaluation process .</a:t>
            </a:r>
          </a:p>
          <a:p>
            <a:pPr>
              <a:lnSpc>
                <a:spcPct val="150000"/>
              </a:lnSpc>
            </a:pPr>
            <a:r>
              <a:rPr lang="en-US" sz="1200">
                <a:solidFill>
                  <a:schemeClr val="tx1"/>
                </a:solidFill>
                <a:latin typeface="Manrope" pitchFamily="2" charset="0"/>
              </a:rPr>
              <a:t>In this process we map the clients billing and deferral requirements to Subscription Billing capabilities.</a:t>
            </a:r>
          </a:p>
          <a:p>
            <a:pPr>
              <a:lnSpc>
                <a:spcPct val="150000"/>
              </a:lnSpc>
            </a:pPr>
            <a:r>
              <a:rPr lang="en-US" sz="1200">
                <a:solidFill>
                  <a:schemeClr val="tx1"/>
                </a:solidFill>
                <a:latin typeface="Manrope" pitchFamily="2" charset="0"/>
              </a:rPr>
              <a:t>We propose solutions to any gaps.</a:t>
            </a:r>
          </a:p>
          <a:p>
            <a:pPr>
              <a:lnSpc>
                <a:spcPct val="150000"/>
              </a:lnSpc>
            </a:pPr>
            <a:r>
              <a:rPr lang="en-US" sz="1200">
                <a:solidFill>
                  <a:schemeClr val="tx1"/>
                </a:solidFill>
                <a:latin typeface="Manrope" pitchFamily="2" charset="0"/>
              </a:rPr>
              <a:t>We explain the business value of implementing the Subscription Billing.</a:t>
            </a:r>
          </a:p>
          <a:p>
            <a:pPr>
              <a:lnSpc>
                <a:spcPct val="150000"/>
              </a:lnSpc>
            </a:pPr>
            <a:r>
              <a:rPr lang="en-US" sz="1200">
                <a:solidFill>
                  <a:schemeClr val="tx1"/>
                </a:solidFill>
                <a:latin typeface="Manrope" pitchFamily="2" charset="0"/>
              </a:rPr>
              <a:t>We outline implementation costs and costs of additional Dynamics Finance licenses .</a:t>
            </a:r>
          </a:p>
          <a:p>
            <a:endParaRPr lang="en-US" sz="1600">
              <a:solidFill>
                <a:schemeClr val="tx1"/>
              </a:solidFill>
              <a:latin typeface="Manrope" pitchFamily="2" charset="0"/>
            </a:endParaRPr>
          </a:p>
          <a:p>
            <a:endParaRPr lang="en-US" sz="1600"/>
          </a:p>
        </p:txBody>
      </p:sp>
      <p:sp>
        <p:nvSpPr>
          <p:cNvPr id="8" name="Rectangle: Rounded Corners 7">
            <a:extLst>
              <a:ext uri="{FF2B5EF4-FFF2-40B4-BE49-F238E27FC236}">
                <a16:creationId xmlns:a16="http://schemas.microsoft.com/office/drawing/2014/main" id="{0E70BC8F-5302-3D7A-DD0E-905FE14DB7AB}"/>
              </a:ext>
            </a:extLst>
          </p:cNvPr>
          <p:cNvSpPr/>
          <p:nvPr/>
        </p:nvSpPr>
        <p:spPr>
          <a:xfrm>
            <a:off x="7821267" y="2913822"/>
            <a:ext cx="4015409" cy="2769704"/>
          </a:xfrm>
          <a:prstGeom prst="roundRect">
            <a:avLst/>
          </a:prstGeom>
          <a:gradFill>
            <a:gsLst>
              <a:gs pos="0">
                <a:srgbClr val="6D8BED"/>
              </a:gs>
              <a:gs pos="100000">
                <a:srgbClr val="21479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ople sitting on blue chairs">
            <a:extLst>
              <a:ext uri="{FF2B5EF4-FFF2-40B4-BE49-F238E27FC236}">
                <a16:creationId xmlns:a16="http://schemas.microsoft.com/office/drawing/2014/main" id="{A57D2CE4-53FF-8D9F-FA18-36014092A852}"/>
              </a:ext>
            </a:extLst>
          </p:cNvPr>
          <p:cNvPicPr>
            <a:picLocks noChangeAspect="1"/>
          </p:cNvPicPr>
          <p:nvPr/>
        </p:nvPicPr>
        <p:blipFill>
          <a:blip r:embed="rId2">
            <a:extLst>
              <a:ext uri="{28A0092B-C50C-407E-A947-70E740481C1C}">
                <a14:useLocalDpi xmlns:a14="http://schemas.microsoft.com/office/drawing/2010/main" val="0"/>
              </a:ext>
            </a:extLst>
          </a:blip>
          <a:srcRect l="31" r="31"/>
          <a:stretch/>
        </p:blipFill>
        <p:spPr>
          <a:xfrm>
            <a:off x="6609232" y="2026555"/>
            <a:ext cx="4937789" cy="3293467"/>
          </a:xfrm>
          <a:prstGeom prst="roundRect">
            <a:avLst/>
          </a:prstGeom>
        </p:spPr>
      </p:pic>
    </p:spTree>
    <p:extLst>
      <p:ext uri="{BB962C8B-B14F-4D97-AF65-F5344CB8AC3E}">
        <p14:creationId xmlns:p14="http://schemas.microsoft.com/office/powerpoint/2010/main" val="251174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30C1-901D-0F39-2EE5-223A777DCC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E38495-153F-5D30-D7E0-8DB70324FE18}"/>
              </a:ext>
            </a:extLst>
          </p:cNvPr>
          <p:cNvSpPr>
            <a:spLocks noGrp="1"/>
          </p:cNvSpPr>
          <p:nvPr>
            <p:ph type="title"/>
          </p:nvPr>
        </p:nvSpPr>
        <p:spPr>
          <a:xfrm>
            <a:off x="836619" y="365125"/>
            <a:ext cx="10736255" cy="1325563"/>
          </a:xfrm>
        </p:spPr>
        <p:txBody>
          <a:bodyPr>
            <a:noAutofit/>
          </a:bodyPr>
          <a:lstStyle/>
          <a:p>
            <a:r>
              <a:rPr lang="en-US" sz="3200"/>
              <a:t>Generating revenue and increasing user experience for your existing dynamics finance  customer base.</a:t>
            </a:r>
            <a:br>
              <a:rPr lang="en-US" sz="3200"/>
            </a:br>
            <a:endParaRPr lang="en-US" sz="3200"/>
          </a:p>
        </p:txBody>
      </p:sp>
      <p:sp>
        <p:nvSpPr>
          <p:cNvPr id="5" name="Content Placeholder 4">
            <a:extLst>
              <a:ext uri="{FF2B5EF4-FFF2-40B4-BE49-F238E27FC236}">
                <a16:creationId xmlns:a16="http://schemas.microsoft.com/office/drawing/2014/main" id="{C3A93527-454B-F856-4685-05CBE3269883}"/>
              </a:ext>
            </a:extLst>
          </p:cNvPr>
          <p:cNvSpPr>
            <a:spLocks noGrp="1"/>
          </p:cNvSpPr>
          <p:nvPr>
            <p:ph idx="1"/>
          </p:nvPr>
        </p:nvSpPr>
        <p:spPr>
          <a:xfrm>
            <a:off x="845481" y="1825625"/>
            <a:ext cx="5650570" cy="4351338"/>
          </a:xfrm>
        </p:spPr>
        <p:txBody>
          <a:bodyPr vert="horz" lIns="91440" tIns="45720" rIns="91440" bIns="45720" rtlCol="0" anchor="t">
            <a:noAutofit/>
          </a:bodyPr>
          <a:lstStyle/>
          <a:p>
            <a:pPr marL="0" indent="0">
              <a:lnSpc>
                <a:spcPct val="150000"/>
              </a:lnSpc>
              <a:buNone/>
            </a:pPr>
            <a:r>
              <a:rPr lang="en-US" sz="1200">
                <a:solidFill>
                  <a:schemeClr val="accent1"/>
                </a:solidFill>
                <a:latin typeface="Manrope ExtraBold" pitchFamily="2" charset="0"/>
                <a:cs typeface="Segoe UI"/>
              </a:rPr>
              <a:t>Benefits for your client: </a:t>
            </a:r>
            <a:endParaRPr lang="en-US" sz="1200">
              <a:solidFill>
                <a:schemeClr val="accent1"/>
              </a:solidFill>
              <a:latin typeface="Manrope ExtraBold" pitchFamily="2" charset="0"/>
            </a:endParaRPr>
          </a:p>
          <a:p>
            <a:pPr>
              <a:lnSpc>
                <a:spcPct val="150000"/>
              </a:lnSpc>
            </a:pPr>
            <a:r>
              <a:rPr lang="en-US" sz="1200">
                <a:solidFill>
                  <a:schemeClr val="tx1"/>
                </a:solidFill>
                <a:latin typeface="Manrope"/>
                <a:cs typeface="Segoe UI"/>
              </a:rPr>
              <a:t>The client benefits as they can replace costly third-party solutions or cumbersome manual processes with functionality.</a:t>
            </a:r>
            <a:endParaRPr lang="en-US" sz="1200">
              <a:solidFill>
                <a:schemeClr val="tx1"/>
              </a:solidFill>
              <a:latin typeface="Manrope" pitchFamily="2" charset="0"/>
              <a:cs typeface="Segoe UI"/>
            </a:endParaRPr>
          </a:p>
          <a:p>
            <a:pPr>
              <a:lnSpc>
                <a:spcPct val="150000"/>
              </a:lnSpc>
            </a:pPr>
            <a:r>
              <a:rPr lang="en-US" sz="1200">
                <a:solidFill>
                  <a:schemeClr val="tx1"/>
                </a:solidFill>
                <a:latin typeface="Manrope"/>
                <a:cs typeface="Segoe UI"/>
              </a:rPr>
              <a:t>They are able  to simplify their tech stack or business processes </a:t>
            </a:r>
          </a:p>
          <a:p>
            <a:pPr marL="0" indent="0">
              <a:lnSpc>
                <a:spcPct val="150000"/>
              </a:lnSpc>
              <a:buNone/>
            </a:pPr>
            <a:r>
              <a:rPr lang="en-US" sz="1200">
                <a:solidFill>
                  <a:schemeClr val="accent1"/>
                </a:solidFill>
                <a:latin typeface="Manrope ExtraBold" pitchFamily="2" charset="0"/>
                <a:cs typeface="Segoe UI"/>
              </a:rPr>
              <a:t>Benefits for you:</a:t>
            </a:r>
          </a:p>
          <a:p>
            <a:pPr>
              <a:lnSpc>
                <a:spcPct val="150000"/>
              </a:lnSpc>
            </a:pPr>
            <a:r>
              <a:rPr lang="en-US" sz="1200">
                <a:solidFill>
                  <a:schemeClr val="tx1"/>
                </a:solidFill>
                <a:latin typeface="Manrope"/>
                <a:cs typeface="Segoe UI"/>
              </a:rPr>
              <a:t>In order to utilize Subscription Billing they will need to add additional dynamics finance license.</a:t>
            </a:r>
          </a:p>
          <a:p>
            <a:pPr>
              <a:lnSpc>
                <a:spcPct val="150000"/>
              </a:lnSpc>
            </a:pPr>
            <a:r>
              <a:rPr lang="en-US" sz="1200">
                <a:solidFill>
                  <a:schemeClr val="tx1"/>
                </a:solidFill>
                <a:latin typeface="Manrope"/>
              </a:rPr>
              <a:t>With the out of the box integration with CRM cross sell opportunities are opened up.</a:t>
            </a:r>
          </a:p>
          <a:p>
            <a:pPr>
              <a:lnSpc>
                <a:spcPct val="150000"/>
              </a:lnSpc>
            </a:pPr>
            <a:r>
              <a:rPr lang="en-US" sz="1200">
                <a:solidFill>
                  <a:schemeClr val="tx1"/>
                </a:solidFill>
                <a:latin typeface="Manrope" pitchFamily="2" charset="0"/>
              </a:rPr>
              <a:t>Reopens the conversation around adjusting a clients tech stack to include additional pieces from the Microsoft ecosystem.</a:t>
            </a:r>
          </a:p>
        </p:txBody>
      </p:sp>
      <p:sp>
        <p:nvSpPr>
          <p:cNvPr id="8" name="Rectangle: Rounded Corners 7">
            <a:extLst>
              <a:ext uri="{FF2B5EF4-FFF2-40B4-BE49-F238E27FC236}">
                <a16:creationId xmlns:a16="http://schemas.microsoft.com/office/drawing/2014/main" id="{FDAC72B9-3C26-BAFF-8DC0-4DBEFA34AFB9}"/>
              </a:ext>
            </a:extLst>
          </p:cNvPr>
          <p:cNvSpPr/>
          <p:nvPr/>
        </p:nvSpPr>
        <p:spPr>
          <a:xfrm>
            <a:off x="7821267" y="2913822"/>
            <a:ext cx="4015409" cy="2769704"/>
          </a:xfrm>
          <a:prstGeom prst="roundRect">
            <a:avLst/>
          </a:prstGeom>
          <a:gradFill>
            <a:gsLst>
              <a:gs pos="0">
                <a:srgbClr val="6D8BED"/>
              </a:gs>
              <a:gs pos="100000">
                <a:srgbClr val="21479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wo people shaking hands">
            <a:extLst>
              <a:ext uri="{FF2B5EF4-FFF2-40B4-BE49-F238E27FC236}">
                <a16:creationId xmlns:a16="http://schemas.microsoft.com/office/drawing/2014/main" id="{8E7CCF26-A98F-1A85-AEF1-D9FF403007AD}"/>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6609232" y="2026555"/>
            <a:ext cx="4937789" cy="3293467"/>
          </a:xfrm>
          <a:prstGeom prst="roundRect">
            <a:avLst/>
          </a:prstGeom>
        </p:spPr>
      </p:pic>
    </p:spTree>
    <p:extLst>
      <p:ext uri="{BB962C8B-B14F-4D97-AF65-F5344CB8AC3E}">
        <p14:creationId xmlns:p14="http://schemas.microsoft.com/office/powerpoint/2010/main" val="991730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DE56D-4DC7-6405-8C14-95443AD2A34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46E6C0-57F0-D49D-06DE-37CDC05A15C0}"/>
              </a:ext>
            </a:extLst>
          </p:cNvPr>
          <p:cNvSpPr/>
          <p:nvPr/>
        </p:nvSpPr>
        <p:spPr>
          <a:xfrm>
            <a:off x="714413" y="2514601"/>
            <a:ext cx="10763175" cy="3606800"/>
          </a:xfrm>
          <a:prstGeom prst="roundRect">
            <a:avLst>
              <a:gd name="adj" fmla="val 8754"/>
            </a:avLst>
          </a:prstGeom>
          <a:gradFill>
            <a:gsLst>
              <a:gs pos="1000">
                <a:srgbClr val="F1F4FD"/>
              </a:gs>
              <a:gs pos="100000">
                <a:srgbClr val="F1FDFD"/>
              </a:gs>
            </a:gsLst>
            <a:lin ang="2700000" scaled="1"/>
          </a:gradFill>
          <a:ln w="38100">
            <a:gradFill flip="none" rotWithShape="1">
              <a:gsLst>
                <a:gs pos="100000">
                  <a:srgbClr val="214792"/>
                </a:gs>
                <a:gs pos="0">
                  <a:srgbClr val="6D8BED"/>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nrope" pitchFamily="2" charset="0"/>
            </a:endParaRPr>
          </a:p>
        </p:txBody>
      </p:sp>
      <p:sp>
        <p:nvSpPr>
          <p:cNvPr id="11" name="Title 1">
            <a:extLst>
              <a:ext uri="{FF2B5EF4-FFF2-40B4-BE49-F238E27FC236}">
                <a16:creationId xmlns:a16="http://schemas.microsoft.com/office/drawing/2014/main" id="{C4DB3EDE-F1F1-9235-EC39-F5318843DAD9}"/>
              </a:ext>
            </a:extLst>
          </p:cNvPr>
          <p:cNvSpPr txBox="1">
            <a:spLocks/>
          </p:cNvSpPr>
          <p:nvPr/>
        </p:nvSpPr>
        <p:spPr>
          <a:xfrm>
            <a:off x="448056" y="400050"/>
            <a:ext cx="11480708"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214792"/>
                </a:solidFill>
              </a:rPr>
              <a:t>Real results from real customers.</a:t>
            </a:r>
          </a:p>
        </p:txBody>
      </p:sp>
      <p:grpSp>
        <p:nvGrpSpPr>
          <p:cNvPr id="2" name="Group 1">
            <a:extLst>
              <a:ext uri="{FF2B5EF4-FFF2-40B4-BE49-F238E27FC236}">
                <a16:creationId xmlns:a16="http://schemas.microsoft.com/office/drawing/2014/main" id="{19A99764-5DF7-6D59-7385-48A625E30D09}"/>
              </a:ext>
            </a:extLst>
          </p:cNvPr>
          <p:cNvGrpSpPr/>
          <p:nvPr/>
        </p:nvGrpSpPr>
        <p:grpSpPr>
          <a:xfrm>
            <a:off x="1154324" y="3213100"/>
            <a:ext cx="9883353" cy="2222500"/>
            <a:chOff x="1013246" y="3213100"/>
            <a:chExt cx="9883353" cy="2222500"/>
          </a:xfrm>
        </p:grpSpPr>
        <p:grpSp>
          <p:nvGrpSpPr>
            <p:cNvPr id="9" name="Group 8">
              <a:extLst>
                <a:ext uri="{FF2B5EF4-FFF2-40B4-BE49-F238E27FC236}">
                  <a16:creationId xmlns:a16="http://schemas.microsoft.com/office/drawing/2014/main" id="{671C9E9D-7E64-39F1-C67F-B05291D775C4}"/>
                </a:ext>
              </a:extLst>
            </p:cNvPr>
            <p:cNvGrpSpPr/>
            <p:nvPr/>
          </p:nvGrpSpPr>
          <p:grpSpPr>
            <a:xfrm>
              <a:off x="3371850" y="3213100"/>
              <a:ext cx="5448300" cy="2222500"/>
              <a:chOff x="3340100" y="2882900"/>
              <a:chExt cx="5448300" cy="2222500"/>
            </a:xfrm>
          </p:grpSpPr>
          <p:cxnSp>
            <p:nvCxnSpPr>
              <p:cNvPr id="6" name="Straight Connector 5">
                <a:extLst>
                  <a:ext uri="{FF2B5EF4-FFF2-40B4-BE49-F238E27FC236}">
                    <a16:creationId xmlns:a16="http://schemas.microsoft.com/office/drawing/2014/main" id="{057CD588-8B65-C6CE-A630-83DAA889CB1D}"/>
                  </a:ext>
                </a:extLst>
              </p:cNvPr>
              <p:cNvCxnSpPr/>
              <p:nvPr/>
            </p:nvCxnSpPr>
            <p:spPr>
              <a:xfrm>
                <a:off x="3340100" y="2882900"/>
                <a:ext cx="0" cy="222250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A8084A6-F2CE-8BC5-8FB7-8E3227CAAA60}"/>
                  </a:ext>
                </a:extLst>
              </p:cNvPr>
              <p:cNvCxnSpPr/>
              <p:nvPr/>
            </p:nvCxnSpPr>
            <p:spPr>
              <a:xfrm>
                <a:off x="6064250" y="2882900"/>
                <a:ext cx="0" cy="222250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F3C34C8-A2AE-F99A-23FB-1C822D6F43E1}"/>
                  </a:ext>
                </a:extLst>
              </p:cNvPr>
              <p:cNvCxnSpPr/>
              <p:nvPr/>
            </p:nvCxnSpPr>
            <p:spPr>
              <a:xfrm>
                <a:off x="8788400" y="2882900"/>
                <a:ext cx="0" cy="2222500"/>
              </a:xfrm>
              <a:prstGeom prst="line">
                <a:avLst/>
              </a:prstGeom>
              <a:ln>
                <a:gradFill flip="none" rotWithShape="1">
                  <a:gsLst>
                    <a:gs pos="100000">
                      <a:srgbClr val="6D8BED"/>
                    </a:gs>
                    <a:gs pos="0">
                      <a:srgbClr val="82EAF0"/>
                    </a:gs>
                  </a:gsLst>
                  <a:lin ang="13500000" scaled="1"/>
                  <a:tileRect/>
                </a:gradFill>
              </a:ln>
            </p:spPr>
            <p:style>
              <a:lnRef idx="2">
                <a:schemeClr val="accent1"/>
              </a:lnRef>
              <a:fillRef idx="0">
                <a:schemeClr val="accent1"/>
              </a:fillRef>
              <a:effectRef idx="1">
                <a:schemeClr val="accent1"/>
              </a:effectRef>
              <a:fontRef idx="minor">
                <a:schemeClr val="tx1"/>
              </a:fontRef>
            </p:style>
          </p:cxnSp>
        </p:grpSp>
        <p:sp>
          <p:nvSpPr>
            <p:cNvPr id="60" name="TextBox 2">
              <a:extLst>
                <a:ext uri="{FF2B5EF4-FFF2-40B4-BE49-F238E27FC236}">
                  <a16:creationId xmlns:a16="http://schemas.microsoft.com/office/drawing/2014/main" id="{81FA6FB8-4470-0FF0-5D8A-37E1EF85AEEB}"/>
                </a:ext>
              </a:extLst>
            </p:cNvPr>
            <p:cNvSpPr txBox="1"/>
            <p:nvPr/>
          </p:nvSpPr>
          <p:spPr>
            <a:xfrm>
              <a:off x="1013246" y="4154969"/>
              <a:ext cx="1924241" cy="615553"/>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2000" b="1" i="0">
                  <a:solidFill>
                    <a:srgbClr val="004778"/>
                  </a:solidFill>
                  <a:effectLst/>
                  <a:latin typeface="Manrope" pitchFamily="2" charset="0"/>
                </a:rPr>
                <a:t>annual cost savings.</a:t>
              </a:r>
            </a:p>
          </p:txBody>
        </p:sp>
        <p:sp>
          <p:nvSpPr>
            <p:cNvPr id="61" name="TextBox 3">
              <a:extLst>
                <a:ext uri="{FF2B5EF4-FFF2-40B4-BE49-F238E27FC236}">
                  <a16:creationId xmlns:a16="http://schemas.microsoft.com/office/drawing/2014/main" id="{4FF5FD71-1C64-1EF8-5095-E6C7FB5DBC0B}"/>
                </a:ext>
              </a:extLst>
            </p:cNvPr>
            <p:cNvSpPr txBox="1"/>
            <p:nvPr/>
          </p:nvSpPr>
          <p:spPr>
            <a:xfrm>
              <a:off x="1013247" y="3360925"/>
              <a:ext cx="1924252"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$120K</a:t>
              </a:r>
            </a:p>
          </p:txBody>
        </p:sp>
        <p:sp>
          <p:nvSpPr>
            <p:cNvPr id="65" name="TextBox 8">
              <a:extLst>
                <a:ext uri="{FF2B5EF4-FFF2-40B4-BE49-F238E27FC236}">
                  <a16:creationId xmlns:a16="http://schemas.microsoft.com/office/drawing/2014/main" id="{C579452B-C98B-6384-62AB-AA2B1250E2BE}"/>
                </a:ext>
              </a:extLst>
            </p:cNvPr>
            <p:cNvSpPr txBox="1"/>
            <p:nvPr/>
          </p:nvSpPr>
          <p:spPr>
            <a:xfrm>
              <a:off x="3783108" y="4154969"/>
              <a:ext cx="1944591" cy="615553"/>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2000" b="1" i="0">
                  <a:solidFill>
                    <a:srgbClr val="004778"/>
                  </a:solidFill>
                  <a:effectLst/>
                  <a:latin typeface="Manrope" pitchFamily="2" charset="0"/>
                </a:rPr>
                <a:t>workload reduction.</a:t>
              </a:r>
            </a:p>
          </p:txBody>
        </p:sp>
        <p:sp>
          <p:nvSpPr>
            <p:cNvPr id="66" name="TextBox 9">
              <a:extLst>
                <a:ext uri="{FF2B5EF4-FFF2-40B4-BE49-F238E27FC236}">
                  <a16:creationId xmlns:a16="http://schemas.microsoft.com/office/drawing/2014/main" id="{6C090676-F143-3511-769B-92096B8741AE}"/>
                </a:ext>
              </a:extLst>
            </p:cNvPr>
            <p:cNvSpPr txBox="1"/>
            <p:nvPr/>
          </p:nvSpPr>
          <p:spPr>
            <a:xfrm>
              <a:off x="3783109" y="33609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50%</a:t>
              </a:r>
            </a:p>
          </p:txBody>
        </p:sp>
        <p:sp>
          <p:nvSpPr>
            <p:cNvPr id="68" name="TextBox 14">
              <a:extLst>
                <a:ext uri="{FF2B5EF4-FFF2-40B4-BE49-F238E27FC236}">
                  <a16:creationId xmlns:a16="http://schemas.microsoft.com/office/drawing/2014/main" id="{8E651597-29B4-870F-483E-4E5C780CDCB1}"/>
                </a:ext>
              </a:extLst>
            </p:cNvPr>
            <p:cNvSpPr txBox="1"/>
            <p:nvPr/>
          </p:nvSpPr>
          <p:spPr>
            <a:xfrm>
              <a:off x="6552970" y="4154969"/>
              <a:ext cx="2121130" cy="923330"/>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2000" b="1" i="0">
                  <a:solidFill>
                    <a:srgbClr val="004778"/>
                  </a:solidFill>
                  <a:effectLst/>
                  <a:latin typeface="Manrope" pitchFamily="2" charset="0"/>
                </a:rPr>
                <a:t>deferral accounts in one implementation.</a:t>
              </a:r>
            </a:p>
          </p:txBody>
        </p:sp>
        <p:sp>
          <p:nvSpPr>
            <p:cNvPr id="69" name="TextBox 15">
              <a:extLst>
                <a:ext uri="{FF2B5EF4-FFF2-40B4-BE49-F238E27FC236}">
                  <a16:creationId xmlns:a16="http://schemas.microsoft.com/office/drawing/2014/main" id="{3ACBC846-0ED7-43B6-8EB9-25E322691930}"/>
                </a:ext>
              </a:extLst>
            </p:cNvPr>
            <p:cNvSpPr txBox="1"/>
            <p:nvPr/>
          </p:nvSpPr>
          <p:spPr>
            <a:xfrm>
              <a:off x="6552971" y="33609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10K</a:t>
              </a:r>
            </a:p>
          </p:txBody>
        </p:sp>
        <p:sp>
          <p:nvSpPr>
            <p:cNvPr id="71" name="TextBox 20">
              <a:extLst>
                <a:ext uri="{FF2B5EF4-FFF2-40B4-BE49-F238E27FC236}">
                  <a16:creationId xmlns:a16="http://schemas.microsoft.com/office/drawing/2014/main" id="{44A86A27-1472-03EB-7D95-4F97EEB73365}"/>
                </a:ext>
              </a:extLst>
            </p:cNvPr>
            <p:cNvSpPr txBox="1"/>
            <p:nvPr/>
          </p:nvSpPr>
          <p:spPr>
            <a:xfrm>
              <a:off x="9135940" y="4154969"/>
              <a:ext cx="1760659" cy="615553"/>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defRPr/>
              </a:pPr>
              <a:r>
                <a:rPr lang="en-US" sz="2000" b="1" i="0">
                  <a:solidFill>
                    <a:srgbClr val="004778"/>
                  </a:solidFill>
                  <a:effectLst/>
                  <a:latin typeface="Manrope" pitchFamily="2" charset="0"/>
                </a:rPr>
                <a:t>days saved annually.</a:t>
              </a:r>
              <a:endParaRPr kumimoji="0" lang="en-US" sz="1800" b="0" i="0" u="none" strike="noStrike" kern="0" cap="none" spc="0" normalizeH="0" baseline="0" noProof="0">
                <a:ln>
                  <a:noFill/>
                </a:ln>
                <a:solidFill>
                  <a:srgbClr val="004778"/>
                </a:solidFill>
                <a:effectLst/>
                <a:uLnTx/>
                <a:uFillTx/>
                <a:latin typeface="Manrope" pitchFamily="2" charset="0"/>
              </a:endParaRPr>
            </a:p>
          </p:txBody>
        </p:sp>
        <p:sp>
          <p:nvSpPr>
            <p:cNvPr id="72" name="TextBox 21">
              <a:extLst>
                <a:ext uri="{FF2B5EF4-FFF2-40B4-BE49-F238E27FC236}">
                  <a16:creationId xmlns:a16="http://schemas.microsoft.com/office/drawing/2014/main" id="{540CA31B-9D2F-ED58-F6D9-955DDCDAA332}"/>
                </a:ext>
              </a:extLst>
            </p:cNvPr>
            <p:cNvSpPr txBox="1"/>
            <p:nvPr/>
          </p:nvSpPr>
          <p:spPr>
            <a:xfrm>
              <a:off x="9135941" y="33609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0">
                        <a:srgbClr val="6D8BED"/>
                      </a:gs>
                      <a:gs pos="100000">
                        <a:srgbClr val="214792"/>
                      </a:gs>
                    </a:gsLst>
                    <a:lin ang="2700000" scaled="0"/>
                  </a:gradFill>
                  <a:effectLst/>
                  <a:uLnTx/>
                  <a:uFillTx/>
                  <a:latin typeface="Manrope" pitchFamily="2" charset="0"/>
                  <a:cs typeface="Segoe UI" pitchFamily="34" charset="0"/>
                </a:rPr>
                <a:t>80+</a:t>
              </a:r>
            </a:p>
          </p:txBody>
        </p:sp>
      </p:grpSp>
      <p:sp>
        <p:nvSpPr>
          <p:cNvPr id="74" name="Content Placeholder 3">
            <a:extLst>
              <a:ext uri="{FF2B5EF4-FFF2-40B4-BE49-F238E27FC236}">
                <a16:creationId xmlns:a16="http://schemas.microsoft.com/office/drawing/2014/main" id="{48D1450F-E846-A7BA-F85D-A48B23A32222}"/>
              </a:ext>
            </a:extLst>
          </p:cNvPr>
          <p:cNvSpPr txBox="1">
            <a:spLocks/>
          </p:cNvSpPr>
          <p:nvPr/>
        </p:nvSpPr>
        <p:spPr>
          <a:xfrm>
            <a:off x="448056" y="1216025"/>
            <a:ext cx="11707587" cy="103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b="0" i="0">
                <a:solidFill>
                  <a:srgbClr val="00214F"/>
                </a:solidFill>
                <a:effectLst/>
                <a:latin typeface="Manrope" pitchFamily="2" charset="0"/>
              </a:rPr>
              <a:t>From automated billing and collections to revenue recognition and real-time reporting, simplify your recurring revenue operations, and streamline your compliance saving you valuable time and money. Don’t just take our word for it, see what our customers have achieved. </a:t>
            </a:r>
            <a:endParaRPr lang="en-US" sz="1400">
              <a:solidFill>
                <a:srgbClr val="00214F"/>
              </a:solidFill>
              <a:latin typeface="Manrope" pitchFamily="2" charset="0"/>
            </a:endParaRPr>
          </a:p>
        </p:txBody>
      </p:sp>
    </p:spTree>
    <p:extLst>
      <p:ext uri="{BB962C8B-B14F-4D97-AF65-F5344CB8AC3E}">
        <p14:creationId xmlns:p14="http://schemas.microsoft.com/office/powerpoint/2010/main" val="1847357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2ED4A-AC2D-8AB5-FD4D-23DF8BF06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292A8-69ED-633E-F34D-323E95165398}"/>
              </a:ext>
            </a:extLst>
          </p:cNvPr>
          <p:cNvSpPr>
            <a:spLocks noGrp="1"/>
          </p:cNvSpPr>
          <p:nvPr>
            <p:ph type="ctrTitle"/>
          </p:nvPr>
        </p:nvSpPr>
        <p:spPr>
          <a:xfrm>
            <a:off x="917022" y="2158139"/>
            <a:ext cx="10371087" cy="2387600"/>
          </a:xfrm>
        </p:spPr>
        <p:txBody>
          <a:bodyPr>
            <a:normAutofit/>
          </a:bodyPr>
          <a:lstStyle/>
          <a:p>
            <a:pPr>
              <a:lnSpc>
                <a:spcPct val="85000"/>
              </a:lnSpc>
            </a:pPr>
            <a:r>
              <a:rPr lang="en-US">
                <a:latin typeface="Manrope ExtraBold"/>
              </a:rPr>
              <a:t>ASM Demo</a:t>
            </a:r>
            <a:endParaRPr lang="en-US">
              <a:solidFill>
                <a:srgbClr val="FFFFFF"/>
              </a:solidFill>
              <a:latin typeface="Manrope ExtraBold"/>
            </a:endParaRPr>
          </a:p>
        </p:txBody>
      </p:sp>
      <p:pic>
        <p:nvPicPr>
          <p:cNvPr id="5" name="Picture 4" descr="A black background with white text&#10;&#10;Description automatically generated">
            <a:extLst>
              <a:ext uri="{FF2B5EF4-FFF2-40B4-BE49-F238E27FC236}">
                <a16:creationId xmlns:a16="http://schemas.microsoft.com/office/drawing/2014/main" id="{D367508C-06DD-A3FE-367F-DA7E66819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13" y="726951"/>
            <a:ext cx="3499062" cy="1052178"/>
          </a:xfrm>
          <a:prstGeom prst="rect">
            <a:avLst/>
          </a:prstGeom>
        </p:spPr>
      </p:pic>
    </p:spTree>
    <p:extLst>
      <p:ext uri="{BB962C8B-B14F-4D97-AF65-F5344CB8AC3E}">
        <p14:creationId xmlns:p14="http://schemas.microsoft.com/office/powerpoint/2010/main" val="108093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novate rapidly and scale to meet global demand">
            <a:extLst>
              <a:ext uri="{FF2B5EF4-FFF2-40B4-BE49-F238E27FC236}">
                <a16:creationId xmlns:a16="http://schemas.microsoft.com/office/drawing/2014/main" id="{B2831807-E472-CA8F-BBAE-CB3B497429A8}"/>
              </a:ext>
            </a:extLst>
          </p:cNvPr>
          <p:cNvSpPr>
            <a:spLocks noGrp="1"/>
          </p:cNvSpPr>
          <p:nvPr>
            <p:ph type="title"/>
          </p:nvPr>
        </p:nvSpPr>
        <p:spPr>
          <a:xfrm>
            <a:off x="588263" y="820057"/>
            <a:ext cx="11018520" cy="553998"/>
          </a:xfrm>
        </p:spPr>
        <p:txBody>
          <a:bodyPr>
            <a:normAutofit fontScale="90000"/>
          </a:bodyPr>
          <a:lstStyle/>
          <a:p>
            <a:r>
              <a:rPr lang="en-US">
                <a:latin typeface="Manrope ExtraBold"/>
              </a:rPr>
              <a:t>Sample company – Factory Software Corp.</a:t>
            </a:r>
            <a:endParaRPr lang="en-US"/>
          </a:p>
        </p:txBody>
      </p:sp>
      <p:sp>
        <p:nvSpPr>
          <p:cNvPr id="15" name="Rectangle: Rounded Corners 4">
            <a:extLst>
              <a:ext uri="{FF2B5EF4-FFF2-40B4-BE49-F238E27FC236}">
                <a16:creationId xmlns:a16="http://schemas.microsoft.com/office/drawing/2014/main" id="{4561F492-D4B3-E34B-F210-A59A800AFD20}"/>
              </a:ext>
              <a:ext uri="{C183D7F6-B498-43B3-948B-1728B52AA6E4}">
                <adec:decorative xmlns:adec="http://schemas.microsoft.com/office/drawing/2017/decorative" val="1"/>
              </a:ext>
            </a:extLst>
          </p:cNvPr>
          <p:cNvSpPr/>
          <p:nvPr/>
        </p:nvSpPr>
        <p:spPr bwMode="auto">
          <a:xfrm>
            <a:off x="5008563" y="2515843"/>
            <a:ext cx="6598220" cy="1344956"/>
          </a:xfrm>
          <a:prstGeom prst="roundRect">
            <a:avLst>
              <a:gd name="adj" fmla="val 13438"/>
            </a:avLst>
          </a:prstGeom>
          <a:gradFill>
            <a:gsLst>
              <a:gs pos="100000">
                <a:srgbClr val="F1FDFD"/>
              </a:gs>
              <a:gs pos="0">
                <a:srgbClr val="F1F4FD"/>
              </a:gs>
            </a:gsLst>
            <a:lin ang="2700000" scaled="0"/>
          </a:gradFill>
          <a:ln w="2540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err="1">
              <a:solidFill>
                <a:srgbClr val="214792"/>
              </a:solidFill>
              <a:latin typeface="Manrope SemiBold" pitchFamily="2" charset="0"/>
            </a:endParaRPr>
          </a:p>
        </p:txBody>
      </p:sp>
      <p:sp>
        <p:nvSpPr>
          <p:cNvPr id="17" name="Text Placeholder 2, chunk 1">
            <a:extLst>
              <a:ext uri="{FF2B5EF4-FFF2-40B4-BE49-F238E27FC236}">
                <a16:creationId xmlns:a16="http://schemas.microsoft.com/office/drawing/2014/main" id="{CB3D062D-737B-C514-4C2A-606B2257C0D9}"/>
              </a:ext>
            </a:extLst>
          </p:cNvPr>
          <p:cNvSpPr txBox="1"/>
          <p:nvPr/>
        </p:nvSpPr>
        <p:spPr>
          <a:xfrm>
            <a:off x="5617219" y="2730640"/>
            <a:ext cx="5892610" cy="915362"/>
          </a:xfrm>
          <a:prstGeom prst="rect">
            <a:avLst/>
          </a:prstGeom>
          <a:noFill/>
          <a:ln w="19050">
            <a:noFill/>
          </a:ln>
        </p:spPr>
        <p:txBody>
          <a:bodyPr lIns="182880" tIns="0" bIns="0" anchor="t">
            <a:noAutofit/>
          </a:bodyPr>
          <a:lstStyle>
            <a:defPPr>
              <a:defRPr lang="en-US"/>
            </a:defPPr>
            <a:lvl1pPr>
              <a:spcAft>
                <a:spcPts val="400"/>
              </a:spcAft>
              <a:defRPr sz="1200">
                <a:solidFill>
                  <a:srgbClr val="214792"/>
                </a:solidFill>
                <a:latin typeface="Manrope SemiBold" pitchFamily="2" charset="0"/>
              </a:defRPr>
            </a:lvl1pPr>
            <a:lvl2pPr marL="228600" marR="0" lvl="1"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1"/>
            <a:r>
              <a:rPr lang="en-US">
                <a:solidFill>
                  <a:schemeClr val="accent1"/>
                </a:solidFill>
                <a:latin typeface="Manrope" pitchFamily="2" charset="0"/>
              </a:rPr>
              <a:t>This company provides software solutions, data storage, and professional service engagements .</a:t>
            </a:r>
          </a:p>
        </p:txBody>
      </p:sp>
      <p:sp>
        <p:nvSpPr>
          <p:cNvPr id="14" name="Rectangle: Rounded Corners 4">
            <a:extLst>
              <a:ext uri="{FF2B5EF4-FFF2-40B4-BE49-F238E27FC236}">
                <a16:creationId xmlns:a16="http://schemas.microsoft.com/office/drawing/2014/main" id="{FF381B00-9381-610E-CCBB-E497DDFC3392}"/>
              </a:ext>
              <a:ext uri="{C183D7F6-B498-43B3-948B-1728B52AA6E4}">
                <adec:decorative xmlns:adec="http://schemas.microsoft.com/office/drawing/2017/decorative" val="1"/>
              </a:ext>
            </a:extLst>
          </p:cNvPr>
          <p:cNvSpPr/>
          <p:nvPr/>
        </p:nvSpPr>
        <p:spPr bwMode="auto">
          <a:xfrm>
            <a:off x="5008563" y="4257558"/>
            <a:ext cx="6598220" cy="1344956"/>
          </a:xfrm>
          <a:prstGeom prst="roundRect">
            <a:avLst>
              <a:gd name="adj" fmla="val 13438"/>
            </a:avLst>
          </a:prstGeom>
          <a:gradFill>
            <a:gsLst>
              <a:gs pos="100000">
                <a:srgbClr val="F1FDFD"/>
              </a:gs>
              <a:gs pos="0">
                <a:srgbClr val="F1F4FD"/>
              </a:gs>
            </a:gsLst>
            <a:lin ang="2700000" scaled="0"/>
          </a:gradFill>
          <a:ln w="25400">
            <a:gradFill>
              <a:gsLst>
                <a:gs pos="0">
                  <a:schemeClr val="accent2"/>
                </a:gs>
                <a:gs pos="100000">
                  <a:schemeClr val="accent5"/>
                </a:gs>
              </a:gsLst>
              <a:lin ang="5400000" scaled="1"/>
            </a:gradFill>
          </a:ln>
        </p:spPr>
        <p:txBody>
          <a:bodyPr lIns="182880" tIns="182880" anchor="t">
            <a:noAutofit/>
          </a:bodyPr>
          <a:lstStyle/>
          <a:p>
            <a:pPr>
              <a:spcAft>
                <a:spcPts val="400"/>
              </a:spcAft>
            </a:pPr>
            <a:endParaRPr lang="en-US" sz="1200" err="1">
              <a:solidFill>
                <a:srgbClr val="214792"/>
              </a:solidFill>
              <a:latin typeface="Manrope SemiBold" pitchFamily="2" charset="0"/>
            </a:endParaRPr>
          </a:p>
        </p:txBody>
      </p:sp>
      <p:sp>
        <p:nvSpPr>
          <p:cNvPr id="16" name="Text Placeholder 2, chunk 1">
            <a:extLst>
              <a:ext uri="{FF2B5EF4-FFF2-40B4-BE49-F238E27FC236}">
                <a16:creationId xmlns:a16="http://schemas.microsoft.com/office/drawing/2014/main" id="{40D95C5A-9B16-207C-6899-CE63866CBE2E}"/>
              </a:ext>
            </a:extLst>
          </p:cNvPr>
          <p:cNvSpPr txBox="1"/>
          <p:nvPr/>
        </p:nvSpPr>
        <p:spPr>
          <a:xfrm>
            <a:off x="5617218" y="4612509"/>
            <a:ext cx="5838181" cy="635054"/>
          </a:xfrm>
          <a:prstGeom prst="rect">
            <a:avLst/>
          </a:prstGeom>
          <a:noFill/>
          <a:ln w="19050">
            <a:noFill/>
          </a:ln>
        </p:spPr>
        <p:txBody>
          <a:bodyPr lIns="182880" tIns="0" rIns="91440" bIns="0" anchor="t">
            <a:noAutofit/>
          </a:bodyPr>
          <a:lstStyle>
            <a:defPPr>
              <a:defRPr lang="en-US"/>
            </a:defPPr>
            <a:lvl1pPr>
              <a:spcAft>
                <a:spcPts val="400"/>
              </a:spcAft>
              <a:defRPr sz="1200">
                <a:solidFill>
                  <a:srgbClr val="214792"/>
                </a:solidFill>
                <a:latin typeface="Manrope SemiBold" pitchFamily="2" charset="0"/>
              </a:defRPr>
            </a:lvl1pPr>
            <a:lvl2pPr marL="228600" marR="0" lvl="1"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1"/>
            <a:r>
              <a:rPr lang="en-US">
                <a:solidFill>
                  <a:schemeClr val="accent1"/>
                </a:solidFill>
                <a:latin typeface="Manrope"/>
              </a:rPr>
              <a:t>This is a fictional company created in D365, but all use cases resemble real life scenarios</a:t>
            </a:r>
          </a:p>
        </p:txBody>
      </p:sp>
      <p:sp>
        <p:nvSpPr>
          <p:cNvPr id="20" name="Rectangle: Rounded Corners 19">
            <a:extLst>
              <a:ext uri="{FF2B5EF4-FFF2-40B4-BE49-F238E27FC236}">
                <a16:creationId xmlns:a16="http://schemas.microsoft.com/office/drawing/2014/main" id="{3B2B8F13-B97C-8B29-FF3E-416F0F3CF9BD}"/>
              </a:ext>
            </a:extLst>
          </p:cNvPr>
          <p:cNvSpPr/>
          <p:nvPr/>
        </p:nvSpPr>
        <p:spPr>
          <a:xfrm>
            <a:off x="1059543" y="2817664"/>
            <a:ext cx="3598912" cy="2769704"/>
          </a:xfrm>
          <a:prstGeom prst="roundRect">
            <a:avLst/>
          </a:prstGeom>
          <a:gradFill>
            <a:gsLst>
              <a:gs pos="0">
                <a:srgbClr val="6D8BED"/>
              </a:gs>
              <a:gs pos="100000">
                <a:srgbClr val="21479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7172" name="Picture 4">
            <a:extLst>
              <a:ext uri="{FF2B5EF4-FFF2-40B4-BE49-F238E27FC236}">
                <a16:creationId xmlns:a16="http://schemas.microsoft.com/office/drawing/2014/main" id="{6AD85877-D559-95B8-A5DC-92BF58ECB83F}"/>
              </a:ext>
              <a:ext uri="{C183D7F6-B498-43B3-948B-1728B52AA6E4}">
                <adec:decorative xmlns:adec="http://schemas.microsoft.com/office/drawing/2017/decorative" val="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563787" y="2348504"/>
            <a:ext cx="3797174" cy="2893085"/>
          </a:xfrm>
          <a:prstGeom prst="roundRect">
            <a:avLst>
              <a:gd name="adj" fmla="val 17155"/>
            </a:avLst>
          </a:prstGeom>
          <a:noFill/>
          <a:effectLst/>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FAE6CEA2-02B4-5672-1DB9-77A98958EE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7854" y="2958700"/>
            <a:ext cx="415506" cy="459243"/>
          </a:xfrm>
          <a:prstGeom prst="rect">
            <a:avLst/>
          </a:prstGeom>
        </p:spPr>
      </p:pic>
      <p:pic>
        <p:nvPicPr>
          <p:cNvPr id="26" name="Graphic 25">
            <a:extLst>
              <a:ext uri="{FF2B5EF4-FFF2-40B4-BE49-F238E27FC236}">
                <a16:creationId xmlns:a16="http://schemas.microsoft.com/office/drawing/2014/main" id="{B6CD9C50-07F6-D9A8-087A-8FFC35DD72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5425" y="4701436"/>
            <a:ext cx="508000" cy="457200"/>
          </a:xfrm>
          <a:prstGeom prst="rect">
            <a:avLst/>
          </a:prstGeom>
        </p:spPr>
      </p:pic>
    </p:spTree>
    <p:extLst>
      <p:ext uri="{BB962C8B-B14F-4D97-AF65-F5344CB8AC3E}">
        <p14:creationId xmlns:p14="http://schemas.microsoft.com/office/powerpoint/2010/main" val="1513124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5640C-9906-2658-C783-8891B869C979}"/>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38EC3EA3-FAE6-0979-3F9F-8009CC8B738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194" t="-4551" r="20194" b="4551"/>
          <a:stretch/>
        </p:blipFill>
        <p:spPr>
          <a:xfrm>
            <a:off x="588263" y="2320571"/>
            <a:ext cx="3200400" cy="3508232"/>
          </a:xfrm>
          <a:prstGeom prst="round2DiagRect">
            <a:avLst>
              <a:gd name="adj1" fmla="val 0"/>
              <a:gd name="adj2" fmla="val 6035"/>
            </a:avLst>
          </a:prstGeom>
        </p:spPr>
      </p:pic>
      <p:sp>
        <p:nvSpPr>
          <p:cNvPr id="12" name="Rectangle: Single Corner Rounded 11">
            <a:extLst>
              <a:ext uri="{FF2B5EF4-FFF2-40B4-BE49-F238E27FC236}">
                <a16:creationId xmlns:a16="http://schemas.microsoft.com/office/drawing/2014/main" id="{C6671C55-444F-EB24-BDEA-704A8357CC41}"/>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Single Corner Rounded 12">
            <a:extLst>
              <a:ext uri="{FF2B5EF4-FFF2-40B4-BE49-F238E27FC236}">
                <a16:creationId xmlns:a16="http://schemas.microsoft.com/office/drawing/2014/main" id="{9B63A978-9E58-C612-9B54-3FA9EC05B670}"/>
              </a:ext>
              <a:ext uri="{C183D7F6-B498-43B3-948B-1728B52AA6E4}">
                <adec:decorative xmlns:adec="http://schemas.microsoft.com/office/drawing/2017/decorative" val="1"/>
              </a:ext>
            </a:extLst>
          </p:cNvPr>
          <p:cNvSpPr/>
          <p:nvPr/>
        </p:nvSpPr>
        <p:spPr bwMode="auto">
          <a:xfrm>
            <a:off x="3933371" y="1536668"/>
            <a:ext cx="7670365" cy="4313526"/>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BE3EA46-025A-63CA-25B9-87A519D9B99D}"/>
              </a:ext>
            </a:extLst>
          </p:cNvPr>
          <p:cNvSpPr>
            <a:spLocks noGrp="1"/>
          </p:cNvSpPr>
          <p:nvPr>
            <p:ph type="title"/>
          </p:nvPr>
        </p:nvSpPr>
        <p:spPr/>
        <p:txBody>
          <a:bodyPr>
            <a:normAutofit/>
          </a:bodyPr>
          <a:lstStyle/>
          <a:p>
            <a:pPr lvl="0"/>
            <a:r>
              <a:rPr lang="en-US" sz="3600">
                <a:solidFill>
                  <a:schemeClr val="tx1">
                    <a:lumMod val="85000"/>
                    <a:lumOff val="15000"/>
                  </a:schemeClr>
                </a:solidFill>
                <a:latin typeface="Manrope ExtraBold"/>
              </a:rPr>
              <a:t>Use Case – Advanced Revenue Recognition .</a:t>
            </a:r>
          </a:p>
        </p:txBody>
      </p:sp>
      <p:sp>
        <p:nvSpPr>
          <p:cNvPr id="111" name="TextBox 110">
            <a:extLst>
              <a:ext uri="{FF2B5EF4-FFF2-40B4-BE49-F238E27FC236}">
                <a16:creationId xmlns:a16="http://schemas.microsoft.com/office/drawing/2014/main" id="{BF228BF0-E8EF-DDE7-8778-EB73CE1E77FF}"/>
              </a:ext>
            </a:extLst>
          </p:cNvPr>
          <p:cNvSpPr txBox="1"/>
          <p:nvPr/>
        </p:nvSpPr>
        <p:spPr>
          <a:xfrm>
            <a:off x="732972" y="1850170"/>
            <a:ext cx="3032784" cy="1346715"/>
          </a:xfrm>
          <a:prstGeom prst="rect">
            <a:avLst/>
          </a:prstGeom>
          <a:noFill/>
        </p:spPr>
        <p:txBody>
          <a:bodyPr wrap="square" lIns="182880" tIns="91440" rIns="182880" bIns="91440" anchor="t">
            <a:spAutoFit/>
          </a:bodyPr>
          <a:lstStyle/>
          <a:p>
            <a:pPr defTabSz="914314">
              <a:lnSpc>
                <a:spcPct val="120000"/>
              </a:lnSpc>
              <a:defRPr/>
            </a:pPr>
            <a:r>
              <a:rPr lang="en-US" sz="1600">
                <a:solidFill>
                  <a:srgbClr val="FFFFFF"/>
                </a:solidFill>
                <a:latin typeface="Manrope SemiBold"/>
              </a:rPr>
              <a:t>Factory Soft. has</a:t>
            </a:r>
            <a:r>
              <a:rPr kumimoji="0" lang="en-US" sz="1600" b="0" i="0" u="none" strike="noStrike" kern="1200" cap="none" spc="0" normalizeH="0" baseline="0" noProof="0">
                <a:ln>
                  <a:noFill/>
                </a:ln>
                <a:solidFill>
                  <a:srgbClr val="FFFFFF"/>
                </a:solidFill>
                <a:effectLst/>
                <a:uLnTx/>
                <a:uFillTx/>
                <a:latin typeface="Manrope SemiBold"/>
              </a:rPr>
              <a:t> a two year contract with their customer, in this contract they have: </a:t>
            </a:r>
          </a:p>
        </p:txBody>
      </p:sp>
      <p:sp>
        <p:nvSpPr>
          <p:cNvPr id="118" name="TextBox 117">
            <a:extLst>
              <a:ext uri="{FF2B5EF4-FFF2-40B4-BE49-F238E27FC236}">
                <a16:creationId xmlns:a16="http://schemas.microsoft.com/office/drawing/2014/main" id="{D995FFB6-85BB-BBA5-8FE9-BFD707B2301D}"/>
              </a:ext>
            </a:extLst>
          </p:cNvPr>
          <p:cNvSpPr txBox="1"/>
          <p:nvPr/>
        </p:nvSpPr>
        <p:spPr>
          <a:xfrm>
            <a:off x="5201722" y="2081723"/>
            <a:ext cx="5397782" cy="738664"/>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A Data Storage Subscription billed quarterly in arrears with the price escalating $300 a quarter for the duration of the contract.</a:t>
            </a:r>
          </a:p>
        </p:txBody>
      </p:sp>
      <p:sp>
        <p:nvSpPr>
          <p:cNvPr id="3" name="Freeform 5">
            <a:extLst>
              <a:ext uri="{FF2B5EF4-FFF2-40B4-BE49-F238E27FC236}">
                <a16:creationId xmlns:a16="http://schemas.microsoft.com/office/drawing/2014/main" id="{EA6C18C8-8495-C5FC-823D-1F9BDE06E8C1}"/>
              </a:ext>
              <a:ext uri="{C183D7F6-B498-43B3-948B-1728B52AA6E4}">
                <adec:decorative xmlns:adec="http://schemas.microsoft.com/office/drawing/2017/decorative" val="1"/>
              </a:ext>
            </a:extLst>
          </p:cNvPr>
          <p:cNvSpPr>
            <a:spLocks/>
          </p:cNvSpPr>
          <p:nvPr/>
        </p:nvSpPr>
        <p:spPr bwMode="auto">
          <a:xfrm>
            <a:off x="4491856" y="2115667"/>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sp>
        <p:nvSpPr>
          <p:cNvPr id="119" name="TextBox 118">
            <a:extLst>
              <a:ext uri="{FF2B5EF4-FFF2-40B4-BE49-F238E27FC236}">
                <a16:creationId xmlns:a16="http://schemas.microsoft.com/office/drawing/2014/main" id="{0C406F17-F0B8-5E30-53E1-325E12CBBEB1}"/>
              </a:ext>
            </a:extLst>
          </p:cNvPr>
          <p:cNvSpPr txBox="1"/>
          <p:nvPr/>
        </p:nvSpPr>
        <p:spPr>
          <a:xfrm>
            <a:off x="5201722" y="3391343"/>
            <a:ext cx="6007052" cy="492443"/>
          </a:xfrm>
          <a:prstGeom prst="rect">
            <a:avLst/>
          </a:prstGeom>
          <a:noFill/>
        </p:spPr>
        <p:txBody>
          <a:bodyPr wrap="square" lIns="0" tIns="0" rIns="0" bIns="0" anchor="t">
            <a:spAutoFit/>
          </a:bodyPr>
          <a:lstStyle/>
          <a:p>
            <a:r>
              <a:rPr lang="en-US" sz="1600" b="1">
                <a:solidFill>
                  <a:schemeClr val="bg1"/>
                </a:solidFill>
                <a:latin typeface="Manrope SemiBold"/>
                <a:cs typeface="Segoe UI"/>
              </a:rPr>
              <a:t>Factory Software needs to recognize the same amount of revenue each month for the duration of the contract .</a:t>
            </a:r>
          </a:p>
        </p:txBody>
      </p:sp>
      <p:sp>
        <p:nvSpPr>
          <p:cNvPr id="4" name="Freeform 5">
            <a:extLst>
              <a:ext uri="{FF2B5EF4-FFF2-40B4-BE49-F238E27FC236}">
                <a16:creationId xmlns:a16="http://schemas.microsoft.com/office/drawing/2014/main" id="{FD164A5C-69C5-1BBC-2FEB-F421FDFB599F}"/>
              </a:ext>
              <a:ext uri="{C183D7F6-B498-43B3-948B-1728B52AA6E4}">
                <adec:decorative xmlns:adec="http://schemas.microsoft.com/office/drawing/2017/decorative" val="1"/>
              </a:ext>
            </a:extLst>
          </p:cNvPr>
          <p:cNvSpPr>
            <a:spLocks/>
          </p:cNvSpPr>
          <p:nvPr/>
        </p:nvSpPr>
        <p:spPr bwMode="auto">
          <a:xfrm>
            <a:off x="4491856" y="340989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
        <p:nvSpPr>
          <p:cNvPr id="6" name="TextBox 5">
            <a:extLst>
              <a:ext uri="{FF2B5EF4-FFF2-40B4-BE49-F238E27FC236}">
                <a16:creationId xmlns:a16="http://schemas.microsoft.com/office/drawing/2014/main" id="{0521341A-C1B6-2016-937D-05ADFE91D12D}"/>
              </a:ext>
            </a:extLst>
          </p:cNvPr>
          <p:cNvSpPr txBox="1"/>
          <p:nvPr/>
        </p:nvSpPr>
        <p:spPr>
          <a:xfrm>
            <a:off x="5201722" y="4454743"/>
            <a:ext cx="5554768" cy="984885"/>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In this scenario the contract is terminated after two months and the client must receive a partial credit, with the system making the necessary adjustments to revenue. </a:t>
            </a:r>
          </a:p>
        </p:txBody>
      </p:sp>
      <p:sp>
        <p:nvSpPr>
          <p:cNvPr id="7" name="Freeform 5">
            <a:extLst>
              <a:ext uri="{FF2B5EF4-FFF2-40B4-BE49-F238E27FC236}">
                <a16:creationId xmlns:a16="http://schemas.microsoft.com/office/drawing/2014/main" id="{82A3AB1E-56A2-4C48-43ED-5C58E0DCF1D8}"/>
              </a:ext>
              <a:ext uri="{C183D7F6-B498-43B3-948B-1728B52AA6E4}">
                <adec:decorative xmlns:adec="http://schemas.microsoft.com/office/drawing/2017/decorative" val="1"/>
              </a:ext>
            </a:extLst>
          </p:cNvPr>
          <p:cNvSpPr>
            <a:spLocks/>
          </p:cNvSpPr>
          <p:nvPr/>
        </p:nvSpPr>
        <p:spPr bwMode="auto">
          <a:xfrm>
            <a:off x="4491856" y="473490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Tree>
    <p:extLst>
      <p:ext uri="{BB962C8B-B14F-4D97-AF65-F5344CB8AC3E}">
        <p14:creationId xmlns:p14="http://schemas.microsoft.com/office/powerpoint/2010/main" val="3617119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3414-5269-45A3-A337-6C3F8D89ABEC}"/>
              </a:ext>
            </a:extLst>
          </p:cNvPr>
          <p:cNvSpPr>
            <a:spLocks noGrp="1"/>
          </p:cNvSpPr>
          <p:nvPr>
            <p:ph type="title"/>
          </p:nvPr>
        </p:nvSpPr>
        <p:spPr/>
        <p:txBody>
          <a:bodyPr>
            <a:normAutofit/>
          </a:bodyPr>
          <a:lstStyle/>
          <a:p>
            <a:pPr lvl="0"/>
            <a:r>
              <a:rPr lang="en-US" sz="3600">
                <a:solidFill>
                  <a:schemeClr val="tx1">
                    <a:lumMod val="85000"/>
                    <a:lumOff val="15000"/>
                  </a:schemeClr>
                </a:solidFill>
              </a:rPr>
              <a:t>Use Case 1- Contract Billing scenario.</a:t>
            </a:r>
          </a:p>
        </p:txBody>
      </p:sp>
      <p:pic>
        <p:nvPicPr>
          <p:cNvPr id="24" name="Picture 23">
            <a:extLst>
              <a:ext uri="{FF2B5EF4-FFF2-40B4-BE49-F238E27FC236}">
                <a16:creationId xmlns:a16="http://schemas.microsoft.com/office/drawing/2014/main" id="{6A4E4B67-D57A-B9F5-6349-C1EA320029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9639" r="19639"/>
          <a:stretch/>
        </p:blipFill>
        <p:spPr>
          <a:xfrm>
            <a:off x="588263" y="2320571"/>
            <a:ext cx="3200400" cy="3508232"/>
          </a:xfrm>
          <a:prstGeom prst="round2DiagRect">
            <a:avLst>
              <a:gd name="adj1" fmla="val 0"/>
              <a:gd name="adj2" fmla="val 6035"/>
            </a:avLst>
          </a:prstGeom>
        </p:spPr>
      </p:pic>
      <p:sp>
        <p:nvSpPr>
          <p:cNvPr id="134" name="Rectangle: Single Corner Rounded 133">
            <a:extLst>
              <a:ext uri="{FF2B5EF4-FFF2-40B4-BE49-F238E27FC236}">
                <a16:creationId xmlns:a16="http://schemas.microsoft.com/office/drawing/2014/main" id="{D256EC4F-5392-DE03-6EFF-0D9CF406DD7C}"/>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1" name="TextBox 110">
            <a:extLst>
              <a:ext uri="{FF2B5EF4-FFF2-40B4-BE49-F238E27FC236}">
                <a16:creationId xmlns:a16="http://schemas.microsoft.com/office/drawing/2014/main" id="{79F48516-48AE-A323-2F26-FF9D26D2BC72}"/>
              </a:ext>
            </a:extLst>
          </p:cNvPr>
          <p:cNvSpPr txBox="1"/>
          <p:nvPr/>
        </p:nvSpPr>
        <p:spPr>
          <a:xfrm>
            <a:off x="732972" y="1987822"/>
            <a:ext cx="2910982" cy="1043684"/>
          </a:xfrm>
          <a:prstGeom prst="rect">
            <a:avLst/>
          </a:prstGeom>
          <a:noFill/>
        </p:spPr>
        <p:txBody>
          <a:bodyPr wrap="square" lIns="182880" tIns="91440" rIns="182880" bIns="91440">
            <a:spAutoFit/>
          </a:bodyPr>
          <a:lstStyle/>
          <a:p>
            <a:pPr marL="0" marR="0" lvl="0" indent="0" algn="l" defTabSz="914314"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anrope SemiBold" pitchFamily="2" charset="0"/>
              </a:rPr>
              <a:t>Twin Rivers has a contract with their customer, in this contract they have:</a:t>
            </a:r>
          </a:p>
        </p:txBody>
      </p:sp>
      <p:sp>
        <p:nvSpPr>
          <p:cNvPr id="112" name="Rectangle: Single Corner Rounded 111">
            <a:extLst>
              <a:ext uri="{FF2B5EF4-FFF2-40B4-BE49-F238E27FC236}">
                <a16:creationId xmlns:a16="http://schemas.microsoft.com/office/drawing/2014/main" id="{C1D2F4BB-F6CA-738E-8945-E1FA869FCE5D}"/>
              </a:ext>
              <a:ext uri="{C183D7F6-B498-43B3-948B-1728B52AA6E4}">
                <adec:decorative xmlns:adec="http://schemas.microsoft.com/office/drawing/2017/decorative" val="1"/>
              </a:ext>
            </a:extLst>
          </p:cNvPr>
          <p:cNvSpPr/>
          <p:nvPr/>
        </p:nvSpPr>
        <p:spPr bwMode="auto">
          <a:xfrm>
            <a:off x="3933371" y="1536667"/>
            <a:ext cx="7670365" cy="4327103"/>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4F9285AE-22EA-5477-128C-6F6CB63BA33C}"/>
              </a:ext>
            </a:extLst>
          </p:cNvPr>
          <p:cNvSpPr txBox="1"/>
          <p:nvPr/>
        </p:nvSpPr>
        <p:spPr>
          <a:xfrm>
            <a:off x="5170409" y="2041458"/>
            <a:ext cx="5159682" cy="492443"/>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A data storage subscription billed annually with its revenue deferred over the year.</a:t>
            </a:r>
          </a:p>
        </p:txBody>
      </p:sp>
      <p:sp>
        <p:nvSpPr>
          <p:cNvPr id="7" name="Freeform 5">
            <a:extLst>
              <a:ext uri="{FF2B5EF4-FFF2-40B4-BE49-F238E27FC236}">
                <a16:creationId xmlns:a16="http://schemas.microsoft.com/office/drawing/2014/main" id="{A370FEAE-805C-74CD-3DA2-415FD7339382}"/>
              </a:ext>
              <a:ext uri="{C183D7F6-B498-43B3-948B-1728B52AA6E4}">
                <adec:decorative xmlns:adec="http://schemas.microsoft.com/office/drawing/2017/decorative" val="1"/>
              </a:ext>
            </a:extLst>
          </p:cNvPr>
          <p:cNvSpPr>
            <a:spLocks/>
          </p:cNvSpPr>
          <p:nvPr/>
        </p:nvSpPr>
        <p:spPr bwMode="auto">
          <a:xfrm>
            <a:off x="4491856" y="2075402"/>
            <a:ext cx="275739"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Manrope SemiBold" pitchFamily="2" charset="0"/>
            </a:endParaRPr>
          </a:p>
        </p:txBody>
      </p:sp>
      <p:sp>
        <p:nvSpPr>
          <p:cNvPr id="9" name="TextBox 8">
            <a:extLst>
              <a:ext uri="{FF2B5EF4-FFF2-40B4-BE49-F238E27FC236}">
                <a16:creationId xmlns:a16="http://schemas.microsoft.com/office/drawing/2014/main" id="{FB6D2ADB-80C5-BEDA-9015-3B83EACF4A6F}"/>
              </a:ext>
            </a:extLst>
          </p:cNvPr>
          <p:cNvSpPr txBox="1"/>
          <p:nvPr/>
        </p:nvSpPr>
        <p:spPr>
          <a:xfrm>
            <a:off x="5170408" y="3296352"/>
            <a:ext cx="5860450" cy="738664"/>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A charge for GB of data used. This is billed on a </a:t>
            </a:r>
            <a:r>
              <a:rPr lang="en-US" sz="1600" b="1" err="1">
                <a:solidFill>
                  <a:schemeClr val="bg1"/>
                </a:solidFill>
                <a:latin typeface="Manrope SemiBold" pitchFamily="2" charset="0"/>
                <a:cs typeface="Segoe UI"/>
              </a:rPr>
              <a:t>useage</a:t>
            </a:r>
            <a:r>
              <a:rPr lang="en-US" sz="1600" b="1">
                <a:solidFill>
                  <a:schemeClr val="bg1"/>
                </a:solidFill>
                <a:latin typeface="Manrope SemiBold" pitchFamily="2" charset="0"/>
                <a:cs typeface="Segoe UI"/>
              </a:rPr>
              <a:t> basis, and has tiered pricing as well as a maximum billing amount each month. </a:t>
            </a:r>
          </a:p>
        </p:txBody>
      </p:sp>
      <p:sp>
        <p:nvSpPr>
          <p:cNvPr id="10" name="Freeform 5">
            <a:extLst>
              <a:ext uri="{FF2B5EF4-FFF2-40B4-BE49-F238E27FC236}">
                <a16:creationId xmlns:a16="http://schemas.microsoft.com/office/drawing/2014/main" id="{F99A6835-1096-AEDD-EA21-848A4F82CBE4}"/>
              </a:ext>
              <a:ext uri="{C183D7F6-B498-43B3-948B-1728B52AA6E4}">
                <adec:decorative xmlns:adec="http://schemas.microsoft.com/office/drawing/2017/decorative" val="1"/>
              </a:ext>
            </a:extLst>
          </p:cNvPr>
          <p:cNvSpPr>
            <a:spLocks/>
          </p:cNvSpPr>
          <p:nvPr/>
        </p:nvSpPr>
        <p:spPr bwMode="auto">
          <a:xfrm>
            <a:off x="4491856" y="3453407"/>
            <a:ext cx="275739"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Manrope ExtraBold" pitchFamily="2" charset="0"/>
            </a:endParaRPr>
          </a:p>
        </p:txBody>
      </p:sp>
      <p:sp>
        <p:nvSpPr>
          <p:cNvPr id="12" name="TextBox 11">
            <a:extLst>
              <a:ext uri="{FF2B5EF4-FFF2-40B4-BE49-F238E27FC236}">
                <a16:creationId xmlns:a16="http://schemas.microsoft.com/office/drawing/2014/main" id="{F0CBEA92-374A-8D78-DB3E-90B7E61816EF}"/>
              </a:ext>
            </a:extLst>
          </p:cNvPr>
          <p:cNvSpPr txBox="1"/>
          <p:nvPr/>
        </p:nvSpPr>
        <p:spPr>
          <a:xfrm>
            <a:off x="5170409" y="4797467"/>
            <a:ext cx="5309743" cy="492443"/>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An implementation fee, where portion of the fee is billed as milestones are hit.</a:t>
            </a:r>
            <a:endParaRPr lang="en-US" sz="1600" b="1">
              <a:solidFill>
                <a:schemeClr val="bg1"/>
              </a:solidFill>
              <a:latin typeface="Manrope SemiBold" pitchFamily="2" charset="0"/>
            </a:endParaRPr>
          </a:p>
        </p:txBody>
      </p:sp>
      <p:sp>
        <p:nvSpPr>
          <p:cNvPr id="13" name="Freeform 5">
            <a:extLst>
              <a:ext uri="{FF2B5EF4-FFF2-40B4-BE49-F238E27FC236}">
                <a16:creationId xmlns:a16="http://schemas.microsoft.com/office/drawing/2014/main" id="{77E92032-AEB2-612A-E2A3-DCDDD83304D4}"/>
              </a:ext>
              <a:ext uri="{C183D7F6-B498-43B3-948B-1728B52AA6E4}">
                <adec:decorative xmlns:adec="http://schemas.microsoft.com/office/drawing/2017/decorative" val="1"/>
              </a:ext>
            </a:extLst>
          </p:cNvPr>
          <p:cNvSpPr>
            <a:spLocks/>
          </p:cNvSpPr>
          <p:nvPr/>
        </p:nvSpPr>
        <p:spPr bwMode="auto">
          <a:xfrm>
            <a:off x="4491856" y="4816022"/>
            <a:ext cx="275739"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Manrope ExtraBold" pitchFamily="2" charset="0"/>
            </a:endParaRPr>
          </a:p>
        </p:txBody>
      </p:sp>
    </p:spTree>
    <p:extLst>
      <p:ext uri="{BB962C8B-B14F-4D97-AF65-F5344CB8AC3E}">
        <p14:creationId xmlns:p14="http://schemas.microsoft.com/office/powerpoint/2010/main" val="3192672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5640C-9906-2658-C783-8891B869C979}"/>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38EC3EA3-FAE6-0979-3F9F-8009CC8B738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194" t="-4551" r="20194" b="4551"/>
          <a:stretch/>
        </p:blipFill>
        <p:spPr>
          <a:xfrm>
            <a:off x="588263" y="2320571"/>
            <a:ext cx="3200400" cy="3508232"/>
          </a:xfrm>
          <a:prstGeom prst="round2DiagRect">
            <a:avLst>
              <a:gd name="adj1" fmla="val 0"/>
              <a:gd name="adj2" fmla="val 6035"/>
            </a:avLst>
          </a:prstGeom>
        </p:spPr>
      </p:pic>
      <p:sp>
        <p:nvSpPr>
          <p:cNvPr id="12" name="Rectangle: Single Corner Rounded 11">
            <a:extLst>
              <a:ext uri="{FF2B5EF4-FFF2-40B4-BE49-F238E27FC236}">
                <a16:creationId xmlns:a16="http://schemas.microsoft.com/office/drawing/2014/main" id="{C6671C55-444F-EB24-BDEA-704A8357CC41}"/>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Single Corner Rounded 12">
            <a:extLst>
              <a:ext uri="{FF2B5EF4-FFF2-40B4-BE49-F238E27FC236}">
                <a16:creationId xmlns:a16="http://schemas.microsoft.com/office/drawing/2014/main" id="{9B63A978-9E58-C612-9B54-3FA9EC05B670}"/>
              </a:ext>
              <a:ext uri="{C183D7F6-B498-43B3-948B-1728B52AA6E4}">
                <adec:decorative xmlns:adec="http://schemas.microsoft.com/office/drawing/2017/decorative" val="1"/>
              </a:ext>
            </a:extLst>
          </p:cNvPr>
          <p:cNvSpPr/>
          <p:nvPr/>
        </p:nvSpPr>
        <p:spPr bwMode="auto">
          <a:xfrm>
            <a:off x="3933371" y="1536668"/>
            <a:ext cx="7670365" cy="4313526"/>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BE3EA46-025A-63CA-25B9-87A519D9B99D}"/>
              </a:ext>
            </a:extLst>
          </p:cNvPr>
          <p:cNvSpPr>
            <a:spLocks noGrp="1"/>
          </p:cNvSpPr>
          <p:nvPr>
            <p:ph type="title"/>
          </p:nvPr>
        </p:nvSpPr>
        <p:spPr/>
        <p:txBody>
          <a:bodyPr>
            <a:normAutofit/>
          </a:bodyPr>
          <a:lstStyle/>
          <a:p>
            <a:pPr lvl="0"/>
            <a:r>
              <a:rPr lang="en-US" sz="3600">
                <a:solidFill>
                  <a:schemeClr val="tx1">
                    <a:lumMod val="85000"/>
                    <a:lumOff val="15000"/>
                  </a:schemeClr>
                </a:solidFill>
              </a:rPr>
              <a:t>Use Case 2– Advanced Revenue Recognition .</a:t>
            </a:r>
          </a:p>
        </p:txBody>
      </p:sp>
      <p:sp>
        <p:nvSpPr>
          <p:cNvPr id="111" name="TextBox 110">
            <a:extLst>
              <a:ext uri="{FF2B5EF4-FFF2-40B4-BE49-F238E27FC236}">
                <a16:creationId xmlns:a16="http://schemas.microsoft.com/office/drawing/2014/main" id="{BF228BF0-E8EF-DDE7-8778-EB73CE1E77FF}"/>
              </a:ext>
            </a:extLst>
          </p:cNvPr>
          <p:cNvSpPr txBox="1"/>
          <p:nvPr/>
        </p:nvSpPr>
        <p:spPr>
          <a:xfrm>
            <a:off x="732972" y="1850170"/>
            <a:ext cx="3032784" cy="1346715"/>
          </a:xfrm>
          <a:prstGeom prst="rect">
            <a:avLst/>
          </a:prstGeom>
          <a:noFill/>
        </p:spPr>
        <p:txBody>
          <a:bodyPr wrap="square" lIns="182880" tIns="91440" rIns="182880" bIns="91440">
            <a:spAutoFit/>
          </a:bodyPr>
          <a:lstStyle/>
          <a:p>
            <a:pPr marL="0" marR="0" lvl="0" indent="0" algn="l" defTabSz="914314"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anrope SemiBold" pitchFamily="2" charset="0"/>
              </a:rPr>
              <a:t>Twin Rivers has a two year contract with their customer, in this contract they have: </a:t>
            </a:r>
          </a:p>
        </p:txBody>
      </p:sp>
      <p:sp>
        <p:nvSpPr>
          <p:cNvPr id="118" name="TextBox 117">
            <a:extLst>
              <a:ext uri="{FF2B5EF4-FFF2-40B4-BE49-F238E27FC236}">
                <a16:creationId xmlns:a16="http://schemas.microsoft.com/office/drawing/2014/main" id="{D995FFB6-85BB-BBA5-8FE9-BFD707B2301D}"/>
              </a:ext>
            </a:extLst>
          </p:cNvPr>
          <p:cNvSpPr txBox="1"/>
          <p:nvPr/>
        </p:nvSpPr>
        <p:spPr>
          <a:xfrm>
            <a:off x="5201722" y="2081723"/>
            <a:ext cx="5397782" cy="738664"/>
          </a:xfrm>
          <a:prstGeom prst="rect">
            <a:avLst/>
          </a:prstGeom>
          <a:noFill/>
        </p:spPr>
        <p:txBody>
          <a:bodyPr wrap="square" lIns="0" tIns="0" rIns="0" bIns="0" anchor="t">
            <a:spAutoFit/>
          </a:bodyPr>
          <a:lstStyle/>
          <a:p>
            <a:r>
              <a:rPr lang="en-US" sz="1600" b="1">
                <a:solidFill>
                  <a:schemeClr val="bg1"/>
                </a:solidFill>
                <a:latin typeface="Manrope SemiBold"/>
                <a:cs typeface="Segoe UI"/>
              </a:rPr>
              <a:t>A Data Storage Subscription billed quarterly with the price escalating $300 a quarter for the duration of the contract.</a:t>
            </a:r>
          </a:p>
        </p:txBody>
      </p:sp>
      <p:sp>
        <p:nvSpPr>
          <p:cNvPr id="3" name="Freeform 5">
            <a:extLst>
              <a:ext uri="{FF2B5EF4-FFF2-40B4-BE49-F238E27FC236}">
                <a16:creationId xmlns:a16="http://schemas.microsoft.com/office/drawing/2014/main" id="{EA6C18C8-8495-C5FC-823D-1F9BDE06E8C1}"/>
              </a:ext>
              <a:ext uri="{C183D7F6-B498-43B3-948B-1728B52AA6E4}">
                <adec:decorative xmlns:adec="http://schemas.microsoft.com/office/drawing/2017/decorative" val="1"/>
              </a:ext>
            </a:extLst>
          </p:cNvPr>
          <p:cNvSpPr>
            <a:spLocks/>
          </p:cNvSpPr>
          <p:nvPr/>
        </p:nvSpPr>
        <p:spPr bwMode="auto">
          <a:xfrm>
            <a:off x="4491856" y="2115667"/>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sp>
        <p:nvSpPr>
          <p:cNvPr id="119" name="TextBox 118">
            <a:extLst>
              <a:ext uri="{FF2B5EF4-FFF2-40B4-BE49-F238E27FC236}">
                <a16:creationId xmlns:a16="http://schemas.microsoft.com/office/drawing/2014/main" id="{0C406F17-F0B8-5E30-53E1-325E12CBBEB1}"/>
              </a:ext>
            </a:extLst>
          </p:cNvPr>
          <p:cNvSpPr txBox="1"/>
          <p:nvPr/>
        </p:nvSpPr>
        <p:spPr>
          <a:xfrm>
            <a:off x="5201722" y="3391343"/>
            <a:ext cx="6007052" cy="492443"/>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Twin Rivers needs to recognize the same amount of revenue each month for the duration of the contract .</a:t>
            </a:r>
          </a:p>
        </p:txBody>
      </p:sp>
      <p:sp>
        <p:nvSpPr>
          <p:cNvPr id="4" name="Freeform 5">
            <a:extLst>
              <a:ext uri="{FF2B5EF4-FFF2-40B4-BE49-F238E27FC236}">
                <a16:creationId xmlns:a16="http://schemas.microsoft.com/office/drawing/2014/main" id="{FD164A5C-69C5-1BBC-2FEB-F421FDFB599F}"/>
              </a:ext>
              <a:ext uri="{C183D7F6-B498-43B3-948B-1728B52AA6E4}">
                <adec:decorative xmlns:adec="http://schemas.microsoft.com/office/drawing/2017/decorative" val="1"/>
              </a:ext>
            </a:extLst>
          </p:cNvPr>
          <p:cNvSpPr>
            <a:spLocks/>
          </p:cNvSpPr>
          <p:nvPr/>
        </p:nvSpPr>
        <p:spPr bwMode="auto">
          <a:xfrm>
            <a:off x="4491856" y="340989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
        <p:nvSpPr>
          <p:cNvPr id="6" name="TextBox 5">
            <a:extLst>
              <a:ext uri="{FF2B5EF4-FFF2-40B4-BE49-F238E27FC236}">
                <a16:creationId xmlns:a16="http://schemas.microsoft.com/office/drawing/2014/main" id="{0521341A-C1B6-2016-937D-05ADFE91D12D}"/>
              </a:ext>
            </a:extLst>
          </p:cNvPr>
          <p:cNvSpPr txBox="1"/>
          <p:nvPr/>
        </p:nvSpPr>
        <p:spPr>
          <a:xfrm>
            <a:off x="5201722" y="4454743"/>
            <a:ext cx="5554768" cy="984885"/>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In this scenario the contract is terminated after two months and the client must receive a partial credit, with the system making the necessary adjustments to revenue. </a:t>
            </a:r>
          </a:p>
        </p:txBody>
      </p:sp>
      <p:sp>
        <p:nvSpPr>
          <p:cNvPr id="7" name="Freeform 5">
            <a:extLst>
              <a:ext uri="{FF2B5EF4-FFF2-40B4-BE49-F238E27FC236}">
                <a16:creationId xmlns:a16="http://schemas.microsoft.com/office/drawing/2014/main" id="{82A3AB1E-56A2-4C48-43ED-5C58E0DCF1D8}"/>
              </a:ext>
              <a:ext uri="{C183D7F6-B498-43B3-948B-1728B52AA6E4}">
                <adec:decorative xmlns:adec="http://schemas.microsoft.com/office/drawing/2017/decorative" val="1"/>
              </a:ext>
            </a:extLst>
          </p:cNvPr>
          <p:cNvSpPr>
            <a:spLocks/>
          </p:cNvSpPr>
          <p:nvPr/>
        </p:nvSpPr>
        <p:spPr bwMode="auto">
          <a:xfrm>
            <a:off x="4491856" y="473490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Tree>
    <p:extLst>
      <p:ext uri="{BB962C8B-B14F-4D97-AF65-F5344CB8AC3E}">
        <p14:creationId xmlns:p14="http://schemas.microsoft.com/office/powerpoint/2010/main" val="191805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7275A9-D61A-4598-B018-126DD02ECE29}"/>
              </a:ext>
            </a:extLst>
          </p:cNvPr>
          <p:cNvSpPr>
            <a:spLocks noGrp="1"/>
          </p:cNvSpPr>
          <p:nvPr>
            <p:ph type="title"/>
          </p:nvPr>
        </p:nvSpPr>
        <p:spPr>
          <a:xfrm>
            <a:off x="310101" y="730885"/>
            <a:ext cx="11441927" cy="795497"/>
          </a:xfrm>
        </p:spPr>
        <p:txBody>
          <a:bodyPr>
            <a:normAutofit/>
          </a:bodyPr>
          <a:lstStyle/>
          <a:p>
            <a:r>
              <a:rPr lang="en-US" sz="4000" spc="-50">
                <a:ln w="3175">
                  <a:noFill/>
                </a:ln>
                <a:latin typeface="Manrope ExtraBold"/>
                <a:ea typeface="+mj-lt"/>
                <a:cs typeface="Segoe UI Semibold"/>
              </a:rPr>
              <a:t>Key characteristics of subscription economy.</a:t>
            </a:r>
            <a:endParaRPr lang="en-US" sz="4000"/>
          </a:p>
        </p:txBody>
      </p:sp>
      <p:sp>
        <p:nvSpPr>
          <p:cNvPr id="2" name="TextBox 1">
            <a:extLst>
              <a:ext uri="{FF2B5EF4-FFF2-40B4-BE49-F238E27FC236}">
                <a16:creationId xmlns:a16="http://schemas.microsoft.com/office/drawing/2014/main" id="{6EDAD19D-CC1C-432B-A9DE-4AAB097A0097}"/>
              </a:ext>
            </a:extLst>
          </p:cNvPr>
          <p:cNvSpPr txBox="1"/>
          <p:nvPr/>
        </p:nvSpPr>
        <p:spPr>
          <a:xfrm>
            <a:off x="690160" y="3953483"/>
            <a:ext cx="1961600" cy="984885"/>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Relying on customer payments and predictable recurring revenue .</a:t>
            </a:r>
            <a:endParaRPr kumimoji="0" lang="en-US" sz="1600" b="0" i="0" u="none" strike="noStrike" kern="1200" cap="none" spc="0" normalizeH="0" baseline="0" noProof="0">
              <a:ln>
                <a:noFill/>
              </a:ln>
              <a:solidFill>
                <a:schemeClr val="accent1"/>
              </a:solidFill>
              <a:effectLst/>
              <a:uLnTx/>
              <a:uFillTx/>
              <a:latin typeface="Manrope" pitchFamily="2" charset="0"/>
            </a:endParaRPr>
          </a:p>
        </p:txBody>
      </p:sp>
      <p:sp>
        <p:nvSpPr>
          <p:cNvPr id="9" name="TextBox 8">
            <a:extLst>
              <a:ext uri="{FF2B5EF4-FFF2-40B4-BE49-F238E27FC236}">
                <a16:creationId xmlns:a16="http://schemas.microsoft.com/office/drawing/2014/main" id="{D0F8BEDC-DD06-4426-A486-82F4CFAA1C2A}"/>
              </a:ext>
            </a:extLst>
          </p:cNvPr>
          <p:cNvSpPr txBox="1">
            <a:spLocks/>
          </p:cNvSpPr>
          <p:nvPr/>
        </p:nvSpPr>
        <p:spPr>
          <a:xfrm>
            <a:off x="3526225" y="3953483"/>
            <a:ext cx="2429856" cy="738664"/>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Addressing customer churn with seamless payments.</a:t>
            </a:r>
            <a:endParaRPr kumimoji="0" lang="en-US" sz="1600" b="0" i="0" u="none" strike="noStrike" kern="1200" cap="none" spc="0" normalizeH="0" baseline="0" noProof="0">
              <a:ln>
                <a:noFill/>
              </a:ln>
              <a:solidFill>
                <a:schemeClr val="accent1"/>
              </a:solidFill>
              <a:effectLst/>
              <a:uLnTx/>
              <a:uFillTx/>
              <a:latin typeface="Manrope" pitchFamily="2" charset="0"/>
            </a:endParaRPr>
          </a:p>
        </p:txBody>
      </p:sp>
      <p:sp>
        <p:nvSpPr>
          <p:cNvPr id="10" name="TextBox 9">
            <a:extLst>
              <a:ext uri="{FF2B5EF4-FFF2-40B4-BE49-F238E27FC236}">
                <a16:creationId xmlns:a16="http://schemas.microsoft.com/office/drawing/2014/main" id="{15489E6F-3AC8-4C09-87BD-BFA8EE06A507}"/>
              </a:ext>
            </a:extLst>
          </p:cNvPr>
          <p:cNvSpPr txBox="1">
            <a:spLocks/>
          </p:cNvSpPr>
          <p:nvPr/>
        </p:nvSpPr>
        <p:spPr>
          <a:xfrm>
            <a:off x="6362290" y="3953483"/>
            <a:ext cx="2154693" cy="984885"/>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Provide ongoing value to consumers with regular updates and new features.</a:t>
            </a:r>
            <a:endParaRPr kumimoji="0" lang="en-US" sz="1600" b="0" i="0" u="none" strike="noStrike" kern="1200" cap="none" spc="0" normalizeH="0" baseline="0" noProof="0">
              <a:ln>
                <a:noFill/>
              </a:ln>
              <a:solidFill>
                <a:schemeClr val="accent1"/>
              </a:solidFill>
              <a:effectLst/>
              <a:uLnTx/>
              <a:uFillTx/>
              <a:latin typeface="Manrope" pitchFamily="2" charset="0"/>
            </a:endParaRPr>
          </a:p>
        </p:txBody>
      </p:sp>
      <p:sp>
        <p:nvSpPr>
          <p:cNvPr id="11" name="TextBox 10">
            <a:extLst>
              <a:ext uri="{FF2B5EF4-FFF2-40B4-BE49-F238E27FC236}">
                <a16:creationId xmlns:a16="http://schemas.microsoft.com/office/drawing/2014/main" id="{65F1687A-F093-426C-803A-DD15677F52A5}"/>
              </a:ext>
            </a:extLst>
          </p:cNvPr>
          <p:cNvSpPr txBox="1">
            <a:spLocks/>
          </p:cNvSpPr>
          <p:nvPr/>
        </p:nvSpPr>
        <p:spPr>
          <a:xfrm>
            <a:off x="9166823" y="3953483"/>
            <a:ext cx="2369367" cy="738664"/>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anrope" pitchFamily="2" charset="0"/>
              </a:rPr>
              <a:t>Focus on customer engagement and satisfaction </a:t>
            </a:r>
          </a:p>
        </p:txBody>
      </p:sp>
      <p:sp>
        <p:nvSpPr>
          <p:cNvPr id="3" name="TextBox 2">
            <a:extLst>
              <a:ext uri="{FF2B5EF4-FFF2-40B4-BE49-F238E27FC236}">
                <a16:creationId xmlns:a16="http://schemas.microsoft.com/office/drawing/2014/main" id="{8B662432-6685-755C-2AA3-BED26A218AAC}"/>
              </a:ext>
            </a:extLst>
          </p:cNvPr>
          <p:cNvSpPr txBox="1"/>
          <p:nvPr/>
        </p:nvSpPr>
        <p:spPr>
          <a:xfrm>
            <a:off x="658629" y="3170179"/>
            <a:ext cx="2147633"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2000" b="1">
                <a:solidFill>
                  <a:srgbClr val="214792"/>
                </a:solidFill>
                <a:latin typeface="Manrope" pitchFamily="2" charset="0"/>
              </a:rPr>
              <a:t>Recurring Revenue model.</a:t>
            </a:r>
            <a:endParaRPr kumimoji="0" lang="en-US" sz="2000" b="1" i="0" u="none" strike="noStrike" kern="1200" cap="none" spc="0" normalizeH="0" baseline="0" noProof="0">
              <a:ln>
                <a:noFill/>
              </a:ln>
              <a:solidFill>
                <a:srgbClr val="214792"/>
              </a:solidFill>
              <a:effectLst/>
              <a:uLnTx/>
              <a:uFillTx/>
              <a:latin typeface="Manrope" pitchFamily="2" charset="0"/>
            </a:endParaRPr>
          </a:p>
        </p:txBody>
      </p:sp>
      <p:sp>
        <p:nvSpPr>
          <p:cNvPr id="4" name="TextBox 3">
            <a:extLst>
              <a:ext uri="{FF2B5EF4-FFF2-40B4-BE49-F238E27FC236}">
                <a16:creationId xmlns:a16="http://schemas.microsoft.com/office/drawing/2014/main" id="{4940DA98-EAB4-9AC9-4FC7-1ED61931D4C4}"/>
              </a:ext>
            </a:extLst>
          </p:cNvPr>
          <p:cNvSpPr txBox="1"/>
          <p:nvPr/>
        </p:nvSpPr>
        <p:spPr>
          <a:xfrm>
            <a:off x="6326455" y="3191624"/>
            <a:ext cx="2177465"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14792"/>
                </a:solidFill>
                <a:effectLst/>
                <a:uLnTx/>
                <a:uFillTx/>
                <a:latin typeface="Manrope" pitchFamily="2" charset="0"/>
              </a:rPr>
              <a:t>Continuous </a:t>
            </a:r>
          </a:p>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14792"/>
                </a:solidFill>
                <a:effectLst/>
                <a:uLnTx/>
                <a:uFillTx/>
                <a:latin typeface="Manrope" pitchFamily="2" charset="0"/>
              </a:rPr>
              <a:t>value </a:t>
            </a:r>
            <a:r>
              <a:rPr lang="en-US" sz="2000" b="1">
                <a:solidFill>
                  <a:srgbClr val="214792"/>
                </a:solidFill>
                <a:latin typeface="Manrope" pitchFamily="2" charset="0"/>
              </a:rPr>
              <a:t>d</a:t>
            </a:r>
            <a:r>
              <a:rPr kumimoji="0" lang="en-US" sz="2000" b="1" i="0" u="none" strike="noStrike" kern="1200" cap="none" spc="0" normalizeH="0" baseline="0" noProof="0" err="1">
                <a:ln>
                  <a:noFill/>
                </a:ln>
                <a:solidFill>
                  <a:srgbClr val="214792"/>
                </a:solidFill>
                <a:effectLst/>
                <a:uLnTx/>
                <a:uFillTx/>
                <a:latin typeface="Manrope" pitchFamily="2" charset="0"/>
              </a:rPr>
              <a:t>elivery</a:t>
            </a:r>
            <a:r>
              <a:rPr kumimoji="0" lang="en-US" sz="2000" b="1" i="0" u="none" strike="noStrike" kern="1200" cap="none" spc="0" normalizeH="0" baseline="0" noProof="0">
                <a:ln>
                  <a:noFill/>
                </a:ln>
                <a:solidFill>
                  <a:srgbClr val="214792"/>
                </a:solidFill>
                <a:effectLst/>
                <a:uLnTx/>
                <a:uFillTx/>
                <a:latin typeface="Manrope" pitchFamily="2" charset="0"/>
              </a:rPr>
              <a:t>.</a:t>
            </a:r>
          </a:p>
        </p:txBody>
      </p:sp>
      <p:sp>
        <p:nvSpPr>
          <p:cNvPr id="5" name="TextBox 4">
            <a:extLst>
              <a:ext uri="{FF2B5EF4-FFF2-40B4-BE49-F238E27FC236}">
                <a16:creationId xmlns:a16="http://schemas.microsoft.com/office/drawing/2014/main" id="{B3BA3522-AA72-2478-F6CA-56384B5295A4}"/>
              </a:ext>
            </a:extLst>
          </p:cNvPr>
          <p:cNvSpPr txBox="1"/>
          <p:nvPr/>
        </p:nvSpPr>
        <p:spPr>
          <a:xfrm>
            <a:off x="9166823" y="3188717"/>
            <a:ext cx="2158674"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2000" b="1">
                <a:solidFill>
                  <a:srgbClr val="214792"/>
                </a:solidFill>
                <a:latin typeface="Manrope" pitchFamily="2" charset="0"/>
              </a:rPr>
              <a:t>Customer centric focus.</a:t>
            </a:r>
            <a:endParaRPr kumimoji="0" lang="en-US" sz="2000" b="1" i="0" u="none" strike="noStrike" kern="1200" cap="none" spc="0" normalizeH="0" baseline="0" noProof="0">
              <a:ln>
                <a:noFill/>
              </a:ln>
              <a:solidFill>
                <a:srgbClr val="214792"/>
              </a:solidFill>
              <a:effectLst/>
              <a:uLnTx/>
              <a:uFillTx/>
              <a:latin typeface="Manrope" pitchFamily="2" charset="0"/>
            </a:endParaRPr>
          </a:p>
        </p:txBody>
      </p:sp>
      <p:sp>
        <p:nvSpPr>
          <p:cNvPr id="6" name="TextBox 5">
            <a:extLst>
              <a:ext uri="{FF2B5EF4-FFF2-40B4-BE49-F238E27FC236}">
                <a16:creationId xmlns:a16="http://schemas.microsoft.com/office/drawing/2014/main" id="{68BB6BB9-81DD-67CF-E7FD-82118C4E207F}"/>
              </a:ext>
            </a:extLst>
          </p:cNvPr>
          <p:cNvSpPr txBox="1"/>
          <p:nvPr/>
        </p:nvSpPr>
        <p:spPr>
          <a:xfrm>
            <a:off x="3524938" y="3188717"/>
            <a:ext cx="2369368" cy="61555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14792"/>
                </a:solidFill>
                <a:effectLst/>
                <a:uLnTx/>
                <a:uFillTx/>
                <a:latin typeface="Manrope" pitchFamily="2" charset="0"/>
              </a:rPr>
              <a:t>Payment portal </a:t>
            </a:r>
            <a:r>
              <a:rPr lang="en-US" sz="2000" b="1">
                <a:solidFill>
                  <a:srgbClr val="214792"/>
                </a:solidFill>
                <a:latin typeface="Manrope" pitchFamily="2" charset="0"/>
              </a:rPr>
              <a:t>e</a:t>
            </a:r>
            <a:r>
              <a:rPr kumimoji="0" lang="en-US" sz="2000" b="1" i="0" u="none" strike="noStrike" kern="1200" cap="none" spc="0" normalizeH="0" baseline="0" noProof="0" err="1">
                <a:ln>
                  <a:noFill/>
                </a:ln>
                <a:solidFill>
                  <a:srgbClr val="214792"/>
                </a:solidFill>
                <a:effectLst/>
                <a:uLnTx/>
                <a:uFillTx/>
                <a:latin typeface="Manrope" pitchFamily="2" charset="0"/>
              </a:rPr>
              <a:t>xperience</a:t>
            </a:r>
            <a:r>
              <a:rPr kumimoji="0" lang="en-US" sz="2000" b="1" i="0" u="none" strike="noStrike" kern="1200" cap="none" spc="0" normalizeH="0" baseline="0" noProof="0">
                <a:ln>
                  <a:noFill/>
                </a:ln>
                <a:solidFill>
                  <a:srgbClr val="214792"/>
                </a:solidFill>
                <a:effectLst/>
                <a:uLnTx/>
                <a:uFillTx/>
                <a:latin typeface="Manrope" pitchFamily="2" charset="0"/>
              </a:rPr>
              <a:t>.</a:t>
            </a:r>
          </a:p>
        </p:txBody>
      </p:sp>
      <p:cxnSp>
        <p:nvCxnSpPr>
          <p:cNvPr id="8" name="Straight Connector 7">
            <a:extLst>
              <a:ext uri="{FF2B5EF4-FFF2-40B4-BE49-F238E27FC236}">
                <a16:creationId xmlns:a16="http://schemas.microsoft.com/office/drawing/2014/main" id="{183504B9-03A1-1268-93F3-EDE56341E260}"/>
              </a:ext>
              <a:ext uri="{C183D7F6-B498-43B3-948B-1728B52AA6E4}">
                <adec:decorative xmlns:adec="http://schemas.microsoft.com/office/drawing/2017/decorative" val="1"/>
              </a:ext>
            </a:extLst>
          </p:cNvPr>
          <p:cNvCxnSpPr>
            <a:cxnSpLocks/>
          </p:cNvCxnSpPr>
          <p:nvPr/>
        </p:nvCxnSpPr>
        <p:spPr>
          <a:xfrm>
            <a:off x="3077927" y="2468880"/>
            <a:ext cx="0" cy="2359152"/>
          </a:xfrm>
          <a:prstGeom prst="line">
            <a:avLst/>
          </a:prstGeom>
          <a:ln w="12700">
            <a:gradFill>
              <a:gsLst>
                <a:gs pos="0">
                  <a:schemeClr val="accent2"/>
                </a:gs>
                <a:gs pos="100000">
                  <a:schemeClr val="accent5"/>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AB670E-EE68-A21D-6B3E-212F38E6AD85}"/>
              </a:ext>
              <a:ext uri="{C183D7F6-B498-43B3-948B-1728B52AA6E4}">
                <adec:decorative xmlns:adec="http://schemas.microsoft.com/office/drawing/2017/decorative" val="1"/>
              </a:ext>
            </a:extLst>
          </p:cNvPr>
          <p:cNvCxnSpPr>
            <a:cxnSpLocks/>
          </p:cNvCxnSpPr>
          <p:nvPr/>
        </p:nvCxnSpPr>
        <p:spPr>
          <a:xfrm>
            <a:off x="5860316" y="2547257"/>
            <a:ext cx="0" cy="2354272"/>
          </a:xfrm>
          <a:prstGeom prst="line">
            <a:avLst/>
          </a:prstGeom>
          <a:ln w="12700">
            <a:gradFill>
              <a:gsLst>
                <a:gs pos="0">
                  <a:schemeClr val="accent2"/>
                </a:gs>
                <a:gs pos="100000">
                  <a:schemeClr val="accent5"/>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910AAE-AE1C-9948-81D7-66988C414328}"/>
              </a:ext>
              <a:ext uri="{C183D7F6-B498-43B3-948B-1728B52AA6E4}">
                <adec:decorative xmlns:adec="http://schemas.microsoft.com/office/drawing/2017/decorative" val="1"/>
              </a:ext>
            </a:extLst>
          </p:cNvPr>
          <p:cNvCxnSpPr>
            <a:cxnSpLocks/>
          </p:cNvCxnSpPr>
          <p:nvPr/>
        </p:nvCxnSpPr>
        <p:spPr>
          <a:xfrm>
            <a:off x="8851710" y="2547257"/>
            <a:ext cx="0" cy="2354272"/>
          </a:xfrm>
          <a:prstGeom prst="line">
            <a:avLst/>
          </a:prstGeom>
          <a:ln w="12700">
            <a:gradFill>
              <a:gsLst>
                <a:gs pos="0">
                  <a:schemeClr val="accent2"/>
                </a:gs>
                <a:gs pos="100000">
                  <a:schemeClr val="accent5"/>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Graphic 33">
            <a:extLst>
              <a:ext uri="{FF2B5EF4-FFF2-40B4-BE49-F238E27FC236}">
                <a16:creationId xmlns:a16="http://schemas.microsoft.com/office/drawing/2014/main" id="{01110670-DFED-77FD-24D3-16EBFF01CEF7}"/>
              </a:ext>
            </a:extLst>
          </p:cNvPr>
          <p:cNvSpPr/>
          <p:nvPr/>
        </p:nvSpPr>
        <p:spPr>
          <a:xfrm>
            <a:off x="9199821" y="2618002"/>
            <a:ext cx="361236" cy="343602"/>
          </a:xfrm>
          <a:custGeom>
            <a:avLst/>
            <a:gdLst>
              <a:gd name="connsiteX0" fmla="*/ 187587 w 361236"/>
              <a:gd name="connsiteY0" fmla="*/ 2961 h 343602"/>
              <a:gd name="connsiteX1" fmla="*/ 190400 w 361236"/>
              <a:gd name="connsiteY1" fmla="*/ 131 h 343602"/>
              <a:gd name="connsiteX2" fmla="*/ 239199 w 361236"/>
              <a:gd name="connsiteY2" fmla="*/ 131 h 343602"/>
              <a:gd name="connsiteX3" fmla="*/ 239875 w 361236"/>
              <a:gd name="connsiteY3" fmla="*/ 115 h 343602"/>
              <a:gd name="connsiteX4" fmla="*/ 249574 w 361236"/>
              <a:gd name="connsiteY4" fmla="*/ 115 h 343602"/>
              <a:gd name="connsiteX5" fmla="*/ 250252 w 361236"/>
              <a:gd name="connsiteY5" fmla="*/ 131 h 343602"/>
              <a:gd name="connsiteX6" fmla="*/ 250981 w 361236"/>
              <a:gd name="connsiteY6" fmla="*/ 131 h 343602"/>
              <a:gd name="connsiteX7" fmla="*/ 281578 w 361236"/>
              <a:gd name="connsiteY7" fmla="*/ 6824 h 343602"/>
              <a:gd name="connsiteX8" fmla="*/ 282326 w 361236"/>
              <a:gd name="connsiteY8" fmla="*/ 7144 h 343602"/>
              <a:gd name="connsiteX9" fmla="*/ 326899 w 361236"/>
              <a:gd name="connsiteY9" fmla="*/ 41861 h 343602"/>
              <a:gd name="connsiteX10" fmla="*/ 342231 w 361236"/>
              <a:gd name="connsiteY10" fmla="*/ 124693 h 343602"/>
              <a:gd name="connsiteX11" fmla="*/ 279716 w 361236"/>
              <a:gd name="connsiteY11" fmla="*/ 63017 h 343602"/>
              <a:gd name="connsiteX12" fmla="*/ 269683 w 361236"/>
              <a:gd name="connsiteY12" fmla="*/ 58901 h 343602"/>
              <a:gd name="connsiteX13" fmla="*/ 179294 w 361236"/>
              <a:gd name="connsiteY13" fmla="*/ 58901 h 343602"/>
              <a:gd name="connsiteX14" fmla="*/ 178709 w 361236"/>
              <a:gd name="connsiteY14" fmla="*/ 58912 h 343602"/>
              <a:gd name="connsiteX15" fmla="*/ 170665 w 361236"/>
              <a:gd name="connsiteY15" fmla="*/ 61800 h 343602"/>
              <a:gd name="connsiteX16" fmla="*/ 134765 w 361236"/>
              <a:gd name="connsiteY16" fmla="*/ 89000 h 343602"/>
              <a:gd name="connsiteX17" fmla="*/ 131582 w 361236"/>
              <a:gd name="connsiteY17" fmla="*/ 90941 h 343602"/>
              <a:gd name="connsiteX18" fmla="*/ 108898 w 361236"/>
              <a:gd name="connsiteY18" fmla="*/ 85499 h 343602"/>
              <a:gd name="connsiteX19" fmla="*/ 106954 w 361236"/>
              <a:gd name="connsiteY19" fmla="*/ 82349 h 343602"/>
              <a:gd name="connsiteX20" fmla="*/ 112355 w 361236"/>
              <a:gd name="connsiteY20" fmla="*/ 59960 h 343602"/>
              <a:gd name="connsiteX21" fmla="*/ 187587 w 361236"/>
              <a:gd name="connsiteY21" fmla="*/ 2961 h 343602"/>
              <a:gd name="connsiteX22" fmla="*/ 93557 w 361236"/>
              <a:gd name="connsiteY22" fmla="*/ 213909 h 343602"/>
              <a:gd name="connsiteX23" fmla="*/ 93305 w 361236"/>
              <a:gd name="connsiteY23" fmla="*/ 214159 h 343602"/>
              <a:gd name="connsiteX24" fmla="*/ 74748 w 361236"/>
              <a:gd name="connsiteY24" fmla="*/ 232596 h 343602"/>
              <a:gd name="connsiteX25" fmla="*/ 74505 w 361236"/>
              <a:gd name="connsiteY25" fmla="*/ 232839 h 343602"/>
              <a:gd name="connsiteX26" fmla="*/ 50467 w 361236"/>
              <a:gd name="connsiteY26" fmla="*/ 232596 h 343602"/>
              <a:gd name="connsiteX27" fmla="*/ 50467 w 361236"/>
              <a:gd name="connsiteY27" fmla="*/ 208461 h 343602"/>
              <a:gd name="connsiteX28" fmla="*/ 69023 w 361236"/>
              <a:gd name="connsiteY28" fmla="*/ 190023 h 343602"/>
              <a:gd name="connsiteX29" fmla="*/ 93313 w 361236"/>
              <a:gd name="connsiteY29" fmla="*/ 190023 h 343602"/>
              <a:gd name="connsiteX30" fmla="*/ 93557 w 361236"/>
              <a:gd name="connsiteY30" fmla="*/ 213909 h 343602"/>
              <a:gd name="connsiteX31" fmla="*/ 88018 w 361236"/>
              <a:gd name="connsiteY31" fmla="*/ 246270 h 343602"/>
              <a:gd name="connsiteX32" fmla="*/ 88262 w 361236"/>
              <a:gd name="connsiteY32" fmla="*/ 270158 h 343602"/>
              <a:gd name="connsiteX33" fmla="*/ 112552 w 361236"/>
              <a:gd name="connsiteY33" fmla="*/ 270158 h 343602"/>
              <a:gd name="connsiteX34" fmla="*/ 131108 w 361236"/>
              <a:gd name="connsiteY34" fmla="*/ 251720 h 343602"/>
              <a:gd name="connsiteX35" fmla="*/ 131108 w 361236"/>
              <a:gd name="connsiteY35" fmla="*/ 227585 h 343602"/>
              <a:gd name="connsiteX36" fmla="*/ 128449 w 361236"/>
              <a:gd name="connsiteY36" fmla="*/ 225421 h 343602"/>
              <a:gd name="connsiteX37" fmla="*/ 107070 w 361236"/>
              <a:gd name="connsiteY37" fmla="*/ 227340 h 343602"/>
              <a:gd name="connsiteX38" fmla="*/ 106826 w 361236"/>
              <a:gd name="connsiteY38" fmla="*/ 227584 h 343602"/>
              <a:gd name="connsiteX39" fmla="*/ 88270 w 361236"/>
              <a:gd name="connsiteY39" fmla="*/ 246022 h 343602"/>
              <a:gd name="connsiteX40" fmla="*/ 88018 w 361236"/>
              <a:gd name="connsiteY40" fmla="*/ 246270 h 343602"/>
              <a:gd name="connsiteX41" fmla="*/ 47877 w 361236"/>
              <a:gd name="connsiteY41" fmla="*/ 160040 h 343602"/>
              <a:gd name="connsiteX42" fmla="*/ 47877 w 361236"/>
              <a:gd name="connsiteY42" fmla="*/ 184174 h 343602"/>
              <a:gd name="connsiteX43" fmla="*/ 29321 w 361236"/>
              <a:gd name="connsiteY43" fmla="*/ 202613 h 343602"/>
              <a:gd name="connsiteX44" fmla="*/ 5031 w 361236"/>
              <a:gd name="connsiteY44" fmla="*/ 202613 h 343602"/>
              <a:gd name="connsiteX45" fmla="*/ 5031 w 361236"/>
              <a:gd name="connsiteY45" fmla="*/ 178478 h 343602"/>
              <a:gd name="connsiteX46" fmla="*/ 23587 w 361236"/>
              <a:gd name="connsiteY46" fmla="*/ 160040 h 343602"/>
              <a:gd name="connsiteX47" fmla="*/ 47877 w 361236"/>
              <a:gd name="connsiteY47" fmla="*/ 160040 h 343602"/>
              <a:gd name="connsiteX48" fmla="*/ 168912 w 361236"/>
              <a:gd name="connsiteY48" fmla="*/ 265146 h 343602"/>
              <a:gd name="connsiteX49" fmla="*/ 168912 w 361236"/>
              <a:gd name="connsiteY49" fmla="*/ 289281 h 343602"/>
              <a:gd name="connsiteX50" fmla="*/ 150355 w 361236"/>
              <a:gd name="connsiteY50" fmla="*/ 307719 h 343602"/>
              <a:gd name="connsiteX51" fmla="*/ 145774 w 361236"/>
              <a:gd name="connsiteY51" fmla="*/ 310979 h 343602"/>
              <a:gd name="connsiteX52" fmla="*/ 126066 w 361236"/>
              <a:gd name="connsiteY52" fmla="*/ 307719 h 343602"/>
              <a:gd name="connsiteX53" fmla="*/ 122785 w 361236"/>
              <a:gd name="connsiteY53" fmla="*/ 288138 h 343602"/>
              <a:gd name="connsiteX54" fmla="*/ 122809 w 361236"/>
              <a:gd name="connsiteY54" fmla="*/ 288088 h 343602"/>
              <a:gd name="connsiteX55" fmla="*/ 126066 w 361236"/>
              <a:gd name="connsiteY55" fmla="*/ 283585 h 343602"/>
              <a:gd name="connsiteX56" fmla="*/ 144623 w 361236"/>
              <a:gd name="connsiteY56" fmla="*/ 265146 h 343602"/>
              <a:gd name="connsiteX57" fmla="*/ 168912 w 361236"/>
              <a:gd name="connsiteY57" fmla="*/ 265146 h 343602"/>
              <a:gd name="connsiteX58" fmla="*/ 44892 w 361236"/>
              <a:gd name="connsiteY58" fmla="*/ 34752 h 343602"/>
              <a:gd name="connsiteX59" fmla="*/ 142278 w 361236"/>
              <a:gd name="connsiteY59" fmla="*/ 1439 h 343602"/>
              <a:gd name="connsiteX60" fmla="*/ 95099 w 361236"/>
              <a:gd name="connsiteY60" fmla="*/ 37184 h 343602"/>
              <a:gd name="connsiteX61" fmla="*/ 86209 w 361236"/>
              <a:gd name="connsiteY61" fmla="*/ 102868 h 343602"/>
              <a:gd name="connsiteX62" fmla="*/ 152020 w 361236"/>
              <a:gd name="connsiteY62" fmla="*/ 111776 h 343602"/>
              <a:gd name="connsiteX63" fmla="*/ 184095 w 361236"/>
              <a:gd name="connsiteY63" fmla="*/ 87476 h 343602"/>
              <a:gd name="connsiteX64" fmla="*/ 263821 w 361236"/>
              <a:gd name="connsiteY64" fmla="*/ 87476 h 343602"/>
              <a:gd name="connsiteX65" fmla="*/ 330618 w 361236"/>
              <a:gd name="connsiteY65" fmla="*/ 153378 h 343602"/>
              <a:gd name="connsiteX66" fmla="*/ 331302 w 361236"/>
              <a:gd name="connsiteY66" fmla="*/ 154138 h 343602"/>
              <a:gd name="connsiteX67" fmla="*/ 353209 w 361236"/>
              <a:gd name="connsiteY67" fmla="*/ 176046 h 343602"/>
              <a:gd name="connsiteX68" fmla="*/ 353209 w 361236"/>
              <a:gd name="connsiteY68" fmla="*/ 214803 h 343602"/>
              <a:gd name="connsiteX69" fmla="*/ 316344 w 361236"/>
              <a:gd name="connsiteY69" fmla="*/ 216527 h 343602"/>
              <a:gd name="connsiteX70" fmla="*/ 314509 w 361236"/>
              <a:gd name="connsiteY70" fmla="*/ 214692 h 343602"/>
              <a:gd name="connsiteX71" fmla="*/ 313364 w 361236"/>
              <a:gd name="connsiteY71" fmla="*/ 213713 h 343602"/>
              <a:gd name="connsiteX72" fmla="*/ 292547 w 361236"/>
              <a:gd name="connsiteY72" fmla="*/ 192895 h 343602"/>
              <a:gd name="connsiteX73" fmla="*/ 279076 w 361236"/>
              <a:gd name="connsiteY73" fmla="*/ 192895 h 343602"/>
              <a:gd name="connsiteX74" fmla="*/ 279076 w 361236"/>
              <a:gd name="connsiteY74" fmla="*/ 206366 h 343602"/>
              <a:gd name="connsiteX75" fmla="*/ 300982 w 361236"/>
              <a:gd name="connsiteY75" fmla="*/ 228273 h 343602"/>
              <a:gd name="connsiteX76" fmla="*/ 303422 w 361236"/>
              <a:gd name="connsiteY76" fmla="*/ 230546 h 343602"/>
              <a:gd name="connsiteX77" fmla="*/ 304257 w 361236"/>
              <a:gd name="connsiteY77" fmla="*/ 231380 h 343602"/>
              <a:gd name="connsiteX78" fmla="*/ 304257 w 361236"/>
              <a:gd name="connsiteY78" fmla="*/ 258835 h 343602"/>
              <a:gd name="connsiteX79" fmla="*/ 276802 w 361236"/>
              <a:gd name="connsiteY79" fmla="*/ 258835 h 343602"/>
              <a:gd name="connsiteX80" fmla="*/ 273584 w 361236"/>
              <a:gd name="connsiteY80" fmla="*/ 255617 h 343602"/>
              <a:gd name="connsiteX81" fmla="*/ 260114 w 361236"/>
              <a:gd name="connsiteY81" fmla="*/ 255617 h 343602"/>
              <a:gd name="connsiteX82" fmla="*/ 257327 w 361236"/>
              <a:gd name="connsiteY82" fmla="*/ 262538 h 343602"/>
              <a:gd name="connsiteX83" fmla="*/ 260114 w 361236"/>
              <a:gd name="connsiteY83" fmla="*/ 269488 h 343602"/>
              <a:gd name="connsiteX84" fmla="*/ 264362 w 361236"/>
              <a:gd name="connsiteY84" fmla="*/ 273736 h 343602"/>
              <a:gd name="connsiteX85" fmla="*/ 264362 w 361236"/>
              <a:gd name="connsiteY85" fmla="*/ 299130 h 343602"/>
              <a:gd name="connsiteX86" fmla="*/ 238968 w 361236"/>
              <a:gd name="connsiteY86" fmla="*/ 299130 h 343602"/>
              <a:gd name="connsiteX87" fmla="*/ 238947 w 361236"/>
              <a:gd name="connsiteY87" fmla="*/ 299109 h 343602"/>
              <a:gd name="connsiteX88" fmla="*/ 238723 w 361236"/>
              <a:gd name="connsiteY88" fmla="*/ 298882 h 343602"/>
              <a:gd name="connsiteX89" fmla="*/ 234722 w 361236"/>
              <a:gd name="connsiteY89" fmla="*/ 294881 h 343602"/>
              <a:gd name="connsiteX90" fmla="*/ 229861 w 361236"/>
              <a:gd name="connsiteY90" fmla="*/ 292277 h 343602"/>
              <a:gd name="connsiteX91" fmla="*/ 221250 w 361236"/>
              <a:gd name="connsiteY91" fmla="*/ 294881 h 343602"/>
              <a:gd name="connsiteX92" fmla="*/ 221250 w 361236"/>
              <a:gd name="connsiteY92" fmla="*/ 308352 h 343602"/>
              <a:gd name="connsiteX93" fmla="*/ 225411 w 361236"/>
              <a:gd name="connsiteY93" fmla="*/ 312512 h 343602"/>
              <a:gd name="connsiteX94" fmla="*/ 225252 w 361236"/>
              <a:gd name="connsiteY94" fmla="*/ 338241 h 343602"/>
              <a:gd name="connsiteX95" fmla="*/ 199699 w 361236"/>
              <a:gd name="connsiteY95" fmla="*/ 338565 h 343602"/>
              <a:gd name="connsiteX96" fmla="*/ 172425 w 361236"/>
              <a:gd name="connsiteY96" fmla="*/ 312646 h 343602"/>
              <a:gd name="connsiteX97" fmla="*/ 182426 w 361236"/>
              <a:gd name="connsiteY97" fmla="*/ 302709 h 343602"/>
              <a:gd name="connsiteX98" fmla="*/ 182426 w 361236"/>
              <a:gd name="connsiteY98" fmla="*/ 251720 h 343602"/>
              <a:gd name="connsiteX99" fmla="*/ 155217 w 361236"/>
              <a:gd name="connsiteY99" fmla="*/ 241193 h 343602"/>
              <a:gd name="connsiteX100" fmla="*/ 144621 w 361236"/>
              <a:gd name="connsiteY100" fmla="*/ 214159 h 343602"/>
              <a:gd name="connsiteX101" fmla="*/ 117422 w 361236"/>
              <a:gd name="connsiteY101" fmla="*/ 203630 h 343602"/>
              <a:gd name="connsiteX102" fmla="*/ 106826 w 361236"/>
              <a:gd name="connsiteY102" fmla="*/ 176596 h 343602"/>
              <a:gd name="connsiteX103" fmla="*/ 71693 w 361236"/>
              <a:gd name="connsiteY103" fmla="*/ 167281 h 343602"/>
              <a:gd name="connsiteX104" fmla="*/ 61390 w 361236"/>
              <a:gd name="connsiteY104" fmla="*/ 146613 h 343602"/>
              <a:gd name="connsiteX105" fmla="*/ 13505 w 361236"/>
              <a:gd name="connsiteY105" fmla="*/ 143603 h 343602"/>
              <a:gd name="connsiteX106" fmla="*/ 44892 w 361236"/>
              <a:gd name="connsiteY106" fmla="*/ 34752 h 3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61236" h="343602">
                <a:moveTo>
                  <a:pt x="187587" y="2961"/>
                </a:moveTo>
                <a:cubicBezTo>
                  <a:pt x="188665" y="2144"/>
                  <a:pt x="189608" y="1190"/>
                  <a:pt x="190400" y="131"/>
                </a:cubicBezTo>
                <a:lnTo>
                  <a:pt x="239199" y="131"/>
                </a:lnTo>
                <a:cubicBezTo>
                  <a:pt x="239424" y="131"/>
                  <a:pt x="239650" y="126"/>
                  <a:pt x="239875" y="115"/>
                </a:cubicBezTo>
                <a:cubicBezTo>
                  <a:pt x="243114" y="-39"/>
                  <a:pt x="246350" y="-38"/>
                  <a:pt x="249574" y="115"/>
                </a:cubicBezTo>
                <a:cubicBezTo>
                  <a:pt x="249800" y="126"/>
                  <a:pt x="250025" y="131"/>
                  <a:pt x="250252" y="131"/>
                </a:cubicBezTo>
                <a:lnTo>
                  <a:pt x="250981" y="131"/>
                </a:lnTo>
                <a:cubicBezTo>
                  <a:pt x="261935" y="131"/>
                  <a:pt x="272289" y="2532"/>
                  <a:pt x="281578" y="6824"/>
                </a:cubicBezTo>
                <a:cubicBezTo>
                  <a:pt x="281823" y="6938"/>
                  <a:pt x="282073" y="7044"/>
                  <a:pt x="282326" y="7144"/>
                </a:cubicBezTo>
                <a:cubicBezTo>
                  <a:pt x="299805" y="14042"/>
                  <a:pt x="315408" y="25794"/>
                  <a:pt x="326899" y="41861"/>
                </a:cubicBezTo>
                <a:cubicBezTo>
                  <a:pt x="344216" y="66080"/>
                  <a:pt x="349618" y="96444"/>
                  <a:pt x="342231" y="124693"/>
                </a:cubicBezTo>
                <a:lnTo>
                  <a:pt x="279716" y="63017"/>
                </a:lnTo>
                <a:cubicBezTo>
                  <a:pt x="277042" y="60379"/>
                  <a:pt x="273438" y="58901"/>
                  <a:pt x="269683" y="58901"/>
                </a:cubicBezTo>
                <a:lnTo>
                  <a:pt x="179294" y="58901"/>
                </a:lnTo>
                <a:cubicBezTo>
                  <a:pt x="179098" y="58901"/>
                  <a:pt x="178904" y="58905"/>
                  <a:pt x="178709" y="58912"/>
                </a:cubicBezTo>
                <a:cubicBezTo>
                  <a:pt x="175802" y="59031"/>
                  <a:pt x="172993" y="60036"/>
                  <a:pt x="170665" y="61800"/>
                </a:cubicBezTo>
                <a:lnTo>
                  <a:pt x="134765" y="89000"/>
                </a:lnTo>
                <a:cubicBezTo>
                  <a:pt x="133753" y="89766"/>
                  <a:pt x="132686" y="90413"/>
                  <a:pt x="131582" y="90941"/>
                </a:cubicBezTo>
                <a:cubicBezTo>
                  <a:pt x="123855" y="94639"/>
                  <a:pt x="114300" y="92555"/>
                  <a:pt x="108898" y="85499"/>
                </a:cubicBezTo>
                <a:cubicBezTo>
                  <a:pt x="108131" y="84496"/>
                  <a:pt x="107484" y="83440"/>
                  <a:pt x="106954" y="82349"/>
                </a:cubicBezTo>
                <a:cubicBezTo>
                  <a:pt x="103247" y="74706"/>
                  <a:pt x="105310" y="65298"/>
                  <a:pt x="112355" y="59960"/>
                </a:cubicBezTo>
                <a:lnTo>
                  <a:pt x="187587" y="2961"/>
                </a:lnTo>
                <a:close/>
                <a:moveTo>
                  <a:pt x="93557" y="213909"/>
                </a:moveTo>
                <a:lnTo>
                  <a:pt x="93305" y="214159"/>
                </a:lnTo>
                <a:lnTo>
                  <a:pt x="74748" y="232596"/>
                </a:lnTo>
                <a:lnTo>
                  <a:pt x="74505" y="232839"/>
                </a:lnTo>
                <a:cubicBezTo>
                  <a:pt x="67779" y="239257"/>
                  <a:pt x="57091" y="239177"/>
                  <a:pt x="50467" y="232596"/>
                </a:cubicBezTo>
                <a:cubicBezTo>
                  <a:pt x="43759" y="225930"/>
                  <a:pt x="43759" y="215125"/>
                  <a:pt x="50467" y="208461"/>
                </a:cubicBezTo>
                <a:lnTo>
                  <a:pt x="69023" y="190023"/>
                </a:lnTo>
                <a:cubicBezTo>
                  <a:pt x="75731" y="183359"/>
                  <a:pt x="86605" y="183359"/>
                  <a:pt x="93313" y="190023"/>
                </a:cubicBezTo>
                <a:cubicBezTo>
                  <a:pt x="99938" y="196606"/>
                  <a:pt x="100019" y="207229"/>
                  <a:pt x="93557" y="213909"/>
                </a:cubicBezTo>
                <a:close/>
                <a:moveTo>
                  <a:pt x="88018" y="246270"/>
                </a:moveTo>
                <a:cubicBezTo>
                  <a:pt x="81555" y="252952"/>
                  <a:pt x="81637" y="263575"/>
                  <a:pt x="88262" y="270158"/>
                </a:cubicBezTo>
                <a:cubicBezTo>
                  <a:pt x="94969" y="276822"/>
                  <a:pt x="105844" y="276822"/>
                  <a:pt x="112552" y="270158"/>
                </a:cubicBezTo>
                <a:lnTo>
                  <a:pt x="131108" y="251720"/>
                </a:lnTo>
                <a:cubicBezTo>
                  <a:pt x="137815" y="245056"/>
                  <a:pt x="137815" y="234251"/>
                  <a:pt x="131108" y="227585"/>
                </a:cubicBezTo>
                <a:cubicBezTo>
                  <a:pt x="130280" y="226762"/>
                  <a:pt x="129388" y="226042"/>
                  <a:pt x="128449" y="225421"/>
                </a:cubicBezTo>
                <a:cubicBezTo>
                  <a:pt x="121874" y="221086"/>
                  <a:pt x="112954" y="221724"/>
                  <a:pt x="107070" y="227340"/>
                </a:cubicBezTo>
                <a:lnTo>
                  <a:pt x="106826" y="227584"/>
                </a:lnTo>
                <a:lnTo>
                  <a:pt x="88270" y="246022"/>
                </a:lnTo>
                <a:lnTo>
                  <a:pt x="88018" y="246270"/>
                </a:lnTo>
                <a:close/>
                <a:moveTo>
                  <a:pt x="47877" y="160040"/>
                </a:moveTo>
                <a:cubicBezTo>
                  <a:pt x="54584" y="166705"/>
                  <a:pt x="54584" y="177511"/>
                  <a:pt x="47877" y="184174"/>
                </a:cubicBezTo>
                <a:lnTo>
                  <a:pt x="29321" y="202613"/>
                </a:lnTo>
                <a:cubicBezTo>
                  <a:pt x="22613" y="209276"/>
                  <a:pt x="11738" y="209276"/>
                  <a:pt x="5031" y="202613"/>
                </a:cubicBezTo>
                <a:cubicBezTo>
                  <a:pt x="-1677" y="195947"/>
                  <a:pt x="-1677" y="185142"/>
                  <a:pt x="5031" y="178478"/>
                </a:cubicBezTo>
                <a:lnTo>
                  <a:pt x="23587" y="160040"/>
                </a:lnTo>
                <a:cubicBezTo>
                  <a:pt x="30294" y="153376"/>
                  <a:pt x="41169" y="153376"/>
                  <a:pt x="47877" y="160040"/>
                </a:cubicBezTo>
                <a:close/>
                <a:moveTo>
                  <a:pt x="168912" y="265146"/>
                </a:moveTo>
                <a:cubicBezTo>
                  <a:pt x="175620" y="271812"/>
                  <a:pt x="175620" y="282617"/>
                  <a:pt x="168912" y="289281"/>
                </a:cubicBezTo>
                <a:lnTo>
                  <a:pt x="150355" y="307719"/>
                </a:lnTo>
                <a:cubicBezTo>
                  <a:pt x="148980" y="309087"/>
                  <a:pt x="147429" y="310173"/>
                  <a:pt x="145774" y="310979"/>
                </a:cubicBezTo>
                <a:cubicBezTo>
                  <a:pt x="139362" y="314103"/>
                  <a:pt x="131398" y="313017"/>
                  <a:pt x="126066" y="307719"/>
                </a:cubicBezTo>
                <a:cubicBezTo>
                  <a:pt x="120735" y="302421"/>
                  <a:pt x="119641" y="294508"/>
                  <a:pt x="122785" y="288138"/>
                </a:cubicBezTo>
                <a:lnTo>
                  <a:pt x="122809" y="288088"/>
                </a:lnTo>
                <a:cubicBezTo>
                  <a:pt x="123618" y="286463"/>
                  <a:pt x="124704" y="284937"/>
                  <a:pt x="126066" y="283585"/>
                </a:cubicBezTo>
                <a:lnTo>
                  <a:pt x="144623" y="265146"/>
                </a:lnTo>
                <a:cubicBezTo>
                  <a:pt x="151331" y="258483"/>
                  <a:pt x="162205" y="258483"/>
                  <a:pt x="168912" y="265146"/>
                </a:cubicBezTo>
                <a:close/>
                <a:moveTo>
                  <a:pt x="44892" y="34752"/>
                </a:moveTo>
                <a:cubicBezTo>
                  <a:pt x="71479" y="8335"/>
                  <a:pt x="107641" y="-2769"/>
                  <a:pt x="142278" y="1439"/>
                </a:cubicBezTo>
                <a:lnTo>
                  <a:pt x="95099" y="37184"/>
                </a:lnTo>
                <a:cubicBezTo>
                  <a:pt x="74424" y="52848"/>
                  <a:pt x="70442" y="82272"/>
                  <a:pt x="86209" y="102868"/>
                </a:cubicBezTo>
                <a:cubicBezTo>
                  <a:pt x="101941" y="123420"/>
                  <a:pt x="131391" y="127406"/>
                  <a:pt x="152020" y="111776"/>
                </a:cubicBezTo>
                <a:lnTo>
                  <a:pt x="184095" y="87476"/>
                </a:lnTo>
                <a:lnTo>
                  <a:pt x="263821" y="87476"/>
                </a:lnTo>
                <a:lnTo>
                  <a:pt x="330618" y="153378"/>
                </a:lnTo>
                <a:cubicBezTo>
                  <a:pt x="330829" y="153641"/>
                  <a:pt x="331058" y="153894"/>
                  <a:pt x="331302" y="154138"/>
                </a:cubicBezTo>
                <a:lnTo>
                  <a:pt x="353209" y="176046"/>
                </a:lnTo>
                <a:cubicBezTo>
                  <a:pt x="363912" y="186748"/>
                  <a:pt x="363912" y="204101"/>
                  <a:pt x="353209" y="214803"/>
                </a:cubicBezTo>
                <a:cubicBezTo>
                  <a:pt x="343117" y="224896"/>
                  <a:pt x="327111" y="225469"/>
                  <a:pt x="316344" y="216527"/>
                </a:cubicBezTo>
                <a:lnTo>
                  <a:pt x="314509" y="214692"/>
                </a:lnTo>
                <a:cubicBezTo>
                  <a:pt x="314149" y="214332"/>
                  <a:pt x="313766" y="214005"/>
                  <a:pt x="313364" y="213713"/>
                </a:cubicBezTo>
                <a:lnTo>
                  <a:pt x="292547" y="192895"/>
                </a:lnTo>
                <a:cubicBezTo>
                  <a:pt x="288826" y="189175"/>
                  <a:pt x="282795" y="189175"/>
                  <a:pt x="279076" y="192895"/>
                </a:cubicBezTo>
                <a:cubicBezTo>
                  <a:pt x="275356" y="196616"/>
                  <a:pt x="275356" y="202645"/>
                  <a:pt x="279076" y="206366"/>
                </a:cubicBezTo>
                <a:lnTo>
                  <a:pt x="300982" y="228273"/>
                </a:lnTo>
                <a:cubicBezTo>
                  <a:pt x="301774" y="229066"/>
                  <a:pt x="302590" y="229822"/>
                  <a:pt x="303422" y="230546"/>
                </a:cubicBezTo>
                <a:lnTo>
                  <a:pt x="304257" y="231380"/>
                </a:lnTo>
                <a:cubicBezTo>
                  <a:pt x="311839" y="238962"/>
                  <a:pt x="311839" y="251255"/>
                  <a:pt x="304257" y="258835"/>
                </a:cubicBezTo>
                <a:cubicBezTo>
                  <a:pt x="296675" y="266417"/>
                  <a:pt x="284384" y="266417"/>
                  <a:pt x="276802" y="258835"/>
                </a:cubicBezTo>
                <a:lnTo>
                  <a:pt x="273584" y="255617"/>
                </a:lnTo>
                <a:cubicBezTo>
                  <a:pt x="269866" y="251899"/>
                  <a:pt x="263834" y="251899"/>
                  <a:pt x="260114" y="255617"/>
                </a:cubicBezTo>
                <a:cubicBezTo>
                  <a:pt x="258207" y="257524"/>
                  <a:pt x="257277" y="260039"/>
                  <a:pt x="257327" y="262538"/>
                </a:cubicBezTo>
                <a:cubicBezTo>
                  <a:pt x="257270" y="265047"/>
                  <a:pt x="258199" y="267573"/>
                  <a:pt x="260114" y="269488"/>
                </a:cubicBezTo>
                <a:lnTo>
                  <a:pt x="264362" y="273736"/>
                </a:lnTo>
                <a:cubicBezTo>
                  <a:pt x="271374" y="280748"/>
                  <a:pt x="271374" y="292117"/>
                  <a:pt x="264362" y="299130"/>
                </a:cubicBezTo>
                <a:cubicBezTo>
                  <a:pt x="257350" y="306142"/>
                  <a:pt x="245981" y="306142"/>
                  <a:pt x="238968" y="299130"/>
                </a:cubicBezTo>
                <a:lnTo>
                  <a:pt x="238947" y="299109"/>
                </a:lnTo>
                <a:lnTo>
                  <a:pt x="238723" y="298882"/>
                </a:lnTo>
                <a:lnTo>
                  <a:pt x="234722" y="294881"/>
                </a:lnTo>
                <a:cubicBezTo>
                  <a:pt x="233341" y="293500"/>
                  <a:pt x="231642" y="292632"/>
                  <a:pt x="229861" y="292277"/>
                </a:cubicBezTo>
                <a:cubicBezTo>
                  <a:pt x="226843" y="291673"/>
                  <a:pt x="223589" y="292542"/>
                  <a:pt x="221250" y="294881"/>
                </a:cubicBezTo>
                <a:cubicBezTo>
                  <a:pt x="217530" y="298600"/>
                  <a:pt x="217530" y="304631"/>
                  <a:pt x="221250" y="308352"/>
                </a:cubicBezTo>
                <a:lnTo>
                  <a:pt x="225411" y="312512"/>
                </a:lnTo>
                <a:cubicBezTo>
                  <a:pt x="232402" y="319673"/>
                  <a:pt x="232349" y="331145"/>
                  <a:pt x="225252" y="338241"/>
                </a:cubicBezTo>
                <a:cubicBezTo>
                  <a:pt x="218233" y="345261"/>
                  <a:pt x="206896" y="345406"/>
                  <a:pt x="199699" y="338565"/>
                </a:cubicBezTo>
                <a:lnTo>
                  <a:pt x="172425" y="312646"/>
                </a:lnTo>
                <a:lnTo>
                  <a:pt x="182426" y="302709"/>
                </a:lnTo>
                <a:cubicBezTo>
                  <a:pt x="196597" y="288629"/>
                  <a:pt x="196597" y="265800"/>
                  <a:pt x="182426" y="251720"/>
                </a:cubicBezTo>
                <a:cubicBezTo>
                  <a:pt x="174945" y="244288"/>
                  <a:pt x="165013" y="240779"/>
                  <a:pt x="155217" y="241193"/>
                </a:cubicBezTo>
                <a:cubicBezTo>
                  <a:pt x="155632" y="231458"/>
                  <a:pt x="152100" y="221590"/>
                  <a:pt x="144621" y="214159"/>
                </a:cubicBezTo>
                <a:cubicBezTo>
                  <a:pt x="137144" y="206729"/>
                  <a:pt x="127215" y="203219"/>
                  <a:pt x="117422" y="203630"/>
                </a:cubicBezTo>
                <a:cubicBezTo>
                  <a:pt x="117838" y="193897"/>
                  <a:pt x="114306" y="184028"/>
                  <a:pt x="106826" y="176596"/>
                </a:cubicBezTo>
                <a:cubicBezTo>
                  <a:pt x="97309" y="167140"/>
                  <a:pt x="83820" y="164035"/>
                  <a:pt x="71693" y="167281"/>
                </a:cubicBezTo>
                <a:cubicBezTo>
                  <a:pt x="70671" y="159722"/>
                  <a:pt x="67237" y="152424"/>
                  <a:pt x="61390" y="146613"/>
                </a:cubicBezTo>
                <a:cubicBezTo>
                  <a:pt x="48314" y="133621"/>
                  <a:pt x="27740" y="132617"/>
                  <a:pt x="13505" y="143603"/>
                </a:cubicBezTo>
                <a:cubicBezTo>
                  <a:pt x="4709" y="105703"/>
                  <a:pt x="15171" y="64282"/>
                  <a:pt x="44892" y="34752"/>
                </a:cubicBezTo>
                <a:close/>
              </a:path>
            </a:pathLst>
          </a:custGeom>
          <a:gradFill>
            <a:gsLst>
              <a:gs pos="100000">
                <a:schemeClr val="accent2"/>
              </a:gs>
              <a:gs pos="0">
                <a:srgbClr val="214792"/>
              </a:gs>
            </a:gsLst>
            <a:lin ang="2700000" scaled="0"/>
          </a:gradFill>
          <a:ln w="19050" cap="flat">
            <a:noFill/>
            <a:prstDash val="solid"/>
            <a:miter/>
          </a:ln>
        </p:spPr>
        <p:txBody>
          <a:bodyPr rtlCol="0" anchor="ctr"/>
          <a:lstStyle/>
          <a:p>
            <a:endParaRPr lang="en-US"/>
          </a:p>
        </p:txBody>
      </p:sp>
      <p:sp>
        <p:nvSpPr>
          <p:cNvPr id="38" name="Graphic 36">
            <a:extLst>
              <a:ext uri="{FF2B5EF4-FFF2-40B4-BE49-F238E27FC236}">
                <a16:creationId xmlns:a16="http://schemas.microsoft.com/office/drawing/2014/main" id="{CEE1E34C-198A-7AFB-B7B3-669E1152BBDF}"/>
              </a:ext>
            </a:extLst>
          </p:cNvPr>
          <p:cNvSpPr/>
          <p:nvPr/>
        </p:nvSpPr>
        <p:spPr>
          <a:xfrm>
            <a:off x="6280042" y="2589825"/>
            <a:ext cx="342835" cy="399957"/>
          </a:xfrm>
          <a:custGeom>
            <a:avLst/>
            <a:gdLst>
              <a:gd name="connsiteX0" fmla="*/ 171385 w 342835"/>
              <a:gd name="connsiteY0" fmla="*/ 266607 h 399957"/>
              <a:gd name="connsiteX1" fmla="*/ 179310 w 342835"/>
              <a:gd name="connsiteY1" fmla="*/ 228511 h 399957"/>
              <a:gd name="connsiteX2" fmla="*/ 42841 w 342835"/>
              <a:gd name="connsiteY2" fmla="*/ 228511 h 399957"/>
              <a:gd name="connsiteX3" fmla="*/ 0 w 342835"/>
              <a:gd name="connsiteY3" fmla="*/ 271352 h 399957"/>
              <a:gd name="connsiteX4" fmla="*/ 0 w 342835"/>
              <a:gd name="connsiteY4" fmla="*/ 288877 h 399957"/>
              <a:gd name="connsiteX5" fmla="*/ 9722 w 342835"/>
              <a:gd name="connsiteY5" fmla="*/ 319276 h 399957"/>
              <a:gd name="connsiteX6" fmla="*/ 152333 w 342835"/>
              <a:gd name="connsiteY6" fmla="*/ 380932 h 399957"/>
              <a:gd name="connsiteX7" fmla="*/ 213379 w 342835"/>
              <a:gd name="connsiteY7" fmla="*/ 373689 h 399957"/>
              <a:gd name="connsiteX8" fmla="*/ 206782 w 342835"/>
              <a:gd name="connsiteY8" fmla="*/ 340706 h 399957"/>
              <a:gd name="connsiteX9" fmla="*/ 171385 w 342835"/>
              <a:gd name="connsiteY9" fmla="*/ 266607 h 399957"/>
              <a:gd name="connsiteX10" fmla="*/ 247583 w 342835"/>
              <a:gd name="connsiteY10" fmla="*/ 95250 h 399957"/>
              <a:gd name="connsiteX11" fmla="*/ 152333 w 342835"/>
              <a:gd name="connsiteY11" fmla="*/ 0 h 399957"/>
              <a:gd name="connsiteX12" fmla="*/ 57082 w 342835"/>
              <a:gd name="connsiteY12" fmla="*/ 95250 h 399957"/>
              <a:gd name="connsiteX13" fmla="*/ 152333 w 342835"/>
              <a:gd name="connsiteY13" fmla="*/ 190500 h 399957"/>
              <a:gd name="connsiteX14" fmla="*/ 247583 w 342835"/>
              <a:gd name="connsiteY14" fmla="*/ 95250 h 399957"/>
              <a:gd name="connsiteX15" fmla="*/ 342835 w 342835"/>
              <a:gd name="connsiteY15" fmla="*/ 266607 h 399957"/>
              <a:gd name="connsiteX16" fmla="*/ 309242 w 342835"/>
              <a:gd name="connsiteY16" fmla="*/ 329790 h 399957"/>
              <a:gd name="connsiteX17" fmla="*/ 306640 w 342835"/>
              <a:gd name="connsiteY17" fmla="*/ 342807 h 399957"/>
              <a:gd name="connsiteX18" fmla="*/ 226630 w 342835"/>
              <a:gd name="connsiteY18" fmla="*/ 342807 h 399957"/>
              <a:gd name="connsiteX19" fmla="*/ 224026 w 342835"/>
              <a:gd name="connsiteY19" fmla="*/ 329790 h 399957"/>
              <a:gd name="connsiteX20" fmla="*/ 190435 w 342835"/>
              <a:gd name="connsiteY20" fmla="*/ 266607 h 399957"/>
              <a:gd name="connsiteX21" fmla="*/ 266635 w 342835"/>
              <a:gd name="connsiteY21" fmla="*/ 190407 h 399957"/>
              <a:gd name="connsiteX22" fmla="*/ 342835 w 342835"/>
              <a:gd name="connsiteY22" fmla="*/ 266607 h 399957"/>
              <a:gd name="connsiteX23" fmla="*/ 230440 w 342835"/>
              <a:gd name="connsiteY23" fmla="*/ 361857 h 399957"/>
              <a:gd name="connsiteX24" fmla="*/ 233465 w 342835"/>
              <a:gd name="connsiteY24" fmla="*/ 376987 h 399957"/>
              <a:gd name="connsiteX25" fmla="*/ 261486 w 342835"/>
              <a:gd name="connsiteY25" fmla="*/ 399957 h 399957"/>
              <a:gd name="connsiteX26" fmla="*/ 271784 w 342835"/>
              <a:gd name="connsiteY26" fmla="*/ 399957 h 399957"/>
              <a:gd name="connsiteX27" fmla="*/ 299805 w 342835"/>
              <a:gd name="connsiteY27" fmla="*/ 376987 h 399957"/>
              <a:gd name="connsiteX28" fmla="*/ 302830 w 342835"/>
              <a:gd name="connsiteY28" fmla="*/ 361857 h 399957"/>
              <a:gd name="connsiteX29" fmla="*/ 230440 w 342835"/>
              <a:gd name="connsiteY29" fmla="*/ 361857 h 39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835" h="399957">
                <a:moveTo>
                  <a:pt x="171385" y="266607"/>
                </a:moveTo>
                <a:cubicBezTo>
                  <a:pt x="171385" y="253062"/>
                  <a:pt x="174212" y="240177"/>
                  <a:pt x="179310" y="228511"/>
                </a:cubicBezTo>
                <a:lnTo>
                  <a:pt x="42841" y="228511"/>
                </a:lnTo>
                <a:cubicBezTo>
                  <a:pt x="19180" y="228511"/>
                  <a:pt x="0" y="247690"/>
                  <a:pt x="0" y="271352"/>
                </a:cubicBezTo>
                <a:lnTo>
                  <a:pt x="0" y="288877"/>
                </a:lnTo>
                <a:cubicBezTo>
                  <a:pt x="0" y="299775"/>
                  <a:pt x="3399" y="310401"/>
                  <a:pt x="9722" y="319276"/>
                </a:cubicBezTo>
                <a:cubicBezTo>
                  <a:pt x="39101" y="360508"/>
                  <a:pt x="87163" y="380932"/>
                  <a:pt x="152333" y="380932"/>
                </a:cubicBezTo>
                <a:cubicBezTo>
                  <a:pt x="174717" y="380932"/>
                  <a:pt x="195087" y="378522"/>
                  <a:pt x="213379" y="373689"/>
                </a:cubicBezTo>
                <a:lnTo>
                  <a:pt x="206782" y="340706"/>
                </a:lnTo>
                <a:cubicBezTo>
                  <a:pt x="185221" y="323267"/>
                  <a:pt x="171385" y="296556"/>
                  <a:pt x="171385" y="266607"/>
                </a:cubicBezTo>
                <a:close/>
                <a:moveTo>
                  <a:pt x="247583" y="95250"/>
                </a:moveTo>
                <a:cubicBezTo>
                  <a:pt x="247583" y="42645"/>
                  <a:pt x="204938" y="0"/>
                  <a:pt x="152333" y="0"/>
                </a:cubicBezTo>
                <a:cubicBezTo>
                  <a:pt x="99727" y="0"/>
                  <a:pt x="57082" y="42645"/>
                  <a:pt x="57082" y="95250"/>
                </a:cubicBezTo>
                <a:cubicBezTo>
                  <a:pt x="57082" y="147855"/>
                  <a:pt x="99727" y="190500"/>
                  <a:pt x="152333" y="190500"/>
                </a:cubicBezTo>
                <a:cubicBezTo>
                  <a:pt x="204938" y="190500"/>
                  <a:pt x="247583" y="147855"/>
                  <a:pt x="247583" y="95250"/>
                </a:cubicBezTo>
                <a:close/>
                <a:moveTo>
                  <a:pt x="342835" y="266607"/>
                </a:moveTo>
                <a:cubicBezTo>
                  <a:pt x="342835" y="292907"/>
                  <a:pt x="329510" y="316097"/>
                  <a:pt x="309242" y="329790"/>
                </a:cubicBezTo>
                <a:lnTo>
                  <a:pt x="306640" y="342807"/>
                </a:lnTo>
                <a:lnTo>
                  <a:pt x="226630" y="342807"/>
                </a:lnTo>
                <a:lnTo>
                  <a:pt x="224026" y="329790"/>
                </a:lnTo>
                <a:cubicBezTo>
                  <a:pt x="203759" y="316097"/>
                  <a:pt x="190435" y="292907"/>
                  <a:pt x="190435" y="266607"/>
                </a:cubicBezTo>
                <a:cubicBezTo>
                  <a:pt x="190435" y="224524"/>
                  <a:pt x="224550" y="190407"/>
                  <a:pt x="266635" y="190407"/>
                </a:cubicBezTo>
                <a:cubicBezTo>
                  <a:pt x="308718" y="190407"/>
                  <a:pt x="342835" y="224524"/>
                  <a:pt x="342835" y="266607"/>
                </a:cubicBezTo>
                <a:close/>
                <a:moveTo>
                  <a:pt x="230440" y="361857"/>
                </a:moveTo>
                <a:lnTo>
                  <a:pt x="233465" y="376987"/>
                </a:lnTo>
                <a:cubicBezTo>
                  <a:pt x="236138" y="390343"/>
                  <a:pt x="247865" y="399957"/>
                  <a:pt x="261486" y="399957"/>
                </a:cubicBezTo>
                <a:lnTo>
                  <a:pt x="271784" y="399957"/>
                </a:lnTo>
                <a:cubicBezTo>
                  <a:pt x="285405" y="399957"/>
                  <a:pt x="297132" y="390343"/>
                  <a:pt x="299805" y="376987"/>
                </a:cubicBezTo>
                <a:lnTo>
                  <a:pt x="302830" y="361857"/>
                </a:lnTo>
                <a:lnTo>
                  <a:pt x="230440" y="361857"/>
                </a:lnTo>
                <a:close/>
              </a:path>
            </a:pathLst>
          </a:custGeom>
          <a:gradFill>
            <a:gsLst>
              <a:gs pos="100000">
                <a:schemeClr val="accent2"/>
              </a:gs>
              <a:gs pos="0">
                <a:srgbClr val="214792"/>
              </a:gs>
            </a:gsLst>
            <a:lin ang="2700000" scaled="0"/>
          </a:gradFill>
          <a:ln w="19050" cap="flat">
            <a:noFill/>
            <a:prstDash val="solid"/>
            <a:miter/>
          </a:ln>
        </p:spPr>
        <p:txBody>
          <a:bodyPr rtlCol="0" anchor="ctr"/>
          <a:lstStyle/>
          <a:p>
            <a:endParaRPr lang="en-US"/>
          </a:p>
        </p:txBody>
      </p:sp>
      <p:sp>
        <p:nvSpPr>
          <p:cNvPr id="41" name="Graphic 39">
            <a:extLst>
              <a:ext uri="{FF2B5EF4-FFF2-40B4-BE49-F238E27FC236}">
                <a16:creationId xmlns:a16="http://schemas.microsoft.com/office/drawing/2014/main" id="{1DD1B5A7-83D1-59B6-47E3-59AED24DC006}"/>
              </a:ext>
            </a:extLst>
          </p:cNvPr>
          <p:cNvSpPr/>
          <p:nvPr/>
        </p:nvSpPr>
        <p:spPr>
          <a:xfrm>
            <a:off x="710201" y="2606979"/>
            <a:ext cx="406491" cy="365648"/>
          </a:xfrm>
          <a:custGeom>
            <a:avLst/>
            <a:gdLst>
              <a:gd name="connsiteX0" fmla="*/ 284572 w 406491"/>
              <a:gd name="connsiteY0" fmla="*/ 60960 h 365648"/>
              <a:gd name="connsiteX1" fmla="*/ 345532 w 406491"/>
              <a:gd name="connsiteY1" fmla="*/ 0 h 365648"/>
              <a:gd name="connsiteX2" fmla="*/ 406492 w 406491"/>
              <a:gd name="connsiteY2" fmla="*/ 60960 h 365648"/>
              <a:gd name="connsiteX3" fmla="*/ 345532 w 406491"/>
              <a:gd name="connsiteY3" fmla="*/ 121920 h 365648"/>
              <a:gd name="connsiteX4" fmla="*/ 335778 w 406491"/>
              <a:gd name="connsiteY4" fmla="*/ 121107 h 365648"/>
              <a:gd name="connsiteX5" fmla="*/ 294325 w 406491"/>
              <a:gd name="connsiteY5" fmla="*/ 189382 h 365648"/>
              <a:gd name="connsiteX6" fmla="*/ 278069 w 406491"/>
              <a:gd name="connsiteY6" fmla="*/ 274117 h 365648"/>
              <a:gd name="connsiteX7" fmla="*/ 197805 w 406491"/>
              <a:gd name="connsiteY7" fmla="*/ 263550 h 365648"/>
              <a:gd name="connsiteX8" fmla="*/ 121808 w 406491"/>
              <a:gd name="connsiteY8" fmla="*/ 301549 h 365648"/>
              <a:gd name="connsiteX9" fmla="*/ 64099 w 406491"/>
              <a:gd name="connsiteY9" fmla="*/ 365557 h 365648"/>
              <a:gd name="connsiteX10" fmla="*/ 91 w 406491"/>
              <a:gd name="connsiteY10" fmla="*/ 307848 h 365648"/>
              <a:gd name="connsiteX11" fmla="*/ 57800 w 406491"/>
              <a:gd name="connsiteY11" fmla="*/ 243840 h 365648"/>
              <a:gd name="connsiteX12" fmla="*/ 112461 w 406491"/>
              <a:gd name="connsiteY12" fmla="*/ 272085 h 365648"/>
              <a:gd name="connsiteX13" fmla="*/ 184191 w 406491"/>
              <a:gd name="connsiteY13" fmla="*/ 236118 h 365648"/>
              <a:gd name="connsiteX14" fmla="*/ 230927 w 406491"/>
              <a:gd name="connsiteY14" fmla="*/ 163779 h 365648"/>
              <a:gd name="connsiteX15" fmla="*/ 270957 w 406491"/>
              <a:gd name="connsiteY15" fmla="*/ 168859 h 365648"/>
              <a:gd name="connsiteX16" fmla="*/ 307533 w 406491"/>
              <a:gd name="connsiteY16" fmla="*/ 108712 h 365648"/>
              <a:gd name="connsiteX17" fmla="*/ 284368 w 406491"/>
              <a:gd name="connsiteY17" fmla="*/ 60960 h 36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91" h="365648">
                <a:moveTo>
                  <a:pt x="284572" y="60960"/>
                </a:moveTo>
                <a:cubicBezTo>
                  <a:pt x="284572" y="27229"/>
                  <a:pt x="311800" y="0"/>
                  <a:pt x="345532" y="0"/>
                </a:cubicBezTo>
                <a:cubicBezTo>
                  <a:pt x="379263" y="0"/>
                  <a:pt x="406492" y="27229"/>
                  <a:pt x="406492" y="60960"/>
                </a:cubicBezTo>
                <a:cubicBezTo>
                  <a:pt x="406492" y="94691"/>
                  <a:pt x="379263" y="121920"/>
                  <a:pt x="345532" y="121920"/>
                </a:cubicBezTo>
                <a:cubicBezTo>
                  <a:pt x="342280" y="121920"/>
                  <a:pt x="339029" y="121717"/>
                  <a:pt x="335778" y="121107"/>
                </a:cubicBezTo>
                <a:lnTo>
                  <a:pt x="294325" y="189382"/>
                </a:lnTo>
                <a:cubicBezTo>
                  <a:pt x="313223" y="217221"/>
                  <a:pt x="305908" y="255219"/>
                  <a:pt x="278069" y="274117"/>
                </a:cubicBezTo>
                <a:cubicBezTo>
                  <a:pt x="252466" y="291389"/>
                  <a:pt x="217922" y="286918"/>
                  <a:pt x="197805" y="263550"/>
                </a:cubicBezTo>
                <a:lnTo>
                  <a:pt x="121808" y="301549"/>
                </a:lnTo>
                <a:cubicBezTo>
                  <a:pt x="123637" y="335077"/>
                  <a:pt x="97831" y="363931"/>
                  <a:pt x="64099" y="365557"/>
                </a:cubicBezTo>
                <a:cubicBezTo>
                  <a:pt x="30571" y="367386"/>
                  <a:pt x="1717" y="341579"/>
                  <a:pt x="91" y="307848"/>
                </a:cubicBezTo>
                <a:cubicBezTo>
                  <a:pt x="-1737" y="274320"/>
                  <a:pt x="24069" y="245466"/>
                  <a:pt x="57800" y="243840"/>
                </a:cubicBezTo>
                <a:cubicBezTo>
                  <a:pt x="79746" y="242621"/>
                  <a:pt x="100675" y="253390"/>
                  <a:pt x="112461" y="272085"/>
                </a:cubicBezTo>
                <a:lnTo>
                  <a:pt x="184191" y="236118"/>
                </a:lnTo>
                <a:cubicBezTo>
                  <a:pt x="177079" y="203200"/>
                  <a:pt x="198008" y="170688"/>
                  <a:pt x="230927" y="163779"/>
                </a:cubicBezTo>
                <a:cubicBezTo>
                  <a:pt x="244541" y="160934"/>
                  <a:pt x="258562" y="162763"/>
                  <a:pt x="270957" y="168859"/>
                </a:cubicBezTo>
                <a:lnTo>
                  <a:pt x="307533" y="108712"/>
                </a:lnTo>
                <a:cubicBezTo>
                  <a:pt x="292903" y="97130"/>
                  <a:pt x="284368" y="79451"/>
                  <a:pt x="284368" y="60960"/>
                </a:cubicBezTo>
                <a:close/>
              </a:path>
            </a:pathLst>
          </a:custGeom>
          <a:gradFill>
            <a:gsLst>
              <a:gs pos="100000">
                <a:schemeClr val="accent2"/>
              </a:gs>
              <a:gs pos="0">
                <a:srgbClr val="214792"/>
              </a:gs>
            </a:gsLst>
            <a:lin ang="2700000" scaled="0"/>
          </a:gradFill>
          <a:ln w="20003" cap="flat">
            <a:noFill/>
            <a:prstDash val="solid"/>
            <a:miter/>
          </a:ln>
        </p:spPr>
        <p:txBody>
          <a:bodyPr rtlCol="0" anchor="ctr"/>
          <a:lstStyle/>
          <a:p>
            <a:endParaRPr lang="en-US"/>
          </a:p>
        </p:txBody>
      </p:sp>
      <p:pic>
        <p:nvPicPr>
          <p:cNvPr id="43" name="Graphic 42">
            <a:extLst>
              <a:ext uri="{FF2B5EF4-FFF2-40B4-BE49-F238E27FC236}">
                <a16:creationId xmlns:a16="http://schemas.microsoft.com/office/drawing/2014/main" id="{6ED1D9ED-1EC5-0EED-05F4-6D483B04E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2420" y="2606923"/>
            <a:ext cx="365760" cy="365760"/>
          </a:xfrm>
          <a:prstGeom prst="rect">
            <a:avLst/>
          </a:prstGeom>
        </p:spPr>
      </p:pic>
    </p:spTree>
    <p:extLst>
      <p:ext uri="{BB962C8B-B14F-4D97-AF65-F5344CB8AC3E}">
        <p14:creationId xmlns:p14="http://schemas.microsoft.com/office/powerpoint/2010/main" val="78566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5178-9D80-C0B5-EFAF-FBA49367F012}"/>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079BE1E5-2C02-A6FD-B051-EC43BC78ED5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071" r="17349"/>
          <a:stretch/>
        </p:blipFill>
        <p:spPr>
          <a:xfrm>
            <a:off x="588263" y="2320571"/>
            <a:ext cx="3200400" cy="3508232"/>
          </a:xfrm>
          <a:prstGeom prst="round2DiagRect">
            <a:avLst>
              <a:gd name="adj1" fmla="val 0"/>
              <a:gd name="adj2" fmla="val 6035"/>
            </a:avLst>
          </a:prstGeom>
        </p:spPr>
      </p:pic>
      <p:sp>
        <p:nvSpPr>
          <p:cNvPr id="5" name="Rectangle: Single Corner Rounded 4">
            <a:extLst>
              <a:ext uri="{FF2B5EF4-FFF2-40B4-BE49-F238E27FC236}">
                <a16:creationId xmlns:a16="http://schemas.microsoft.com/office/drawing/2014/main" id="{B8D18744-E578-4A7D-EA8A-92C0E0C1D595}"/>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A2C443B8-0E25-1C47-A1F8-CA14DC525A70}"/>
              </a:ext>
              <a:ext uri="{C183D7F6-B498-43B3-948B-1728B52AA6E4}">
                <adec:decorative xmlns:adec="http://schemas.microsoft.com/office/drawing/2017/decorative" val="1"/>
              </a:ext>
            </a:extLst>
          </p:cNvPr>
          <p:cNvSpPr/>
          <p:nvPr/>
        </p:nvSpPr>
        <p:spPr bwMode="auto">
          <a:xfrm>
            <a:off x="3933371" y="1536667"/>
            <a:ext cx="7670365" cy="4303693"/>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08CCE2-29D6-FEF1-6177-A2A66CF6958C}"/>
              </a:ext>
            </a:extLst>
          </p:cNvPr>
          <p:cNvSpPr>
            <a:spLocks noGrp="1"/>
          </p:cNvSpPr>
          <p:nvPr>
            <p:ph type="title"/>
          </p:nvPr>
        </p:nvSpPr>
        <p:spPr/>
        <p:txBody>
          <a:bodyPr>
            <a:normAutofit/>
          </a:bodyPr>
          <a:lstStyle/>
          <a:p>
            <a:pPr lvl="0"/>
            <a:r>
              <a:rPr lang="en-US" sz="3600">
                <a:solidFill>
                  <a:schemeClr val="tx1">
                    <a:lumMod val="85000"/>
                    <a:lumOff val="15000"/>
                  </a:schemeClr>
                </a:solidFill>
              </a:rPr>
              <a:t>Use Case 3– Revenue Reallocation.</a:t>
            </a:r>
          </a:p>
        </p:txBody>
      </p:sp>
      <p:sp>
        <p:nvSpPr>
          <p:cNvPr id="111" name="TextBox 110">
            <a:extLst>
              <a:ext uri="{FF2B5EF4-FFF2-40B4-BE49-F238E27FC236}">
                <a16:creationId xmlns:a16="http://schemas.microsoft.com/office/drawing/2014/main" id="{F77A6C05-1C2F-ED5E-B095-3178CC02132B}"/>
              </a:ext>
            </a:extLst>
          </p:cNvPr>
          <p:cNvSpPr txBox="1"/>
          <p:nvPr/>
        </p:nvSpPr>
        <p:spPr>
          <a:xfrm>
            <a:off x="732972" y="1771511"/>
            <a:ext cx="2954126" cy="1346715"/>
          </a:xfrm>
          <a:prstGeom prst="rect">
            <a:avLst/>
          </a:prstGeom>
          <a:noFill/>
        </p:spPr>
        <p:txBody>
          <a:bodyPr wrap="square" lIns="182880" tIns="91440" rIns="182880" bIns="91440">
            <a:spAutoFit/>
          </a:bodyPr>
          <a:lstStyle/>
          <a:p>
            <a:pPr marL="0" marR="0" lvl="0" indent="0" algn="l" defTabSz="914314"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anrope SemiBold" pitchFamily="2" charset="0"/>
              </a:rPr>
              <a:t>Twin Rivers sells a business transformation project with an annual fee of $25,000 for 2 years.</a:t>
            </a:r>
          </a:p>
        </p:txBody>
      </p:sp>
      <p:sp>
        <p:nvSpPr>
          <p:cNvPr id="118" name="TextBox 117">
            <a:extLst>
              <a:ext uri="{FF2B5EF4-FFF2-40B4-BE49-F238E27FC236}">
                <a16:creationId xmlns:a16="http://schemas.microsoft.com/office/drawing/2014/main" id="{B339CE28-C798-975A-DBBA-A446E048E9FA}"/>
              </a:ext>
            </a:extLst>
          </p:cNvPr>
          <p:cNvSpPr txBox="1"/>
          <p:nvPr/>
        </p:nvSpPr>
        <p:spPr>
          <a:xfrm>
            <a:off x="5201722" y="1952032"/>
            <a:ext cx="5397782" cy="984885"/>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The project includes:</a:t>
            </a:r>
          </a:p>
          <a:p>
            <a:pPr marL="285750" indent="-285750">
              <a:buFont typeface="Arial" panose="020B0604020202020204" pitchFamily="34" charset="0"/>
              <a:buChar char="•"/>
            </a:pPr>
            <a:r>
              <a:rPr lang="en-US" sz="1600" b="1">
                <a:solidFill>
                  <a:schemeClr val="bg1"/>
                </a:solidFill>
                <a:latin typeface="Manrope SemiBold" pitchFamily="2" charset="0"/>
                <a:cs typeface="Segoe UI"/>
              </a:rPr>
              <a:t>Software</a:t>
            </a:r>
          </a:p>
          <a:p>
            <a:pPr marL="285750" indent="-285750">
              <a:buFont typeface="Arial" panose="020B0604020202020204" pitchFamily="34" charset="0"/>
              <a:buChar char="•"/>
            </a:pPr>
            <a:r>
              <a:rPr lang="en-US" sz="1600" b="1">
                <a:solidFill>
                  <a:schemeClr val="bg1"/>
                </a:solidFill>
                <a:latin typeface="Manrope SemiBold" pitchFamily="2" charset="0"/>
                <a:cs typeface="Segoe UI"/>
              </a:rPr>
              <a:t>Testing</a:t>
            </a:r>
          </a:p>
          <a:p>
            <a:pPr marL="285750" indent="-285750">
              <a:buFont typeface="Arial" panose="020B0604020202020204" pitchFamily="34" charset="0"/>
              <a:buChar char="•"/>
            </a:pPr>
            <a:r>
              <a:rPr lang="en-US" sz="1600" b="1">
                <a:solidFill>
                  <a:schemeClr val="bg1"/>
                </a:solidFill>
                <a:latin typeface="Manrope SemiBold" pitchFamily="2" charset="0"/>
                <a:cs typeface="Segoe UI"/>
              </a:rPr>
              <a:t>Professional services</a:t>
            </a:r>
          </a:p>
        </p:txBody>
      </p:sp>
      <p:sp>
        <p:nvSpPr>
          <p:cNvPr id="3" name="Freeform 5">
            <a:extLst>
              <a:ext uri="{FF2B5EF4-FFF2-40B4-BE49-F238E27FC236}">
                <a16:creationId xmlns:a16="http://schemas.microsoft.com/office/drawing/2014/main" id="{0160F00F-4104-7D90-EE6D-CB731F7CDA06}"/>
              </a:ext>
              <a:ext uri="{C183D7F6-B498-43B3-948B-1728B52AA6E4}">
                <adec:decorative xmlns:adec="http://schemas.microsoft.com/office/drawing/2017/decorative" val="1"/>
              </a:ext>
            </a:extLst>
          </p:cNvPr>
          <p:cNvSpPr>
            <a:spLocks/>
          </p:cNvSpPr>
          <p:nvPr/>
        </p:nvSpPr>
        <p:spPr bwMode="auto">
          <a:xfrm>
            <a:off x="4491856" y="2232197"/>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sp>
        <p:nvSpPr>
          <p:cNvPr id="119" name="TextBox 118">
            <a:extLst>
              <a:ext uri="{FF2B5EF4-FFF2-40B4-BE49-F238E27FC236}">
                <a16:creationId xmlns:a16="http://schemas.microsoft.com/office/drawing/2014/main" id="{D0B0B357-D084-1DFF-9ED2-02FB5EDB7D4E}"/>
              </a:ext>
            </a:extLst>
          </p:cNvPr>
          <p:cNvSpPr txBox="1"/>
          <p:nvPr/>
        </p:nvSpPr>
        <p:spPr>
          <a:xfrm>
            <a:off x="5201722" y="3375571"/>
            <a:ext cx="6007052" cy="461665"/>
          </a:xfrm>
          <a:prstGeom prst="rect">
            <a:avLst/>
          </a:prstGeom>
          <a:noFill/>
        </p:spPr>
        <p:txBody>
          <a:bodyPr wrap="square" lIns="0" tIns="0" rIns="0" bIns="0" anchor="t">
            <a:spAutoFit/>
          </a:bodyPr>
          <a:lstStyle/>
          <a:p>
            <a:r>
              <a:rPr lang="en-US" sz="1500" b="1">
                <a:solidFill>
                  <a:schemeClr val="bg1"/>
                </a:solidFill>
                <a:latin typeface="Manrope SemiBold" pitchFamily="2" charset="0"/>
                <a:cs typeface="Segoe UI"/>
              </a:rPr>
              <a:t>Each item has unique financial dimensions and revenue recognition rules.</a:t>
            </a:r>
          </a:p>
        </p:txBody>
      </p:sp>
      <p:sp>
        <p:nvSpPr>
          <p:cNvPr id="4" name="Freeform 5">
            <a:extLst>
              <a:ext uri="{FF2B5EF4-FFF2-40B4-BE49-F238E27FC236}">
                <a16:creationId xmlns:a16="http://schemas.microsoft.com/office/drawing/2014/main" id="{6A1784EE-72EB-8606-2008-5E22C07BBAAA}"/>
              </a:ext>
              <a:ext uri="{C183D7F6-B498-43B3-948B-1728B52AA6E4}">
                <adec:decorative xmlns:adec="http://schemas.microsoft.com/office/drawing/2017/decorative" val="1"/>
              </a:ext>
            </a:extLst>
          </p:cNvPr>
          <p:cNvSpPr>
            <a:spLocks/>
          </p:cNvSpPr>
          <p:nvPr/>
        </p:nvSpPr>
        <p:spPr bwMode="auto">
          <a:xfrm>
            <a:off x="4491856" y="3394126"/>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
        <p:nvSpPr>
          <p:cNvPr id="6" name="TextBox 5">
            <a:extLst>
              <a:ext uri="{FF2B5EF4-FFF2-40B4-BE49-F238E27FC236}">
                <a16:creationId xmlns:a16="http://schemas.microsoft.com/office/drawing/2014/main" id="{42DC41CB-6D5A-6576-A60F-DDF3C27C5A1A}"/>
              </a:ext>
            </a:extLst>
          </p:cNvPr>
          <p:cNvSpPr txBox="1"/>
          <p:nvPr/>
        </p:nvSpPr>
        <p:spPr>
          <a:xfrm>
            <a:off x="5201722" y="4275891"/>
            <a:ext cx="6282356" cy="1154162"/>
          </a:xfrm>
          <a:prstGeom prst="rect">
            <a:avLst/>
          </a:prstGeom>
          <a:noFill/>
        </p:spPr>
        <p:txBody>
          <a:bodyPr wrap="square" lIns="0" tIns="0" rIns="0" bIns="0" anchor="t">
            <a:spAutoFit/>
          </a:bodyPr>
          <a:lstStyle/>
          <a:p>
            <a:r>
              <a:rPr lang="en-US" sz="1500" b="1">
                <a:solidFill>
                  <a:schemeClr val="bg1"/>
                </a:solidFill>
                <a:latin typeface="Manrope SemiBold" pitchFamily="2" charset="0"/>
                <a:cs typeface="Segoe UI"/>
              </a:rPr>
              <a:t>Revenue recognition details:</a:t>
            </a:r>
          </a:p>
          <a:p>
            <a:pPr marL="285750" indent="-285750">
              <a:buFont typeface="Arial" panose="020B0604020202020204" pitchFamily="34" charset="0"/>
              <a:buChar char="•"/>
            </a:pPr>
            <a:r>
              <a:rPr lang="en-US" sz="1500">
                <a:solidFill>
                  <a:schemeClr val="bg1"/>
                </a:solidFill>
                <a:latin typeface="Manrope SemiBold" pitchFamily="2" charset="0"/>
                <a:cs typeface="Segoe UI"/>
              </a:rPr>
              <a:t>Software and Professional Services</a:t>
            </a:r>
            <a:r>
              <a:rPr lang="en-US" sz="1500" b="1">
                <a:solidFill>
                  <a:schemeClr val="bg1"/>
                </a:solidFill>
                <a:latin typeface="Manrope SemiBold" pitchFamily="2" charset="0"/>
                <a:cs typeface="Segoe UI"/>
              </a:rPr>
              <a:t>: </a:t>
            </a:r>
            <a:r>
              <a:rPr lang="en-US" sz="1500">
                <a:solidFill>
                  <a:schemeClr val="bg1"/>
                </a:solidFill>
                <a:latin typeface="Manrope" pitchFamily="2" charset="0"/>
                <a:cs typeface="Segoe UI"/>
              </a:rPr>
              <a:t>Revenue is recognized monthly over the 2-year term</a:t>
            </a:r>
            <a:r>
              <a:rPr lang="en-US" sz="1500">
                <a:solidFill>
                  <a:schemeClr val="bg1"/>
                </a:solidFill>
                <a:latin typeface="Manrope SemiBold" pitchFamily="2" charset="0"/>
                <a:cs typeface="Segoe UI"/>
              </a:rPr>
              <a:t>.</a:t>
            </a:r>
          </a:p>
          <a:p>
            <a:pPr marL="285750" indent="-285750">
              <a:buFont typeface="Arial" panose="020B0604020202020204" pitchFamily="34" charset="0"/>
              <a:buChar char="•"/>
            </a:pPr>
            <a:r>
              <a:rPr lang="en-US" sz="1500" b="1">
                <a:solidFill>
                  <a:schemeClr val="bg1"/>
                </a:solidFill>
                <a:latin typeface="Manrope SemiBold" pitchFamily="2" charset="0"/>
                <a:cs typeface="Segoe UI"/>
              </a:rPr>
              <a:t>Testing: </a:t>
            </a:r>
            <a:r>
              <a:rPr lang="en-US" sz="1500">
                <a:solidFill>
                  <a:schemeClr val="bg1"/>
                </a:solidFill>
                <a:latin typeface="Manrope" pitchFamily="2" charset="0"/>
                <a:cs typeface="Segoe UI"/>
              </a:rPr>
              <a:t>Revenue is recognized upon completion of the testing phase.</a:t>
            </a:r>
          </a:p>
        </p:txBody>
      </p:sp>
      <p:sp>
        <p:nvSpPr>
          <p:cNvPr id="7" name="Freeform 5">
            <a:extLst>
              <a:ext uri="{FF2B5EF4-FFF2-40B4-BE49-F238E27FC236}">
                <a16:creationId xmlns:a16="http://schemas.microsoft.com/office/drawing/2014/main" id="{31C297FB-333A-0A20-5F64-A1F84968934D}"/>
              </a:ext>
              <a:ext uri="{C183D7F6-B498-43B3-948B-1728B52AA6E4}">
                <adec:decorative xmlns:adec="http://schemas.microsoft.com/office/drawing/2017/decorative" val="1"/>
              </a:ext>
            </a:extLst>
          </p:cNvPr>
          <p:cNvSpPr>
            <a:spLocks/>
          </p:cNvSpPr>
          <p:nvPr/>
        </p:nvSpPr>
        <p:spPr bwMode="auto">
          <a:xfrm>
            <a:off x="4491856" y="4640695"/>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Tree>
    <p:extLst>
      <p:ext uri="{BB962C8B-B14F-4D97-AF65-F5344CB8AC3E}">
        <p14:creationId xmlns:p14="http://schemas.microsoft.com/office/powerpoint/2010/main" val="211281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68A0F-083F-B770-AA5F-DE8E2C1A105C}"/>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E7F7C5D1-3FED-15AC-A877-DAD871F5488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 r="43"/>
          <a:stretch/>
        </p:blipFill>
        <p:spPr>
          <a:xfrm>
            <a:off x="588263" y="2320571"/>
            <a:ext cx="3200400" cy="3508232"/>
          </a:xfrm>
          <a:prstGeom prst="round2DiagRect">
            <a:avLst>
              <a:gd name="adj1" fmla="val 0"/>
              <a:gd name="adj2" fmla="val 6035"/>
            </a:avLst>
          </a:prstGeom>
        </p:spPr>
      </p:pic>
      <p:sp>
        <p:nvSpPr>
          <p:cNvPr id="5" name="Rectangle: Single Corner Rounded 4">
            <a:extLst>
              <a:ext uri="{FF2B5EF4-FFF2-40B4-BE49-F238E27FC236}">
                <a16:creationId xmlns:a16="http://schemas.microsoft.com/office/drawing/2014/main" id="{10463D26-97EF-09FF-7164-31964CA824DE}"/>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17F26C89-286F-D6D8-F39B-DADE50A2DE1A}"/>
              </a:ext>
              <a:ext uri="{C183D7F6-B498-43B3-948B-1728B52AA6E4}">
                <adec:decorative xmlns:adec="http://schemas.microsoft.com/office/drawing/2017/decorative" val="1"/>
              </a:ext>
            </a:extLst>
          </p:cNvPr>
          <p:cNvSpPr/>
          <p:nvPr/>
        </p:nvSpPr>
        <p:spPr bwMode="auto">
          <a:xfrm>
            <a:off x="3933371" y="1536667"/>
            <a:ext cx="7670365" cy="4303693"/>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1D09A10-240B-8595-EC77-4682AB2127C3}"/>
              </a:ext>
            </a:extLst>
          </p:cNvPr>
          <p:cNvSpPr>
            <a:spLocks noGrp="1"/>
          </p:cNvSpPr>
          <p:nvPr>
            <p:ph type="title"/>
          </p:nvPr>
        </p:nvSpPr>
        <p:spPr>
          <a:xfrm>
            <a:off x="836620" y="365125"/>
            <a:ext cx="11217728" cy="1325563"/>
          </a:xfrm>
        </p:spPr>
        <p:txBody>
          <a:bodyPr>
            <a:normAutofit/>
          </a:bodyPr>
          <a:lstStyle/>
          <a:p>
            <a:pPr lvl="0"/>
            <a:r>
              <a:rPr lang="en-US" sz="3200">
                <a:solidFill>
                  <a:schemeClr val="tx1">
                    <a:lumMod val="85000"/>
                    <a:lumOff val="15000"/>
                  </a:schemeClr>
                </a:solidFill>
              </a:rPr>
              <a:t>Use Case 4– Advanced Subscription Management .</a:t>
            </a:r>
          </a:p>
        </p:txBody>
      </p:sp>
      <p:sp>
        <p:nvSpPr>
          <p:cNvPr id="111" name="TextBox 110">
            <a:extLst>
              <a:ext uri="{FF2B5EF4-FFF2-40B4-BE49-F238E27FC236}">
                <a16:creationId xmlns:a16="http://schemas.microsoft.com/office/drawing/2014/main" id="{D06DAAB2-7184-1B62-9E83-8F1FCA3D27A2}"/>
              </a:ext>
            </a:extLst>
          </p:cNvPr>
          <p:cNvSpPr txBox="1"/>
          <p:nvPr/>
        </p:nvSpPr>
        <p:spPr>
          <a:xfrm>
            <a:off x="732972" y="1771511"/>
            <a:ext cx="2954126" cy="1051250"/>
          </a:xfrm>
          <a:prstGeom prst="rect">
            <a:avLst/>
          </a:prstGeom>
          <a:noFill/>
        </p:spPr>
        <p:txBody>
          <a:bodyPr wrap="square" lIns="182880" tIns="91440" rIns="182880" bIns="91440" anchor="t">
            <a:spAutoFit/>
          </a:bodyPr>
          <a:lstStyle/>
          <a:p>
            <a:pPr defTabSz="914314">
              <a:lnSpc>
                <a:spcPct val="120000"/>
              </a:lnSpc>
              <a:defRPr/>
            </a:pPr>
            <a:r>
              <a:rPr kumimoji="0" lang="en-US" sz="1600" b="0" i="0" u="none" strike="noStrike" kern="1200" cap="none" spc="0" normalizeH="0" baseline="0" noProof="0">
                <a:ln>
                  <a:noFill/>
                </a:ln>
                <a:solidFill>
                  <a:srgbClr val="FFFFFF"/>
                </a:solidFill>
                <a:effectLst/>
                <a:uLnTx/>
                <a:uFillTx/>
                <a:latin typeface="Manrope SemiBold"/>
              </a:rPr>
              <a:t>Twin Rivers sells a </a:t>
            </a:r>
            <a:r>
              <a:rPr lang="en-US" sz="1600">
                <a:solidFill>
                  <a:srgbClr val="FFFFFF"/>
                </a:solidFill>
                <a:latin typeface="Manrope SemiBold"/>
              </a:rPr>
              <a:t>Data Storage Subscription for $1,200 a month .</a:t>
            </a:r>
            <a:endParaRPr kumimoji="0" lang="en-US" sz="1600" b="0" i="0" u="none" strike="noStrike" kern="1200" cap="none" spc="0" normalizeH="0" baseline="0" noProof="0">
              <a:ln>
                <a:noFill/>
              </a:ln>
              <a:solidFill>
                <a:srgbClr val="FFFFFF"/>
              </a:solidFill>
              <a:effectLst/>
              <a:uLnTx/>
              <a:uFillTx/>
              <a:latin typeface="Manrope SemiBold" pitchFamily="2" charset="0"/>
            </a:endParaRPr>
          </a:p>
        </p:txBody>
      </p:sp>
      <p:grpSp>
        <p:nvGrpSpPr>
          <p:cNvPr id="9" name="Group 8">
            <a:extLst>
              <a:ext uri="{FF2B5EF4-FFF2-40B4-BE49-F238E27FC236}">
                <a16:creationId xmlns:a16="http://schemas.microsoft.com/office/drawing/2014/main" id="{A0D6CE27-D2A5-73AD-57F7-F6908364D375}"/>
              </a:ext>
            </a:extLst>
          </p:cNvPr>
          <p:cNvGrpSpPr/>
          <p:nvPr/>
        </p:nvGrpSpPr>
        <p:grpSpPr>
          <a:xfrm>
            <a:off x="4491856" y="1952032"/>
            <a:ext cx="6107648" cy="1231106"/>
            <a:chOff x="4491856" y="2374819"/>
            <a:chExt cx="6107648" cy="1231106"/>
          </a:xfrm>
        </p:grpSpPr>
        <p:sp>
          <p:nvSpPr>
            <p:cNvPr id="118" name="TextBox 117">
              <a:extLst>
                <a:ext uri="{FF2B5EF4-FFF2-40B4-BE49-F238E27FC236}">
                  <a16:creationId xmlns:a16="http://schemas.microsoft.com/office/drawing/2014/main" id="{1EEFA8B0-0639-34EB-88A7-572691382D9A}"/>
                </a:ext>
              </a:extLst>
            </p:cNvPr>
            <p:cNvSpPr txBox="1"/>
            <p:nvPr/>
          </p:nvSpPr>
          <p:spPr>
            <a:xfrm>
              <a:off x="5201722" y="2374819"/>
              <a:ext cx="5397782" cy="1231106"/>
            </a:xfrm>
            <a:prstGeom prst="rect">
              <a:avLst/>
            </a:prstGeom>
            <a:noFill/>
          </p:spPr>
          <p:txBody>
            <a:bodyPr wrap="square" lIns="0" tIns="0" rIns="0" bIns="0" anchor="t">
              <a:spAutoFit/>
            </a:bodyPr>
            <a:lstStyle/>
            <a:p>
              <a:r>
                <a:rPr lang="en-US" sz="1600" b="1">
                  <a:solidFill>
                    <a:schemeClr val="bg1"/>
                  </a:solidFill>
                  <a:latin typeface="Manrope ExtraBold" pitchFamily="2" charset="0"/>
                  <a:cs typeface="Segoe UI"/>
                </a:rPr>
                <a:t>Functionality Overview:</a:t>
              </a:r>
            </a:p>
            <a:p>
              <a:pPr marL="285750" indent="-285750">
                <a:buFont typeface="Arial" panose="020B0604020202020204" pitchFamily="34" charset="0"/>
                <a:buChar char="•"/>
              </a:pPr>
              <a:r>
                <a:rPr lang="en-US" sz="1600">
                  <a:solidFill>
                    <a:schemeClr val="bg1"/>
                  </a:solidFill>
                  <a:latin typeface="Manrope" pitchFamily="2" charset="0"/>
                  <a:cs typeface="Segoe UI"/>
                </a:rPr>
                <a:t>Includes features provided by Binary Stream's Advanced Subscription Management (ASM).</a:t>
              </a:r>
            </a:p>
            <a:p>
              <a:pPr marL="285750" indent="-285750">
                <a:buFont typeface="Arial" panose="020B0604020202020204" pitchFamily="34" charset="0"/>
                <a:buChar char="•"/>
              </a:pPr>
              <a:r>
                <a:rPr lang="en-US" sz="1600">
                  <a:solidFill>
                    <a:schemeClr val="bg1"/>
                  </a:solidFill>
                  <a:latin typeface="Manrope" pitchFamily="2" charset="0"/>
                  <a:cs typeface="Segoe UI"/>
                </a:rPr>
                <a:t>ASM extends the capabilities of the standard subscription billing module.</a:t>
              </a:r>
            </a:p>
          </p:txBody>
        </p:sp>
        <p:sp>
          <p:nvSpPr>
            <p:cNvPr id="3" name="Freeform 5">
              <a:extLst>
                <a:ext uri="{FF2B5EF4-FFF2-40B4-BE49-F238E27FC236}">
                  <a16:creationId xmlns:a16="http://schemas.microsoft.com/office/drawing/2014/main" id="{962C5B6B-5889-28AE-4B0A-93262C631CA3}"/>
                </a:ext>
                <a:ext uri="{C183D7F6-B498-43B3-948B-1728B52AA6E4}">
                  <adec:decorative xmlns:adec="http://schemas.microsoft.com/office/drawing/2017/decorative" val="1"/>
                </a:ext>
              </a:extLst>
            </p:cNvPr>
            <p:cNvSpPr>
              <a:spLocks/>
            </p:cNvSpPr>
            <p:nvPr/>
          </p:nvSpPr>
          <p:spPr bwMode="auto">
            <a:xfrm>
              <a:off x="4491856" y="2654984"/>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grpSp>
      <p:grpSp>
        <p:nvGrpSpPr>
          <p:cNvPr id="11" name="Group 10">
            <a:extLst>
              <a:ext uri="{FF2B5EF4-FFF2-40B4-BE49-F238E27FC236}">
                <a16:creationId xmlns:a16="http://schemas.microsoft.com/office/drawing/2014/main" id="{D3329627-3B9C-B1E0-7F0A-37CE742CEF99}"/>
              </a:ext>
            </a:extLst>
          </p:cNvPr>
          <p:cNvGrpSpPr/>
          <p:nvPr/>
        </p:nvGrpSpPr>
        <p:grpSpPr>
          <a:xfrm>
            <a:off x="4491856" y="3759029"/>
            <a:ext cx="6716918" cy="1785104"/>
            <a:chOff x="4491856" y="3706896"/>
            <a:chExt cx="6716918" cy="1785104"/>
          </a:xfrm>
        </p:grpSpPr>
        <p:sp>
          <p:nvSpPr>
            <p:cNvPr id="119" name="TextBox 118">
              <a:extLst>
                <a:ext uri="{FF2B5EF4-FFF2-40B4-BE49-F238E27FC236}">
                  <a16:creationId xmlns:a16="http://schemas.microsoft.com/office/drawing/2014/main" id="{B71DAAD9-910C-A0D8-811F-933AD4A1779E}"/>
                </a:ext>
              </a:extLst>
            </p:cNvPr>
            <p:cNvSpPr txBox="1"/>
            <p:nvPr/>
          </p:nvSpPr>
          <p:spPr>
            <a:xfrm>
              <a:off x="5201722" y="3706896"/>
              <a:ext cx="6007052" cy="1785104"/>
            </a:xfrm>
            <a:prstGeom prst="rect">
              <a:avLst/>
            </a:prstGeom>
            <a:noFill/>
          </p:spPr>
          <p:txBody>
            <a:bodyPr wrap="square" lIns="0" tIns="0" rIns="0" bIns="0" anchor="t">
              <a:spAutoFit/>
            </a:bodyPr>
            <a:lstStyle/>
            <a:p>
              <a:r>
                <a:rPr lang="en-US" sz="1600" b="1">
                  <a:solidFill>
                    <a:schemeClr val="bg1"/>
                  </a:solidFill>
                  <a:latin typeface="Manrope" pitchFamily="2" charset="0"/>
                </a:rPr>
                <a:t>Twin Rivers Contract Details:</a:t>
              </a:r>
              <a:endParaRPr lang="en-US" sz="1600">
                <a:solidFill>
                  <a:schemeClr val="bg1"/>
                </a:solidFill>
                <a:latin typeface="Manrope" pitchFamily="2" charset="0"/>
              </a:endParaRPr>
            </a:p>
            <a:p>
              <a:pPr marL="285750" indent="-285750">
                <a:buFont typeface="Arial" panose="020B0604020202020204" pitchFamily="34" charset="0"/>
                <a:buChar char="•"/>
              </a:pPr>
              <a:r>
                <a:rPr lang="en-US" sz="1600">
                  <a:solidFill>
                    <a:schemeClr val="bg1"/>
                  </a:solidFill>
                  <a:latin typeface="Manrope" pitchFamily="2" charset="0"/>
                </a:rPr>
                <a:t>Provides a data storage subscription for their customer.</a:t>
              </a:r>
            </a:p>
            <a:p>
              <a:pPr marL="285750" indent="-285750">
                <a:buFont typeface="Arial" panose="020B0604020202020204" pitchFamily="34" charset="0"/>
                <a:buChar char="•"/>
              </a:pPr>
              <a:r>
                <a:rPr lang="en-US" sz="1600">
                  <a:solidFill>
                    <a:schemeClr val="bg1"/>
                  </a:solidFill>
                  <a:latin typeface="Manrope" pitchFamily="2" charset="0"/>
                </a:rPr>
                <a:t>Key contract requirements:</a:t>
              </a:r>
            </a:p>
            <a:p>
              <a:pPr marL="742950" lvl="1" indent="-285750">
                <a:buFont typeface="Arial" panose="020B0604020202020204" pitchFamily="34" charset="0"/>
                <a:buChar char="•"/>
              </a:pPr>
              <a:r>
                <a:rPr lang="en-US" sz="1600">
                  <a:solidFill>
                    <a:schemeClr val="bg1"/>
                  </a:solidFill>
                  <a:latin typeface="Manrope" pitchFamily="2" charset="0"/>
                </a:rPr>
                <a:t>Store industry-specific information.</a:t>
              </a:r>
            </a:p>
            <a:p>
              <a:pPr marL="742950" lvl="1" indent="-285750">
                <a:buFont typeface="Arial" panose="020B0604020202020204" pitchFamily="34" charset="0"/>
                <a:buChar char="•"/>
              </a:pPr>
              <a:r>
                <a:rPr lang="en-US" sz="1600">
                  <a:solidFill>
                    <a:schemeClr val="bg1"/>
                  </a:solidFill>
                  <a:latin typeface="Manrope" pitchFamily="2" charset="0"/>
                </a:rPr>
                <a:t>Issue invoices 5 days before the service period begins.</a:t>
              </a:r>
            </a:p>
            <a:p>
              <a:pPr marL="742950" lvl="1" indent="-285750">
                <a:buFont typeface="Arial" panose="020B0604020202020204" pitchFamily="34" charset="0"/>
                <a:buChar char="•"/>
              </a:pPr>
              <a:r>
                <a:rPr lang="en-US" sz="1600">
                  <a:solidFill>
                    <a:schemeClr val="bg1"/>
                  </a:solidFill>
                  <a:latin typeface="Manrope" pitchFamily="2" charset="0"/>
                </a:rPr>
                <a:t>Enable customers to pay their invoices through a self-serve portal.</a:t>
              </a:r>
            </a:p>
          </p:txBody>
        </p:sp>
        <p:sp>
          <p:nvSpPr>
            <p:cNvPr id="4" name="Freeform 5">
              <a:extLst>
                <a:ext uri="{FF2B5EF4-FFF2-40B4-BE49-F238E27FC236}">
                  <a16:creationId xmlns:a16="http://schemas.microsoft.com/office/drawing/2014/main" id="{5C82B566-EB12-62D3-55B4-79B57B311ABE}"/>
                </a:ext>
                <a:ext uri="{C183D7F6-B498-43B3-948B-1728B52AA6E4}">
                  <adec:decorative xmlns:adec="http://schemas.microsoft.com/office/drawing/2017/decorative" val="1"/>
                </a:ext>
              </a:extLst>
            </p:cNvPr>
            <p:cNvSpPr>
              <a:spLocks/>
            </p:cNvSpPr>
            <p:nvPr/>
          </p:nvSpPr>
          <p:spPr bwMode="auto">
            <a:xfrm>
              <a:off x="4491856" y="3725451"/>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grpSp>
    </p:spTree>
    <p:extLst>
      <p:ext uri="{BB962C8B-B14F-4D97-AF65-F5344CB8AC3E}">
        <p14:creationId xmlns:p14="http://schemas.microsoft.com/office/powerpoint/2010/main" val="1726725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68A0F-083F-B770-AA5F-DE8E2C1A105C}"/>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E7F7C5D1-3FED-15AC-A877-DAD871F5488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 r="43"/>
          <a:stretch/>
        </p:blipFill>
        <p:spPr>
          <a:xfrm>
            <a:off x="588263" y="2320571"/>
            <a:ext cx="3200400" cy="3508232"/>
          </a:xfrm>
          <a:prstGeom prst="round2DiagRect">
            <a:avLst>
              <a:gd name="adj1" fmla="val 0"/>
              <a:gd name="adj2" fmla="val 6035"/>
            </a:avLst>
          </a:prstGeom>
        </p:spPr>
      </p:pic>
      <p:sp>
        <p:nvSpPr>
          <p:cNvPr id="5" name="Rectangle: Single Corner Rounded 4">
            <a:extLst>
              <a:ext uri="{FF2B5EF4-FFF2-40B4-BE49-F238E27FC236}">
                <a16:creationId xmlns:a16="http://schemas.microsoft.com/office/drawing/2014/main" id="{10463D26-97EF-09FF-7164-31964CA824DE}"/>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17F26C89-286F-D6D8-F39B-DADE50A2DE1A}"/>
              </a:ext>
              <a:ext uri="{C183D7F6-B498-43B3-948B-1728B52AA6E4}">
                <adec:decorative xmlns:adec="http://schemas.microsoft.com/office/drawing/2017/decorative" val="1"/>
              </a:ext>
            </a:extLst>
          </p:cNvPr>
          <p:cNvSpPr/>
          <p:nvPr/>
        </p:nvSpPr>
        <p:spPr bwMode="auto">
          <a:xfrm>
            <a:off x="3933371" y="1536667"/>
            <a:ext cx="7670365" cy="4303693"/>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1D09A10-240B-8595-EC77-4682AB2127C3}"/>
              </a:ext>
            </a:extLst>
          </p:cNvPr>
          <p:cNvSpPr>
            <a:spLocks noGrp="1"/>
          </p:cNvSpPr>
          <p:nvPr>
            <p:ph type="title"/>
          </p:nvPr>
        </p:nvSpPr>
        <p:spPr>
          <a:xfrm>
            <a:off x="836620" y="365125"/>
            <a:ext cx="11217728" cy="1325563"/>
          </a:xfrm>
        </p:spPr>
        <p:txBody>
          <a:bodyPr>
            <a:normAutofit/>
          </a:bodyPr>
          <a:lstStyle/>
          <a:p>
            <a:pPr lvl="0"/>
            <a:r>
              <a:rPr lang="en-US" sz="3200">
                <a:solidFill>
                  <a:schemeClr val="tx1">
                    <a:lumMod val="85000"/>
                    <a:lumOff val="15000"/>
                  </a:schemeClr>
                </a:solidFill>
                <a:latin typeface="Manrope ExtraBold"/>
              </a:rPr>
              <a:t>Use Case – Advanced Subscription Management .</a:t>
            </a:r>
          </a:p>
        </p:txBody>
      </p:sp>
      <p:sp>
        <p:nvSpPr>
          <p:cNvPr id="111" name="TextBox 110">
            <a:extLst>
              <a:ext uri="{FF2B5EF4-FFF2-40B4-BE49-F238E27FC236}">
                <a16:creationId xmlns:a16="http://schemas.microsoft.com/office/drawing/2014/main" id="{D06DAAB2-7184-1B62-9E83-8F1FCA3D27A2}"/>
              </a:ext>
            </a:extLst>
          </p:cNvPr>
          <p:cNvSpPr txBox="1"/>
          <p:nvPr/>
        </p:nvSpPr>
        <p:spPr>
          <a:xfrm>
            <a:off x="732972" y="1771511"/>
            <a:ext cx="2954126" cy="1346715"/>
          </a:xfrm>
          <a:prstGeom prst="rect">
            <a:avLst/>
          </a:prstGeom>
          <a:noFill/>
        </p:spPr>
        <p:txBody>
          <a:bodyPr wrap="square" lIns="182880" tIns="91440" rIns="182880" bIns="91440" anchor="t">
            <a:spAutoFit/>
          </a:bodyPr>
          <a:lstStyle/>
          <a:p>
            <a:pPr defTabSz="914314">
              <a:lnSpc>
                <a:spcPct val="120000"/>
              </a:lnSpc>
              <a:defRPr/>
            </a:pPr>
            <a:r>
              <a:rPr lang="en-US" sz="1600">
                <a:solidFill>
                  <a:srgbClr val="FFFFFF"/>
                </a:solidFill>
                <a:latin typeface="Manrope SemiBold"/>
              </a:rPr>
              <a:t>Factory Software  </a:t>
            </a:r>
            <a:r>
              <a:rPr kumimoji="0" lang="en-US" sz="1600" b="0" i="0" u="none" strike="noStrike" kern="1200" cap="none" spc="0" normalizeH="0" baseline="0" noProof="0">
                <a:ln>
                  <a:noFill/>
                </a:ln>
                <a:solidFill>
                  <a:srgbClr val="FFFFFF"/>
                </a:solidFill>
                <a:effectLst/>
                <a:uLnTx/>
                <a:uFillTx/>
                <a:latin typeface="Manrope SemiBold"/>
              </a:rPr>
              <a:t>sells a business transformation project with an annual fee of $25,000 for 2 years.</a:t>
            </a:r>
          </a:p>
        </p:txBody>
      </p:sp>
      <p:grpSp>
        <p:nvGrpSpPr>
          <p:cNvPr id="9" name="Group 8">
            <a:extLst>
              <a:ext uri="{FF2B5EF4-FFF2-40B4-BE49-F238E27FC236}">
                <a16:creationId xmlns:a16="http://schemas.microsoft.com/office/drawing/2014/main" id="{A0D6CE27-D2A5-73AD-57F7-F6908364D375}"/>
              </a:ext>
            </a:extLst>
          </p:cNvPr>
          <p:cNvGrpSpPr/>
          <p:nvPr/>
        </p:nvGrpSpPr>
        <p:grpSpPr>
          <a:xfrm>
            <a:off x="4491856" y="1952032"/>
            <a:ext cx="6107648" cy="1231106"/>
            <a:chOff x="4491856" y="2374819"/>
            <a:chExt cx="6107648" cy="1231106"/>
          </a:xfrm>
        </p:grpSpPr>
        <p:sp>
          <p:nvSpPr>
            <p:cNvPr id="118" name="TextBox 117">
              <a:extLst>
                <a:ext uri="{FF2B5EF4-FFF2-40B4-BE49-F238E27FC236}">
                  <a16:creationId xmlns:a16="http://schemas.microsoft.com/office/drawing/2014/main" id="{1EEFA8B0-0639-34EB-88A7-572691382D9A}"/>
                </a:ext>
              </a:extLst>
            </p:cNvPr>
            <p:cNvSpPr txBox="1"/>
            <p:nvPr/>
          </p:nvSpPr>
          <p:spPr>
            <a:xfrm>
              <a:off x="5201722" y="2374819"/>
              <a:ext cx="5397782" cy="1231106"/>
            </a:xfrm>
            <a:prstGeom prst="rect">
              <a:avLst/>
            </a:prstGeom>
            <a:noFill/>
          </p:spPr>
          <p:txBody>
            <a:bodyPr wrap="square" lIns="0" tIns="0" rIns="0" bIns="0" anchor="t">
              <a:spAutoFit/>
            </a:bodyPr>
            <a:lstStyle/>
            <a:p>
              <a:r>
                <a:rPr lang="en-US" sz="1600" b="1">
                  <a:solidFill>
                    <a:schemeClr val="bg1"/>
                  </a:solidFill>
                  <a:latin typeface="Manrope ExtraBold" pitchFamily="2" charset="0"/>
                  <a:cs typeface="Segoe UI"/>
                </a:rPr>
                <a:t>Functionality Overview:</a:t>
              </a:r>
            </a:p>
            <a:p>
              <a:pPr marL="285750" indent="-285750">
                <a:buFont typeface="Arial" panose="020B0604020202020204" pitchFamily="34" charset="0"/>
                <a:buChar char="•"/>
              </a:pPr>
              <a:r>
                <a:rPr lang="en-US" sz="1600">
                  <a:solidFill>
                    <a:schemeClr val="bg1"/>
                  </a:solidFill>
                  <a:latin typeface="Manrope" pitchFamily="2" charset="0"/>
                  <a:cs typeface="Segoe UI"/>
                </a:rPr>
                <a:t>Includes features provided by Binary Stream's Advanced Subscription Management (ASM).</a:t>
              </a:r>
            </a:p>
            <a:p>
              <a:pPr marL="285750" indent="-285750">
                <a:buFont typeface="Arial" panose="020B0604020202020204" pitchFamily="34" charset="0"/>
                <a:buChar char="•"/>
              </a:pPr>
              <a:r>
                <a:rPr lang="en-US" sz="1600">
                  <a:solidFill>
                    <a:schemeClr val="bg1"/>
                  </a:solidFill>
                  <a:latin typeface="Manrope" pitchFamily="2" charset="0"/>
                  <a:cs typeface="Segoe UI"/>
                </a:rPr>
                <a:t>ASM extends the capabilities of the standard subscription billing module.</a:t>
              </a:r>
            </a:p>
          </p:txBody>
        </p:sp>
        <p:sp>
          <p:nvSpPr>
            <p:cNvPr id="3" name="Freeform 5">
              <a:extLst>
                <a:ext uri="{FF2B5EF4-FFF2-40B4-BE49-F238E27FC236}">
                  <a16:creationId xmlns:a16="http://schemas.microsoft.com/office/drawing/2014/main" id="{962C5B6B-5889-28AE-4B0A-93262C631CA3}"/>
                </a:ext>
                <a:ext uri="{C183D7F6-B498-43B3-948B-1728B52AA6E4}">
                  <adec:decorative xmlns:adec="http://schemas.microsoft.com/office/drawing/2017/decorative" val="1"/>
                </a:ext>
              </a:extLst>
            </p:cNvPr>
            <p:cNvSpPr>
              <a:spLocks/>
            </p:cNvSpPr>
            <p:nvPr/>
          </p:nvSpPr>
          <p:spPr bwMode="auto">
            <a:xfrm>
              <a:off x="4491856" y="2654984"/>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grpSp>
      <p:grpSp>
        <p:nvGrpSpPr>
          <p:cNvPr id="11" name="Group 10">
            <a:extLst>
              <a:ext uri="{FF2B5EF4-FFF2-40B4-BE49-F238E27FC236}">
                <a16:creationId xmlns:a16="http://schemas.microsoft.com/office/drawing/2014/main" id="{D3329627-3B9C-B1E0-7F0A-37CE742CEF99}"/>
              </a:ext>
            </a:extLst>
          </p:cNvPr>
          <p:cNvGrpSpPr/>
          <p:nvPr/>
        </p:nvGrpSpPr>
        <p:grpSpPr>
          <a:xfrm>
            <a:off x="4491856" y="3759029"/>
            <a:ext cx="6716918" cy="1477328"/>
            <a:chOff x="4491856" y="3706896"/>
            <a:chExt cx="6716918" cy="1477328"/>
          </a:xfrm>
        </p:grpSpPr>
        <p:sp>
          <p:nvSpPr>
            <p:cNvPr id="119" name="TextBox 118">
              <a:extLst>
                <a:ext uri="{FF2B5EF4-FFF2-40B4-BE49-F238E27FC236}">
                  <a16:creationId xmlns:a16="http://schemas.microsoft.com/office/drawing/2014/main" id="{B71DAAD9-910C-A0D8-811F-933AD4A1779E}"/>
                </a:ext>
              </a:extLst>
            </p:cNvPr>
            <p:cNvSpPr txBox="1"/>
            <p:nvPr/>
          </p:nvSpPr>
          <p:spPr>
            <a:xfrm>
              <a:off x="5201722" y="3706896"/>
              <a:ext cx="6007052" cy="1477328"/>
            </a:xfrm>
            <a:prstGeom prst="rect">
              <a:avLst/>
            </a:prstGeom>
            <a:noFill/>
          </p:spPr>
          <p:txBody>
            <a:bodyPr wrap="square" lIns="0" tIns="0" rIns="0" bIns="0" anchor="t">
              <a:spAutoFit/>
            </a:bodyPr>
            <a:lstStyle/>
            <a:p>
              <a:r>
                <a:rPr lang="en-US" sz="1600" b="1">
                  <a:solidFill>
                    <a:schemeClr val="bg1"/>
                  </a:solidFill>
                  <a:latin typeface="Manrope"/>
                </a:rPr>
                <a:t>Contract Details:</a:t>
              </a:r>
              <a:endParaRPr lang="en-US" sz="1600">
                <a:solidFill>
                  <a:schemeClr val="bg1"/>
                </a:solidFill>
                <a:latin typeface="Manrope"/>
              </a:endParaRPr>
            </a:p>
            <a:p>
              <a:pPr marL="285750" indent="-285750">
                <a:buFont typeface="Arial" panose="020B0604020202020204" pitchFamily="34" charset="0"/>
                <a:buChar char="•"/>
              </a:pPr>
              <a:r>
                <a:rPr lang="en-US" sz="1600">
                  <a:solidFill>
                    <a:schemeClr val="bg1"/>
                  </a:solidFill>
                  <a:latin typeface="Manrope"/>
                </a:rPr>
                <a:t>Provides a data storage subscription for their customer.</a:t>
              </a:r>
            </a:p>
            <a:p>
              <a:pPr marL="285750" indent="-285750">
                <a:buFont typeface="Arial" panose="020B0604020202020204" pitchFamily="34" charset="0"/>
                <a:buChar char="•"/>
              </a:pPr>
              <a:r>
                <a:rPr lang="en-US" sz="1600">
                  <a:solidFill>
                    <a:schemeClr val="bg1"/>
                  </a:solidFill>
                  <a:latin typeface="Manrope"/>
                </a:rPr>
                <a:t>Key contract requirements:</a:t>
              </a:r>
            </a:p>
            <a:p>
              <a:pPr marL="742950" lvl="1" indent="-285750">
                <a:buFont typeface="Arial" panose="020B0604020202020204" pitchFamily="34" charset="0"/>
                <a:buChar char="•"/>
              </a:pPr>
              <a:r>
                <a:rPr lang="en-US" sz="1600">
                  <a:solidFill>
                    <a:schemeClr val="bg1"/>
                  </a:solidFill>
                  <a:latin typeface="Manrope"/>
                </a:rPr>
                <a:t>Store industry-specific information (</a:t>
              </a:r>
              <a:r>
                <a:rPr lang="en-US" sz="1600" err="1">
                  <a:solidFill>
                    <a:schemeClr val="bg1"/>
                  </a:solidFill>
                  <a:latin typeface="Manrope"/>
                </a:rPr>
                <a:t>i.e</a:t>
              </a:r>
              <a:r>
                <a:rPr lang="en-US" sz="1600">
                  <a:solidFill>
                    <a:schemeClr val="bg1"/>
                  </a:solidFill>
                  <a:latin typeface="Manrope"/>
                </a:rPr>
                <a:t> Subscription ID, Agreement ID).</a:t>
              </a:r>
            </a:p>
            <a:p>
              <a:pPr marL="742950" lvl="1" indent="-285750">
                <a:buFont typeface="Arial" panose="020B0604020202020204" pitchFamily="34" charset="0"/>
                <a:buChar char="•"/>
              </a:pPr>
              <a:r>
                <a:rPr lang="en-US" sz="1600">
                  <a:solidFill>
                    <a:schemeClr val="bg1"/>
                  </a:solidFill>
                  <a:latin typeface="Manrope"/>
                </a:rPr>
                <a:t>Issue invoices 5 days before the service period begins.</a:t>
              </a:r>
            </a:p>
          </p:txBody>
        </p:sp>
        <p:sp>
          <p:nvSpPr>
            <p:cNvPr id="4" name="Freeform 5">
              <a:extLst>
                <a:ext uri="{FF2B5EF4-FFF2-40B4-BE49-F238E27FC236}">
                  <a16:creationId xmlns:a16="http://schemas.microsoft.com/office/drawing/2014/main" id="{5C82B566-EB12-62D3-55B4-79B57B311ABE}"/>
                </a:ext>
                <a:ext uri="{C183D7F6-B498-43B3-948B-1728B52AA6E4}">
                  <adec:decorative xmlns:adec="http://schemas.microsoft.com/office/drawing/2017/decorative" val="1"/>
                </a:ext>
              </a:extLst>
            </p:cNvPr>
            <p:cNvSpPr>
              <a:spLocks/>
            </p:cNvSpPr>
            <p:nvPr/>
          </p:nvSpPr>
          <p:spPr bwMode="auto">
            <a:xfrm>
              <a:off x="4491856" y="3725451"/>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grpSp>
    </p:spTree>
    <p:extLst>
      <p:ext uri="{BB962C8B-B14F-4D97-AF65-F5344CB8AC3E}">
        <p14:creationId xmlns:p14="http://schemas.microsoft.com/office/powerpoint/2010/main" val="1259126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0693-FD8D-6D47-0ACC-68ADB47E3B33}"/>
            </a:ext>
          </a:extLst>
        </p:cNvPr>
        <p:cNvGrpSpPr/>
        <p:nvPr/>
      </p:nvGrpSpPr>
      <p:grpSpPr>
        <a:xfrm>
          <a:off x="0" y="0"/>
          <a:ext cx="0" cy="0"/>
          <a:chOff x="0" y="0"/>
          <a:chExt cx="0" cy="0"/>
        </a:xfrm>
      </p:grpSpPr>
      <p:pic>
        <p:nvPicPr>
          <p:cNvPr id="24" name="Picture 23" descr="Free Images : coffee shop, corporate, development, glasses, lunch 2500x1662 - rawpixel.com ...">
            <a:extLst>
              <a:ext uri="{FF2B5EF4-FFF2-40B4-BE49-F238E27FC236}">
                <a16:creationId xmlns:a16="http://schemas.microsoft.com/office/drawing/2014/main" id="{ABF1E38F-1A98-E7A5-2226-355311246E64}"/>
              </a:ext>
              <a:ext uri="{C183D7F6-B498-43B3-948B-1728B52AA6E4}">
                <adec:decorative xmlns:adec="http://schemas.microsoft.com/office/drawing/2017/decorative" val="1"/>
              </a:ext>
            </a:extLst>
          </p:cNvPr>
          <p:cNvPicPr>
            <a:picLocks noChangeAspect="1"/>
          </p:cNvPicPr>
          <p:nvPr/>
        </p:nvPicPr>
        <p:blipFill rotWithShape="1">
          <a:blip r:embed="rId3"/>
          <a:srcRect l="19677" r="19677"/>
          <a:stretch/>
        </p:blipFill>
        <p:spPr>
          <a:xfrm>
            <a:off x="588263" y="2320571"/>
            <a:ext cx="3200400" cy="3508232"/>
          </a:xfrm>
          <a:prstGeom prst="round2DiagRect">
            <a:avLst>
              <a:gd name="adj1" fmla="val 0"/>
              <a:gd name="adj2" fmla="val 6035"/>
            </a:avLst>
          </a:prstGeom>
        </p:spPr>
      </p:pic>
      <p:sp>
        <p:nvSpPr>
          <p:cNvPr id="5" name="Rectangle: Single Corner Rounded 4">
            <a:extLst>
              <a:ext uri="{FF2B5EF4-FFF2-40B4-BE49-F238E27FC236}">
                <a16:creationId xmlns:a16="http://schemas.microsoft.com/office/drawing/2014/main" id="{B79FC8A5-99C2-68CC-0BC6-912A71F81FC6}"/>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1216D6C6-0A29-5B67-77FD-181E18903B69}"/>
              </a:ext>
              <a:ext uri="{C183D7F6-B498-43B3-948B-1728B52AA6E4}">
                <adec:decorative xmlns:adec="http://schemas.microsoft.com/office/drawing/2017/decorative" val="1"/>
              </a:ext>
            </a:extLst>
          </p:cNvPr>
          <p:cNvSpPr/>
          <p:nvPr/>
        </p:nvSpPr>
        <p:spPr bwMode="auto">
          <a:xfrm>
            <a:off x="3933371" y="1536667"/>
            <a:ext cx="7670365" cy="4303693"/>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F4DDFAB9-A8BC-0B6D-1609-A4B66F5DAD63}"/>
              </a:ext>
            </a:extLst>
          </p:cNvPr>
          <p:cNvSpPr>
            <a:spLocks noGrp="1"/>
          </p:cNvSpPr>
          <p:nvPr>
            <p:ph type="title"/>
          </p:nvPr>
        </p:nvSpPr>
        <p:spPr>
          <a:xfrm>
            <a:off x="836620" y="365125"/>
            <a:ext cx="11217728" cy="1325563"/>
          </a:xfrm>
        </p:spPr>
        <p:txBody>
          <a:bodyPr>
            <a:normAutofit/>
          </a:bodyPr>
          <a:lstStyle/>
          <a:p>
            <a:r>
              <a:rPr lang="en-US" sz="3200">
                <a:solidFill>
                  <a:schemeClr val="tx1">
                    <a:lumMod val="85000"/>
                    <a:lumOff val="15000"/>
                  </a:schemeClr>
                </a:solidFill>
                <a:latin typeface="Manrope ExtraBold"/>
              </a:rPr>
              <a:t>Use Case – Sales CE Connector + Payment Portal</a:t>
            </a:r>
          </a:p>
        </p:txBody>
      </p:sp>
      <p:sp>
        <p:nvSpPr>
          <p:cNvPr id="111" name="TextBox 110">
            <a:extLst>
              <a:ext uri="{FF2B5EF4-FFF2-40B4-BE49-F238E27FC236}">
                <a16:creationId xmlns:a16="http://schemas.microsoft.com/office/drawing/2014/main" id="{CFE1AD38-BA04-EB38-397B-F12A27876294}"/>
              </a:ext>
            </a:extLst>
          </p:cNvPr>
          <p:cNvSpPr txBox="1"/>
          <p:nvPr/>
        </p:nvSpPr>
        <p:spPr>
          <a:xfrm>
            <a:off x="732972" y="1771511"/>
            <a:ext cx="2954126" cy="1642181"/>
          </a:xfrm>
          <a:prstGeom prst="rect">
            <a:avLst/>
          </a:prstGeom>
          <a:noFill/>
        </p:spPr>
        <p:txBody>
          <a:bodyPr wrap="square" lIns="182880" tIns="91440" rIns="182880" bIns="91440" anchor="t">
            <a:spAutoFit/>
          </a:bodyPr>
          <a:lstStyle/>
          <a:p>
            <a:pPr defTabSz="914314">
              <a:lnSpc>
                <a:spcPct val="120000"/>
              </a:lnSpc>
              <a:defRPr/>
            </a:pPr>
            <a:r>
              <a:rPr lang="en-US" sz="1600">
                <a:solidFill>
                  <a:srgbClr val="FFFFFF"/>
                </a:solidFill>
                <a:latin typeface="Manrope SemiBold"/>
              </a:rPr>
              <a:t>Factory Software creates Sales Quotes in Dynamics Sales/CE which is then pushed into Dynamics Finance</a:t>
            </a:r>
            <a:endParaRPr lang="en-US" sz="1600" b="0" i="0" u="none" strike="noStrike" kern="1200" cap="none" spc="0" normalizeH="0" baseline="0" noProof="0">
              <a:ln>
                <a:noFill/>
              </a:ln>
              <a:solidFill>
                <a:srgbClr val="FFFFFF"/>
              </a:solidFill>
              <a:effectLst/>
              <a:uLnTx/>
              <a:uFillTx/>
              <a:latin typeface="Manrope SemiBold"/>
            </a:endParaRPr>
          </a:p>
        </p:txBody>
      </p:sp>
      <p:grpSp>
        <p:nvGrpSpPr>
          <p:cNvPr id="9" name="Group 8">
            <a:extLst>
              <a:ext uri="{FF2B5EF4-FFF2-40B4-BE49-F238E27FC236}">
                <a16:creationId xmlns:a16="http://schemas.microsoft.com/office/drawing/2014/main" id="{0FF78A95-ABB9-ACAF-0F48-741722635D82}"/>
              </a:ext>
            </a:extLst>
          </p:cNvPr>
          <p:cNvGrpSpPr/>
          <p:nvPr/>
        </p:nvGrpSpPr>
        <p:grpSpPr>
          <a:xfrm>
            <a:off x="4491856" y="1952032"/>
            <a:ext cx="6107648" cy="1477328"/>
            <a:chOff x="4491856" y="2374819"/>
            <a:chExt cx="6107648" cy="1477328"/>
          </a:xfrm>
        </p:grpSpPr>
        <p:sp>
          <p:nvSpPr>
            <p:cNvPr id="118" name="TextBox 117">
              <a:extLst>
                <a:ext uri="{FF2B5EF4-FFF2-40B4-BE49-F238E27FC236}">
                  <a16:creationId xmlns:a16="http://schemas.microsoft.com/office/drawing/2014/main" id="{F99C1DBE-4E52-D8E0-568E-F73670838146}"/>
                </a:ext>
              </a:extLst>
            </p:cNvPr>
            <p:cNvSpPr txBox="1"/>
            <p:nvPr/>
          </p:nvSpPr>
          <p:spPr>
            <a:xfrm>
              <a:off x="5201722" y="2374819"/>
              <a:ext cx="5397782" cy="1477328"/>
            </a:xfrm>
            <a:prstGeom prst="rect">
              <a:avLst/>
            </a:prstGeom>
            <a:noFill/>
          </p:spPr>
          <p:txBody>
            <a:bodyPr wrap="square" lIns="0" tIns="0" rIns="0" bIns="0" anchor="t">
              <a:spAutoFit/>
            </a:bodyPr>
            <a:lstStyle/>
            <a:p>
              <a:r>
                <a:rPr lang="en-US" sz="1600" b="1">
                  <a:solidFill>
                    <a:schemeClr val="bg1"/>
                  </a:solidFill>
                  <a:latin typeface="Manrope ExtraBold"/>
                  <a:cs typeface="Segoe UI"/>
                </a:rPr>
                <a:t>Functionality Overview:</a:t>
              </a:r>
            </a:p>
            <a:p>
              <a:pPr marL="285750" indent="-285750">
                <a:buFont typeface="Arial" panose="020B0604020202020204" pitchFamily="34" charset="0"/>
                <a:buChar char="•"/>
              </a:pPr>
              <a:r>
                <a:rPr lang="en-US" sz="1600">
                  <a:solidFill>
                    <a:schemeClr val="bg1"/>
                  </a:solidFill>
                  <a:latin typeface="Manrope"/>
                  <a:cs typeface="Segoe UI"/>
                </a:rPr>
                <a:t>ASM Sales CE Connector enables bi-directional integration between your D365 Sales CRM and Dynamics Finance</a:t>
              </a:r>
            </a:p>
            <a:p>
              <a:pPr marL="285750" indent="-285750">
                <a:buFont typeface="Arial" panose="020B0604020202020204" pitchFamily="34" charset="0"/>
                <a:buChar char="•"/>
              </a:pPr>
              <a:r>
                <a:rPr lang="en-US" sz="1600">
                  <a:solidFill>
                    <a:schemeClr val="bg1"/>
                  </a:solidFill>
                  <a:latin typeface="Manrope"/>
                  <a:cs typeface="Segoe UI"/>
                </a:rPr>
                <a:t>ASM Payment Portal allows your external customers to view and pay their invoices online</a:t>
              </a:r>
              <a:endParaRPr lang="en-US" sz="1600">
                <a:solidFill>
                  <a:schemeClr val="bg1"/>
                </a:solidFill>
                <a:latin typeface="Manrope" pitchFamily="2" charset="0"/>
                <a:cs typeface="Segoe UI"/>
              </a:endParaRPr>
            </a:p>
          </p:txBody>
        </p:sp>
        <p:sp>
          <p:nvSpPr>
            <p:cNvPr id="3" name="Freeform 5">
              <a:extLst>
                <a:ext uri="{FF2B5EF4-FFF2-40B4-BE49-F238E27FC236}">
                  <a16:creationId xmlns:a16="http://schemas.microsoft.com/office/drawing/2014/main" id="{CB09539E-320A-8D1B-0F55-0F8C8D15C9B9}"/>
                </a:ext>
                <a:ext uri="{C183D7F6-B498-43B3-948B-1728B52AA6E4}">
                  <adec:decorative xmlns:adec="http://schemas.microsoft.com/office/drawing/2017/decorative" val="1"/>
                </a:ext>
              </a:extLst>
            </p:cNvPr>
            <p:cNvSpPr>
              <a:spLocks/>
            </p:cNvSpPr>
            <p:nvPr/>
          </p:nvSpPr>
          <p:spPr bwMode="auto">
            <a:xfrm>
              <a:off x="4491856" y="2654984"/>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grpSp>
      <p:grpSp>
        <p:nvGrpSpPr>
          <p:cNvPr id="11" name="Group 10">
            <a:extLst>
              <a:ext uri="{FF2B5EF4-FFF2-40B4-BE49-F238E27FC236}">
                <a16:creationId xmlns:a16="http://schemas.microsoft.com/office/drawing/2014/main" id="{E46E7807-FC49-ADAC-60D2-F8E83E7EF992}"/>
              </a:ext>
            </a:extLst>
          </p:cNvPr>
          <p:cNvGrpSpPr/>
          <p:nvPr/>
        </p:nvGrpSpPr>
        <p:grpSpPr>
          <a:xfrm>
            <a:off x="4491856" y="3759029"/>
            <a:ext cx="6716918" cy="1969770"/>
            <a:chOff x="4491856" y="3706896"/>
            <a:chExt cx="6716918" cy="1969770"/>
          </a:xfrm>
        </p:grpSpPr>
        <p:sp>
          <p:nvSpPr>
            <p:cNvPr id="119" name="TextBox 118">
              <a:extLst>
                <a:ext uri="{FF2B5EF4-FFF2-40B4-BE49-F238E27FC236}">
                  <a16:creationId xmlns:a16="http://schemas.microsoft.com/office/drawing/2014/main" id="{2ACAF443-C86F-24F6-7C1A-96C08F775A71}"/>
                </a:ext>
              </a:extLst>
            </p:cNvPr>
            <p:cNvSpPr txBox="1"/>
            <p:nvPr/>
          </p:nvSpPr>
          <p:spPr>
            <a:xfrm>
              <a:off x="5201722" y="3706896"/>
              <a:ext cx="6007052" cy="1969770"/>
            </a:xfrm>
            <a:prstGeom prst="rect">
              <a:avLst/>
            </a:prstGeom>
            <a:noFill/>
          </p:spPr>
          <p:txBody>
            <a:bodyPr wrap="square" lIns="0" tIns="0" rIns="0" bIns="0" anchor="t">
              <a:spAutoFit/>
            </a:bodyPr>
            <a:lstStyle/>
            <a:p>
              <a:r>
                <a:rPr lang="en-US" sz="1600" b="1">
                  <a:solidFill>
                    <a:schemeClr val="bg1"/>
                  </a:solidFill>
                  <a:latin typeface="Manrope"/>
                </a:rPr>
                <a:t>Contract Details:</a:t>
              </a:r>
              <a:endParaRPr lang="en-US" sz="1600">
                <a:solidFill>
                  <a:schemeClr val="bg1"/>
                </a:solidFill>
                <a:latin typeface="Manrope"/>
              </a:endParaRPr>
            </a:p>
            <a:p>
              <a:pPr marL="285750" indent="-285750">
                <a:buFont typeface="Arial" panose="020B0604020202020204" pitchFamily="34" charset="0"/>
                <a:buChar char="•"/>
              </a:pPr>
              <a:r>
                <a:rPr lang="en-US" sz="1600">
                  <a:solidFill>
                    <a:schemeClr val="bg1"/>
                  </a:solidFill>
                  <a:latin typeface="Manrope"/>
                </a:rPr>
                <a:t>Provides a data storage subscription for their customer.</a:t>
              </a:r>
            </a:p>
            <a:p>
              <a:pPr marL="285750" indent="-285750">
                <a:buFont typeface="Arial" panose="020B0604020202020204" pitchFamily="34" charset="0"/>
                <a:buChar char="•"/>
              </a:pPr>
              <a:r>
                <a:rPr lang="en-US" sz="1600">
                  <a:solidFill>
                    <a:schemeClr val="bg1"/>
                  </a:solidFill>
                  <a:latin typeface="Manrope"/>
                </a:rPr>
                <a:t>Key contract requirements:</a:t>
              </a:r>
            </a:p>
            <a:p>
              <a:pPr marL="742950" lvl="1" indent="-285750">
                <a:buFont typeface="Arial" panose="020B0604020202020204" pitchFamily="34" charset="0"/>
                <a:buChar char="•"/>
              </a:pPr>
              <a:r>
                <a:rPr lang="en-US" sz="1600">
                  <a:solidFill>
                    <a:schemeClr val="bg1"/>
                  </a:solidFill>
                  <a:latin typeface="Manrope"/>
                </a:rPr>
                <a:t>Create Subscription Sales Quote in Sales Hub</a:t>
              </a:r>
            </a:p>
            <a:p>
              <a:pPr marL="742950" lvl="1" indent="-285750">
                <a:buFont typeface="Arial" panose="020B0604020202020204" pitchFamily="34" charset="0"/>
                <a:buChar char="•"/>
              </a:pPr>
              <a:r>
                <a:rPr lang="en-US" sz="1600">
                  <a:solidFill>
                    <a:schemeClr val="bg1"/>
                  </a:solidFill>
                  <a:latin typeface="Manrope"/>
                </a:rPr>
                <a:t>Billing Schedule Created in Dynamics Finance</a:t>
              </a:r>
              <a:endParaRPr lang="en-US">
                <a:solidFill>
                  <a:schemeClr val="bg1"/>
                </a:solidFill>
                <a:latin typeface="Aptos" panose="02110004020202020204"/>
              </a:endParaRPr>
            </a:p>
            <a:p>
              <a:pPr marL="742950" indent="-285750">
                <a:buFont typeface="Arial" panose="020B0604020202020204" pitchFamily="34" charset="0"/>
                <a:buChar char="•"/>
              </a:pPr>
              <a:r>
                <a:rPr lang="en-US" sz="1600">
                  <a:solidFill>
                    <a:schemeClr val="bg1"/>
                  </a:solidFill>
                  <a:latin typeface="Manrope"/>
                  <a:ea typeface="+mn-lt"/>
                  <a:cs typeface="+mn-lt"/>
                </a:rPr>
                <a:t>Enable customers to pay their invoices through a self-serve portal.</a:t>
              </a:r>
            </a:p>
            <a:p>
              <a:pPr marL="742950" lvl="1" indent="-285750">
                <a:buFont typeface="Arial" panose="020B0604020202020204" pitchFamily="34" charset="0"/>
                <a:buChar char="•"/>
              </a:pPr>
              <a:endParaRPr lang="en-US" sz="1600">
                <a:solidFill>
                  <a:schemeClr val="bg1"/>
                </a:solidFill>
                <a:latin typeface="Manrope"/>
              </a:endParaRPr>
            </a:p>
          </p:txBody>
        </p:sp>
        <p:sp>
          <p:nvSpPr>
            <p:cNvPr id="4" name="Freeform 5">
              <a:extLst>
                <a:ext uri="{FF2B5EF4-FFF2-40B4-BE49-F238E27FC236}">
                  <a16:creationId xmlns:a16="http://schemas.microsoft.com/office/drawing/2014/main" id="{EAEC9481-9B1A-2D2D-FF72-32D8778F070C}"/>
                </a:ext>
                <a:ext uri="{C183D7F6-B498-43B3-948B-1728B52AA6E4}">
                  <adec:decorative xmlns:adec="http://schemas.microsoft.com/office/drawing/2017/decorative" val="1"/>
                </a:ext>
              </a:extLst>
            </p:cNvPr>
            <p:cNvSpPr>
              <a:spLocks/>
            </p:cNvSpPr>
            <p:nvPr/>
          </p:nvSpPr>
          <p:spPr bwMode="auto">
            <a:xfrm>
              <a:off x="4491856" y="3725451"/>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grpSp>
    </p:spTree>
    <p:extLst>
      <p:ext uri="{BB962C8B-B14F-4D97-AF65-F5344CB8AC3E}">
        <p14:creationId xmlns:p14="http://schemas.microsoft.com/office/powerpoint/2010/main" val="3170972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5640C-9906-2658-C783-8891B869C979}"/>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38EC3EA3-FAE6-0979-3F9F-8009CC8B738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194" t="-4551" r="20194" b="4551"/>
          <a:stretch/>
        </p:blipFill>
        <p:spPr>
          <a:xfrm>
            <a:off x="588263" y="2320571"/>
            <a:ext cx="3200400" cy="3508232"/>
          </a:xfrm>
          <a:prstGeom prst="round2DiagRect">
            <a:avLst>
              <a:gd name="adj1" fmla="val 0"/>
              <a:gd name="adj2" fmla="val 6035"/>
            </a:avLst>
          </a:prstGeom>
        </p:spPr>
      </p:pic>
      <p:sp>
        <p:nvSpPr>
          <p:cNvPr id="12" name="Rectangle: Single Corner Rounded 11">
            <a:extLst>
              <a:ext uri="{FF2B5EF4-FFF2-40B4-BE49-F238E27FC236}">
                <a16:creationId xmlns:a16="http://schemas.microsoft.com/office/drawing/2014/main" id="{C6671C55-444F-EB24-BDEA-704A8357CC41}"/>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Single Corner Rounded 12">
            <a:extLst>
              <a:ext uri="{FF2B5EF4-FFF2-40B4-BE49-F238E27FC236}">
                <a16:creationId xmlns:a16="http://schemas.microsoft.com/office/drawing/2014/main" id="{9B63A978-9E58-C612-9B54-3FA9EC05B670}"/>
              </a:ext>
              <a:ext uri="{C183D7F6-B498-43B3-948B-1728B52AA6E4}">
                <adec:decorative xmlns:adec="http://schemas.microsoft.com/office/drawing/2017/decorative" val="1"/>
              </a:ext>
            </a:extLst>
          </p:cNvPr>
          <p:cNvSpPr/>
          <p:nvPr/>
        </p:nvSpPr>
        <p:spPr bwMode="auto">
          <a:xfrm>
            <a:off x="3933371" y="1536668"/>
            <a:ext cx="7670365" cy="4313526"/>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BE3EA46-025A-63CA-25B9-87A519D9B99D}"/>
              </a:ext>
            </a:extLst>
          </p:cNvPr>
          <p:cNvSpPr>
            <a:spLocks noGrp="1"/>
          </p:cNvSpPr>
          <p:nvPr>
            <p:ph type="title"/>
          </p:nvPr>
        </p:nvSpPr>
        <p:spPr/>
        <p:txBody>
          <a:bodyPr>
            <a:normAutofit/>
          </a:bodyPr>
          <a:lstStyle/>
          <a:p>
            <a:r>
              <a:rPr lang="en-US" sz="3200" dirty="0">
                <a:solidFill>
                  <a:schemeClr val="tx1">
                    <a:lumMod val="85000"/>
                    <a:lumOff val="15000"/>
                  </a:schemeClr>
                </a:solidFill>
                <a:latin typeface="Manrope ExtraBold"/>
              </a:rPr>
              <a:t>Recurring Billing for Business Licenses &amp; Permits</a:t>
            </a:r>
          </a:p>
        </p:txBody>
      </p:sp>
      <p:sp>
        <p:nvSpPr>
          <p:cNvPr id="111" name="TextBox 110">
            <a:extLst>
              <a:ext uri="{FF2B5EF4-FFF2-40B4-BE49-F238E27FC236}">
                <a16:creationId xmlns:a16="http://schemas.microsoft.com/office/drawing/2014/main" id="{BF228BF0-E8EF-DDE7-8778-EB73CE1E77FF}"/>
              </a:ext>
            </a:extLst>
          </p:cNvPr>
          <p:cNvSpPr txBox="1"/>
          <p:nvPr/>
        </p:nvSpPr>
        <p:spPr>
          <a:xfrm>
            <a:off x="732972" y="1850170"/>
            <a:ext cx="3032784" cy="1349537"/>
          </a:xfrm>
          <a:prstGeom prst="rect">
            <a:avLst/>
          </a:prstGeom>
          <a:noFill/>
        </p:spPr>
        <p:txBody>
          <a:bodyPr wrap="square" lIns="182880" tIns="91440" rIns="182880" bIns="91440" anchor="t">
            <a:spAutoFit/>
          </a:bodyPr>
          <a:lstStyle/>
          <a:p>
            <a:pPr defTabSz="914314">
              <a:lnSpc>
                <a:spcPct val="120000"/>
              </a:lnSpc>
              <a:defRPr/>
            </a:pPr>
            <a:r>
              <a:rPr lang="en-US" sz="1600" dirty="0">
                <a:solidFill>
                  <a:srgbClr val="FFFFFF"/>
                </a:solidFill>
                <a:ea typeface="+mn-lt"/>
                <a:cs typeface="+mn-lt"/>
              </a:rPr>
              <a:t>The City needs to automate the renewal of business licenses for thousands of local businesses.</a:t>
            </a:r>
            <a:endParaRPr lang="en-US" dirty="0">
              <a:ea typeface="+mn-lt"/>
              <a:cs typeface="+mn-lt"/>
            </a:endParaRPr>
          </a:p>
        </p:txBody>
      </p:sp>
      <p:sp>
        <p:nvSpPr>
          <p:cNvPr id="118" name="TextBox 117">
            <a:extLst>
              <a:ext uri="{FF2B5EF4-FFF2-40B4-BE49-F238E27FC236}">
                <a16:creationId xmlns:a16="http://schemas.microsoft.com/office/drawing/2014/main" id="{D995FFB6-85BB-BBA5-8FE9-BFD707B2301D}"/>
              </a:ext>
            </a:extLst>
          </p:cNvPr>
          <p:cNvSpPr txBox="1"/>
          <p:nvPr/>
        </p:nvSpPr>
        <p:spPr>
          <a:xfrm>
            <a:off x="5201722" y="2081723"/>
            <a:ext cx="5397782" cy="738664"/>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A Data Storage Subscription billed quarterly in arrears with the price escalating $300 a quarter for the duration of the contract.</a:t>
            </a:r>
          </a:p>
        </p:txBody>
      </p:sp>
      <p:sp>
        <p:nvSpPr>
          <p:cNvPr id="3" name="Freeform 5">
            <a:extLst>
              <a:ext uri="{FF2B5EF4-FFF2-40B4-BE49-F238E27FC236}">
                <a16:creationId xmlns:a16="http://schemas.microsoft.com/office/drawing/2014/main" id="{EA6C18C8-8495-C5FC-823D-1F9BDE06E8C1}"/>
              </a:ext>
              <a:ext uri="{C183D7F6-B498-43B3-948B-1728B52AA6E4}">
                <adec:decorative xmlns:adec="http://schemas.microsoft.com/office/drawing/2017/decorative" val="1"/>
              </a:ext>
            </a:extLst>
          </p:cNvPr>
          <p:cNvSpPr>
            <a:spLocks/>
          </p:cNvSpPr>
          <p:nvPr/>
        </p:nvSpPr>
        <p:spPr bwMode="auto">
          <a:xfrm>
            <a:off x="4491856" y="2115667"/>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sp>
        <p:nvSpPr>
          <p:cNvPr id="119" name="TextBox 118">
            <a:extLst>
              <a:ext uri="{FF2B5EF4-FFF2-40B4-BE49-F238E27FC236}">
                <a16:creationId xmlns:a16="http://schemas.microsoft.com/office/drawing/2014/main" id="{0C406F17-F0B8-5E30-53E1-325E12CBBEB1}"/>
              </a:ext>
            </a:extLst>
          </p:cNvPr>
          <p:cNvSpPr txBox="1"/>
          <p:nvPr/>
        </p:nvSpPr>
        <p:spPr>
          <a:xfrm>
            <a:off x="5201722" y="3391343"/>
            <a:ext cx="6007052" cy="492443"/>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Twin Rivers needs to recognize the same amount of revenue each month for the duration of the contract .</a:t>
            </a:r>
          </a:p>
        </p:txBody>
      </p:sp>
      <p:sp>
        <p:nvSpPr>
          <p:cNvPr id="4" name="Freeform 5">
            <a:extLst>
              <a:ext uri="{FF2B5EF4-FFF2-40B4-BE49-F238E27FC236}">
                <a16:creationId xmlns:a16="http://schemas.microsoft.com/office/drawing/2014/main" id="{FD164A5C-69C5-1BBC-2FEB-F421FDFB599F}"/>
              </a:ext>
              <a:ext uri="{C183D7F6-B498-43B3-948B-1728B52AA6E4}">
                <adec:decorative xmlns:adec="http://schemas.microsoft.com/office/drawing/2017/decorative" val="1"/>
              </a:ext>
            </a:extLst>
          </p:cNvPr>
          <p:cNvSpPr>
            <a:spLocks/>
          </p:cNvSpPr>
          <p:nvPr/>
        </p:nvSpPr>
        <p:spPr bwMode="auto">
          <a:xfrm>
            <a:off x="4491856" y="340989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
        <p:nvSpPr>
          <p:cNvPr id="6" name="TextBox 5">
            <a:extLst>
              <a:ext uri="{FF2B5EF4-FFF2-40B4-BE49-F238E27FC236}">
                <a16:creationId xmlns:a16="http://schemas.microsoft.com/office/drawing/2014/main" id="{0521341A-C1B6-2016-937D-05ADFE91D12D}"/>
              </a:ext>
            </a:extLst>
          </p:cNvPr>
          <p:cNvSpPr txBox="1"/>
          <p:nvPr/>
        </p:nvSpPr>
        <p:spPr>
          <a:xfrm>
            <a:off x="5201722" y="4454743"/>
            <a:ext cx="5554768" cy="984885"/>
          </a:xfrm>
          <a:prstGeom prst="rect">
            <a:avLst/>
          </a:prstGeom>
          <a:noFill/>
        </p:spPr>
        <p:txBody>
          <a:bodyPr wrap="square" lIns="0" tIns="0" rIns="0" bIns="0" anchor="t">
            <a:spAutoFit/>
          </a:bodyPr>
          <a:lstStyle/>
          <a:p>
            <a:r>
              <a:rPr lang="en-US" sz="1600" b="1">
                <a:solidFill>
                  <a:schemeClr val="bg1"/>
                </a:solidFill>
                <a:latin typeface="Manrope SemiBold" pitchFamily="2" charset="0"/>
                <a:cs typeface="Segoe UI"/>
              </a:rPr>
              <a:t>In this scenario the contract is terminated after two months and the client must receive a partial credit, with the system making the necessary adjustments to revenue. </a:t>
            </a:r>
          </a:p>
        </p:txBody>
      </p:sp>
      <p:sp>
        <p:nvSpPr>
          <p:cNvPr id="7" name="Freeform 5">
            <a:extLst>
              <a:ext uri="{FF2B5EF4-FFF2-40B4-BE49-F238E27FC236}">
                <a16:creationId xmlns:a16="http://schemas.microsoft.com/office/drawing/2014/main" id="{82A3AB1E-56A2-4C48-43ED-5C58E0DCF1D8}"/>
              </a:ext>
              <a:ext uri="{C183D7F6-B498-43B3-948B-1728B52AA6E4}">
                <adec:decorative xmlns:adec="http://schemas.microsoft.com/office/drawing/2017/decorative" val="1"/>
              </a:ext>
            </a:extLst>
          </p:cNvPr>
          <p:cNvSpPr>
            <a:spLocks/>
          </p:cNvSpPr>
          <p:nvPr/>
        </p:nvSpPr>
        <p:spPr bwMode="auto">
          <a:xfrm>
            <a:off x="4491856" y="473490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Tree>
    <p:extLst>
      <p:ext uri="{BB962C8B-B14F-4D97-AF65-F5344CB8AC3E}">
        <p14:creationId xmlns:p14="http://schemas.microsoft.com/office/powerpoint/2010/main" val="3662526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CDD8A-3213-6D95-E63E-D8FE19088958}"/>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6C9FB177-F329-89D2-AFB0-E283469B4DD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194" t="-4551" r="20194" b="4551"/>
          <a:stretch/>
        </p:blipFill>
        <p:spPr>
          <a:xfrm>
            <a:off x="588263" y="2320571"/>
            <a:ext cx="3200400" cy="3508232"/>
          </a:xfrm>
          <a:prstGeom prst="round2DiagRect">
            <a:avLst>
              <a:gd name="adj1" fmla="val 0"/>
              <a:gd name="adj2" fmla="val 6035"/>
            </a:avLst>
          </a:prstGeom>
        </p:spPr>
      </p:pic>
      <p:sp>
        <p:nvSpPr>
          <p:cNvPr id="12" name="Rectangle: Single Corner Rounded 11">
            <a:extLst>
              <a:ext uri="{FF2B5EF4-FFF2-40B4-BE49-F238E27FC236}">
                <a16:creationId xmlns:a16="http://schemas.microsoft.com/office/drawing/2014/main" id="{BD76752F-08E1-CFF2-588E-A775568FAF48}"/>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Single Corner Rounded 12">
            <a:extLst>
              <a:ext uri="{FF2B5EF4-FFF2-40B4-BE49-F238E27FC236}">
                <a16:creationId xmlns:a16="http://schemas.microsoft.com/office/drawing/2014/main" id="{B7B27C48-49A1-3222-2C9C-CC2F0D305925}"/>
              </a:ext>
              <a:ext uri="{C183D7F6-B498-43B3-948B-1728B52AA6E4}">
                <adec:decorative xmlns:adec="http://schemas.microsoft.com/office/drawing/2017/decorative" val="1"/>
              </a:ext>
            </a:extLst>
          </p:cNvPr>
          <p:cNvSpPr/>
          <p:nvPr/>
        </p:nvSpPr>
        <p:spPr bwMode="auto">
          <a:xfrm>
            <a:off x="3933371" y="1536668"/>
            <a:ext cx="7670365" cy="4313526"/>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FB1849AE-25BD-D554-3571-B08435482F5F}"/>
              </a:ext>
            </a:extLst>
          </p:cNvPr>
          <p:cNvSpPr>
            <a:spLocks noGrp="1"/>
          </p:cNvSpPr>
          <p:nvPr>
            <p:ph type="title"/>
          </p:nvPr>
        </p:nvSpPr>
        <p:spPr/>
        <p:txBody>
          <a:bodyPr>
            <a:normAutofit/>
          </a:bodyPr>
          <a:lstStyle/>
          <a:p>
            <a:r>
              <a:rPr lang="en-US" sz="3600" dirty="0">
                <a:solidFill>
                  <a:schemeClr val="tx1">
                    <a:lumMod val="85000"/>
                    <a:lumOff val="15000"/>
                  </a:schemeClr>
                </a:solidFill>
                <a:latin typeface="Manrope ExtraBold"/>
              </a:rPr>
              <a:t>Utilities &amp; Public Services Billing</a:t>
            </a:r>
            <a:endParaRPr lang="en-US" dirty="0">
              <a:solidFill>
                <a:schemeClr val="tx1">
                  <a:lumMod val="85000"/>
                  <a:lumOff val="15000"/>
                </a:schemeClr>
              </a:solidFill>
            </a:endParaRPr>
          </a:p>
        </p:txBody>
      </p:sp>
      <p:sp>
        <p:nvSpPr>
          <p:cNvPr id="111" name="TextBox 110">
            <a:extLst>
              <a:ext uri="{FF2B5EF4-FFF2-40B4-BE49-F238E27FC236}">
                <a16:creationId xmlns:a16="http://schemas.microsoft.com/office/drawing/2014/main" id="{4D43015B-C9FA-5A0C-8AC8-0B774E7C9FC7}"/>
              </a:ext>
            </a:extLst>
          </p:cNvPr>
          <p:cNvSpPr txBox="1"/>
          <p:nvPr/>
        </p:nvSpPr>
        <p:spPr>
          <a:xfrm>
            <a:off x="762280" y="1625478"/>
            <a:ext cx="3032784" cy="1645002"/>
          </a:xfrm>
          <a:prstGeom prst="rect">
            <a:avLst/>
          </a:prstGeom>
          <a:noFill/>
        </p:spPr>
        <p:txBody>
          <a:bodyPr wrap="square" lIns="182880" tIns="91440" rIns="182880" bIns="91440" anchor="t">
            <a:spAutoFit/>
          </a:bodyPr>
          <a:lstStyle/>
          <a:p>
            <a:pPr defTabSz="914314">
              <a:lnSpc>
                <a:spcPct val="120000"/>
              </a:lnSpc>
              <a:defRPr/>
            </a:pPr>
            <a:r>
              <a:rPr lang="en-US" sz="1600" dirty="0">
                <a:solidFill>
                  <a:srgbClr val="FFFFFF"/>
                </a:solidFill>
                <a:ea typeface="+mn-lt"/>
                <a:cs typeface="+mn-lt"/>
              </a:rPr>
              <a:t>A municipality provides waste management, water</a:t>
            </a:r>
            <a:r>
              <a:rPr kumimoji="0" lang="en-US" sz="1600" b="0" i="0" u="none" strike="noStrike" kern="1200" cap="none" spc="0" normalizeH="0" baseline="0" noProof="0" dirty="0">
                <a:ln>
                  <a:noFill/>
                </a:ln>
                <a:solidFill>
                  <a:srgbClr val="FFFFFF"/>
                </a:solidFill>
                <a:effectLst/>
                <a:uLnTx/>
                <a:uFillTx/>
                <a:ea typeface="+mn-lt"/>
                <a:cs typeface="+mn-lt"/>
              </a:rPr>
              <a:t>, </a:t>
            </a:r>
            <a:r>
              <a:rPr lang="en-US" sz="1600" dirty="0">
                <a:solidFill>
                  <a:srgbClr val="FFFFFF"/>
                </a:solidFill>
                <a:ea typeface="+mn-lt"/>
                <a:cs typeface="+mn-lt"/>
              </a:rPr>
              <a:t>and energy services and needs to handle tiered and consumption-based billing.</a:t>
            </a:r>
            <a:endParaRPr lang="en-US" dirty="0"/>
          </a:p>
        </p:txBody>
      </p:sp>
      <p:sp>
        <p:nvSpPr>
          <p:cNvPr id="118" name="TextBox 117">
            <a:extLst>
              <a:ext uri="{FF2B5EF4-FFF2-40B4-BE49-F238E27FC236}">
                <a16:creationId xmlns:a16="http://schemas.microsoft.com/office/drawing/2014/main" id="{5409C08B-E5E3-5D05-21B3-A14CA6383796}"/>
              </a:ext>
            </a:extLst>
          </p:cNvPr>
          <p:cNvSpPr txBox="1"/>
          <p:nvPr/>
        </p:nvSpPr>
        <p:spPr>
          <a:xfrm>
            <a:off x="5201722" y="2198954"/>
            <a:ext cx="5397782" cy="492443"/>
          </a:xfrm>
          <a:prstGeom prst="rect">
            <a:avLst/>
          </a:prstGeom>
          <a:noFill/>
        </p:spPr>
        <p:txBody>
          <a:bodyPr wrap="square" lIns="0" tIns="0" rIns="0" bIns="0" anchor="t">
            <a:spAutoFit/>
          </a:bodyPr>
          <a:lstStyle/>
          <a:p>
            <a:r>
              <a:rPr lang="en-US" sz="1600" b="1" dirty="0">
                <a:solidFill>
                  <a:schemeClr val="bg1"/>
                </a:solidFill>
                <a:latin typeface="Manrope SemiBold"/>
                <a:cs typeface="Segoe UI"/>
              </a:rPr>
              <a:t>Setting up a recurring billing contract with tiered and consumption-based charges for water usage.</a:t>
            </a:r>
          </a:p>
        </p:txBody>
      </p:sp>
      <p:sp>
        <p:nvSpPr>
          <p:cNvPr id="3" name="Freeform 5">
            <a:extLst>
              <a:ext uri="{FF2B5EF4-FFF2-40B4-BE49-F238E27FC236}">
                <a16:creationId xmlns:a16="http://schemas.microsoft.com/office/drawing/2014/main" id="{7095E548-EB96-22D2-1868-BD71433E1931}"/>
              </a:ext>
              <a:ext uri="{C183D7F6-B498-43B3-948B-1728B52AA6E4}">
                <adec:decorative xmlns:adec="http://schemas.microsoft.com/office/drawing/2017/decorative" val="1"/>
              </a:ext>
            </a:extLst>
          </p:cNvPr>
          <p:cNvSpPr>
            <a:spLocks/>
          </p:cNvSpPr>
          <p:nvPr/>
        </p:nvSpPr>
        <p:spPr bwMode="auto">
          <a:xfrm>
            <a:off x="4491856" y="2115667"/>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sp>
        <p:nvSpPr>
          <p:cNvPr id="119" name="TextBox 118">
            <a:extLst>
              <a:ext uri="{FF2B5EF4-FFF2-40B4-BE49-F238E27FC236}">
                <a16:creationId xmlns:a16="http://schemas.microsoft.com/office/drawing/2014/main" id="{8D951569-2D05-3D97-5A00-25A16CA6BD13}"/>
              </a:ext>
            </a:extLst>
          </p:cNvPr>
          <p:cNvSpPr txBox="1"/>
          <p:nvPr/>
        </p:nvSpPr>
        <p:spPr>
          <a:xfrm>
            <a:off x="5201722" y="3391343"/>
            <a:ext cx="6007052" cy="492443"/>
          </a:xfrm>
          <a:prstGeom prst="rect">
            <a:avLst/>
          </a:prstGeom>
          <a:noFill/>
        </p:spPr>
        <p:txBody>
          <a:bodyPr wrap="square" lIns="0" tIns="0" rIns="0" bIns="0" anchor="t">
            <a:spAutoFit/>
          </a:bodyPr>
          <a:lstStyle/>
          <a:p>
            <a:r>
              <a:rPr lang="en-US" sz="1600" b="1" dirty="0">
                <a:solidFill>
                  <a:schemeClr val="bg1"/>
                </a:solidFill>
                <a:latin typeface="Manrope SemiBold"/>
                <a:cs typeface="Segoe UI"/>
              </a:rPr>
              <a:t>Automating monthly invoicing and using self-serve payment portal for settling the invoices </a:t>
            </a:r>
          </a:p>
        </p:txBody>
      </p:sp>
      <p:sp>
        <p:nvSpPr>
          <p:cNvPr id="4" name="Freeform 5">
            <a:extLst>
              <a:ext uri="{FF2B5EF4-FFF2-40B4-BE49-F238E27FC236}">
                <a16:creationId xmlns:a16="http://schemas.microsoft.com/office/drawing/2014/main" id="{1014F1F8-C726-A9F1-3EC4-51004B237517}"/>
              </a:ext>
              <a:ext uri="{C183D7F6-B498-43B3-948B-1728B52AA6E4}">
                <adec:decorative xmlns:adec="http://schemas.microsoft.com/office/drawing/2017/decorative" val="1"/>
              </a:ext>
            </a:extLst>
          </p:cNvPr>
          <p:cNvSpPr>
            <a:spLocks/>
          </p:cNvSpPr>
          <p:nvPr/>
        </p:nvSpPr>
        <p:spPr bwMode="auto">
          <a:xfrm>
            <a:off x="4491856" y="340989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
        <p:nvSpPr>
          <p:cNvPr id="6" name="TextBox 5">
            <a:extLst>
              <a:ext uri="{FF2B5EF4-FFF2-40B4-BE49-F238E27FC236}">
                <a16:creationId xmlns:a16="http://schemas.microsoft.com/office/drawing/2014/main" id="{E772F661-5545-B460-5753-A93EB88B1E23}"/>
              </a:ext>
            </a:extLst>
          </p:cNvPr>
          <p:cNvSpPr txBox="1"/>
          <p:nvPr/>
        </p:nvSpPr>
        <p:spPr>
          <a:xfrm>
            <a:off x="5201722" y="4454743"/>
            <a:ext cx="5554768" cy="738664"/>
          </a:xfrm>
          <a:prstGeom prst="rect">
            <a:avLst/>
          </a:prstGeom>
          <a:noFill/>
        </p:spPr>
        <p:txBody>
          <a:bodyPr wrap="square" lIns="0" tIns="0" rIns="0" bIns="0" anchor="t">
            <a:spAutoFit/>
          </a:bodyPr>
          <a:lstStyle/>
          <a:p>
            <a:r>
              <a:rPr lang="en-US" sz="1600" b="1" dirty="0">
                <a:solidFill>
                  <a:schemeClr val="bg1"/>
                </a:solidFill>
                <a:latin typeface="Manrope SemiBold"/>
                <a:cs typeface="Segoe UI"/>
              </a:rPr>
              <a:t>In this scenario the contract is terminated after two months and the must receive a partial credit, with the system making the necessary adjustments to revenue. </a:t>
            </a:r>
          </a:p>
        </p:txBody>
      </p:sp>
      <p:sp>
        <p:nvSpPr>
          <p:cNvPr id="7" name="Freeform 5">
            <a:extLst>
              <a:ext uri="{FF2B5EF4-FFF2-40B4-BE49-F238E27FC236}">
                <a16:creationId xmlns:a16="http://schemas.microsoft.com/office/drawing/2014/main" id="{C54835E5-4ACE-4A83-BA6D-4B30C3ECA9DF}"/>
              </a:ext>
              <a:ext uri="{C183D7F6-B498-43B3-948B-1728B52AA6E4}">
                <adec:decorative xmlns:adec="http://schemas.microsoft.com/office/drawing/2017/decorative" val="1"/>
              </a:ext>
            </a:extLst>
          </p:cNvPr>
          <p:cNvSpPr>
            <a:spLocks/>
          </p:cNvSpPr>
          <p:nvPr/>
        </p:nvSpPr>
        <p:spPr bwMode="auto">
          <a:xfrm>
            <a:off x="4491856" y="4734908"/>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spTree>
    <p:extLst>
      <p:ext uri="{BB962C8B-B14F-4D97-AF65-F5344CB8AC3E}">
        <p14:creationId xmlns:p14="http://schemas.microsoft.com/office/powerpoint/2010/main" val="2354498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68A0F-083F-B770-AA5F-DE8E2C1A105C}"/>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E7F7C5D1-3FED-15AC-A877-DAD871F5488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 r="43"/>
          <a:stretch/>
        </p:blipFill>
        <p:spPr>
          <a:xfrm>
            <a:off x="588263" y="2320571"/>
            <a:ext cx="3122247" cy="3527770"/>
          </a:xfrm>
          <a:prstGeom prst="round2DiagRect">
            <a:avLst>
              <a:gd name="adj1" fmla="val 0"/>
              <a:gd name="adj2" fmla="val 6035"/>
            </a:avLst>
          </a:prstGeom>
        </p:spPr>
      </p:pic>
      <p:sp>
        <p:nvSpPr>
          <p:cNvPr id="5" name="Rectangle: Single Corner Rounded 4">
            <a:extLst>
              <a:ext uri="{FF2B5EF4-FFF2-40B4-BE49-F238E27FC236}">
                <a16:creationId xmlns:a16="http://schemas.microsoft.com/office/drawing/2014/main" id="{10463D26-97EF-09FF-7164-31964CA824DE}"/>
              </a:ext>
              <a:ext uri="{C183D7F6-B498-43B3-948B-1728B52AA6E4}">
                <adec:decorative xmlns:adec="http://schemas.microsoft.com/office/drawing/2017/decorative" val="1"/>
              </a:ext>
            </a:extLst>
          </p:cNvPr>
          <p:cNvSpPr/>
          <p:nvPr/>
        </p:nvSpPr>
        <p:spPr bwMode="auto">
          <a:xfrm rot="5400000" flipH="1" flipV="1">
            <a:off x="1278405" y="850719"/>
            <a:ext cx="1820115" cy="3200400"/>
          </a:xfrm>
          <a:prstGeom prst="round1Rect">
            <a:avLst>
              <a:gd name="adj" fmla="val 10308"/>
            </a:avLst>
          </a:prstGeom>
          <a:gradFill>
            <a:gsLst>
              <a:gs pos="100000">
                <a:schemeClr val="accent2"/>
              </a:gs>
              <a:gs pos="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17F26C89-286F-D6D8-F39B-DADE50A2DE1A}"/>
              </a:ext>
              <a:ext uri="{C183D7F6-B498-43B3-948B-1728B52AA6E4}">
                <adec:decorative xmlns:adec="http://schemas.microsoft.com/office/drawing/2017/decorative" val="1"/>
              </a:ext>
            </a:extLst>
          </p:cNvPr>
          <p:cNvSpPr/>
          <p:nvPr/>
        </p:nvSpPr>
        <p:spPr bwMode="auto">
          <a:xfrm>
            <a:off x="3933371" y="1536667"/>
            <a:ext cx="7670365" cy="4303693"/>
          </a:xfrm>
          <a:prstGeom prst="round1Rect">
            <a:avLst>
              <a:gd name="adj" fmla="val 6753"/>
            </a:avLst>
          </a:prstGeom>
          <a:gradFill>
            <a:gsLst>
              <a:gs pos="0">
                <a:schemeClr val="accent2"/>
              </a:gs>
              <a:gs pos="100000">
                <a:srgbClr val="21479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1D09A10-240B-8595-EC77-4682AB2127C3}"/>
              </a:ext>
            </a:extLst>
          </p:cNvPr>
          <p:cNvSpPr>
            <a:spLocks noGrp="1"/>
          </p:cNvSpPr>
          <p:nvPr>
            <p:ph type="title"/>
          </p:nvPr>
        </p:nvSpPr>
        <p:spPr>
          <a:xfrm>
            <a:off x="836620" y="365125"/>
            <a:ext cx="11217728" cy="1325563"/>
          </a:xfrm>
        </p:spPr>
        <p:txBody>
          <a:bodyPr>
            <a:normAutofit/>
          </a:bodyPr>
          <a:lstStyle/>
          <a:p>
            <a:r>
              <a:rPr lang="en-US" sz="3200" dirty="0">
                <a:solidFill>
                  <a:schemeClr val="tx1">
                    <a:lumMod val="85000"/>
                    <a:lumOff val="15000"/>
                  </a:schemeClr>
                </a:solidFill>
                <a:latin typeface="Manrope ExtraBold"/>
              </a:rPr>
              <a:t>Revenue Recognition for Grants &amp; Public Projects</a:t>
            </a:r>
            <a:endParaRPr lang="en-US" dirty="0"/>
          </a:p>
        </p:txBody>
      </p:sp>
      <p:sp>
        <p:nvSpPr>
          <p:cNvPr id="111" name="TextBox 110">
            <a:extLst>
              <a:ext uri="{FF2B5EF4-FFF2-40B4-BE49-F238E27FC236}">
                <a16:creationId xmlns:a16="http://schemas.microsoft.com/office/drawing/2014/main" id="{D06DAAB2-7184-1B62-9E83-8F1FCA3D27A2}"/>
              </a:ext>
            </a:extLst>
          </p:cNvPr>
          <p:cNvSpPr txBox="1"/>
          <p:nvPr/>
        </p:nvSpPr>
        <p:spPr>
          <a:xfrm>
            <a:off x="586434" y="1624972"/>
            <a:ext cx="3129973" cy="1645002"/>
          </a:xfrm>
          <a:prstGeom prst="rect">
            <a:avLst/>
          </a:prstGeom>
          <a:noFill/>
        </p:spPr>
        <p:txBody>
          <a:bodyPr wrap="square" lIns="182880" tIns="91440" rIns="182880" bIns="91440" anchor="t">
            <a:spAutoFit/>
          </a:bodyPr>
          <a:lstStyle/>
          <a:p>
            <a:pPr defTabSz="914314">
              <a:lnSpc>
                <a:spcPct val="120000"/>
              </a:lnSpc>
              <a:defRPr/>
            </a:pPr>
            <a:r>
              <a:rPr lang="en-US" sz="1600" dirty="0">
                <a:solidFill>
                  <a:srgbClr val="FFFFFF"/>
                </a:solidFill>
                <a:ea typeface="+mn-lt"/>
                <a:cs typeface="+mn-lt"/>
              </a:rPr>
              <a:t>A state transportation department receives </a:t>
            </a:r>
            <a:r>
              <a:rPr kumimoji="0" lang="en-US" sz="1600" b="0" i="0" u="none" strike="noStrike" kern="1200" cap="none" spc="0" normalizeH="0" baseline="0" noProof="0" dirty="0">
                <a:ln>
                  <a:noFill/>
                </a:ln>
                <a:solidFill>
                  <a:srgbClr val="FFFFFF"/>
                </a:solidFill>
                <a:effectLst/>
                <a:uLnTx/>
                <a:uFillTx/>
                <a:ea typeface="+mn-lt"/>
                <a:cs typeface="+mn-lt"/>
              </a:rPr>
              <a:t>a </a:t>
            </a:r>
            <a:r>
              <a:rPr lang="en-US" sz="1600" dirty="0">
                <a:solidFill>
                  <a:srgbClr val="FFFFFF"/>
                </a:solidFill>
                <a:ea typeface="+mn-lt"/>
                <a:cs typeface="+mn-lt"/>
              </a:rPr>
              <a:t>federal grant </a:t>
            </a:r>
            <a:r>
              <a:rPr kumimoji="0" lang="en-US" sz="1600" b="0" i="0" u="none" strike="noStrike" kern="1200" cap="none" spc="0" normalizeH="0" baseline="0" noProof="0" dirty="0">
                <a:ln>
                  <a:noFill/>
                </a:ln>
                <a:solidFill>
                  <a:srgbClr val="FFFFFF"/>
                </a:solidFill>
                <a:effectLst/>
                <a:uLnTx/>
                <a:uFillTx/>
                <a:ea typeface="+mn-lt"/>
                <a:cs typeface="+mn-lt"/>
              </a:rPr>
              <a:t>for </a:t>
            </a:r>
            <a:r>
              <a:rPr lang="en-US" sz="1600" dirty="0">
                <a:solidFill>
                  <a:srgbClr val="FFFFFF"/>
                </a:solidFill>
                <a:ea typeface="+mn-lt"/>
                <a:cs typeface="+mn-lt"/>
              </a:rPr>
              <a:t>road maintenance, which must be recognized over the contract term</a:t>
            </a:r>
            <a:endParaRPr lang="en-US" dirty="0">
              <a:ea typeface="+mn-lt"/>
              <a:cs typeface="+mn-lt"/>
            </a:endParaRPr>
          </a:p>
        </p:txBody>
      </p:sp>
      <p:grpSp>
        <p:nvGrpSpPr>
          <p:cNvPr id="9" name="Group 8">
            <a:extLst>
              <a:ext uri="{FF2B5EF4-FFF2-40B4-BE49-F238E27FC236}">
                <a16:creationId xmlns:a16="http://schemas.microsoft.com/office/drawing/2014/main" id="{A0D6CE27-D2A5-73AD-57F7-F6908364D375}"/>
              </a:ext>
            </a:extLst>
          </p:cNvPr>
          <p:cNvGrpSpPr/>
          <p:nvPr/>
        </p:nvGrpSpPr>
        <p:grpSpPr>
          <a:xfrm>
            <a:off x="4491856" y="1952032"/>
            <a:ext cx="6107648" cy="984885"/>
            <a:chOff x="4491856" y="2374819"/>
            <a:chExt cx="6107648" cy="984885"/>
          </a:xfrm>
        </p:grpSpPr>
        <p:sp>
          <p:nvSpPr>
            <p:cNvPr id="118" name="TextBox 117">
              <a:extLst>
                <a:ext uri="{FF2B5EF4-FFF2-40B4-BE49-F238E27FC236}">
                  <a16:creationId xmlns:a16="http://schemas.microsoft.com/office/drawing/2014/main" id="{1EEFA8B0-0639-34EB-88A7-572691382D9A}"/>
                </a:ext>
              </a:extLst>
            </p:cNvPr>
            <p:cNvSpPr txBox="1"/>
            <p:nvPr/>
          </p:nvSpPr>
          <p:spPr>
            <a:xfrm>
              <a:off x="5201722" y="2374819"/>
              <a:ext cx="5397782" cy="984885"/>
            </a:xfrm>
            <a:prstGeom prst="rect">
              <a:avLst/>
            </a:prstGeom>
            <a:noFill/>
          </p:spPr>
          <p:txBody>
            <a:bodyPr wrap="square" lIns="0" tIns="0" rIns="0" bIns="0" anchor="t">
              <a:spAutoFit/>
            </a:bodyPr>
            <a:lstStyle/>
            <a:p>
              <a:r>
                <a:rPr lang="en-US" sz="1600" b="1" dirty="0">
                  <a:solidFill>
                    <a:schemeClr val="bg1"/>
                  </a:solidFill>
                  <a:latin typeface="Manrope ExtraBold"/>
                  <a:cs typeface="Segoe UI"/>
                </a:rPr>
                <a:t>Functionality Overview:</a:t>
              </a:r>
            </a:p>
            <a:p>
              <a:pPr marL="285750" indent="-285750">
                <a:buFont typeface="Arial" panose="020B0604020202020204" pitchFamily="34" charset="0"/>
                <a:buChar char="•"/>
              </a:pPr>
              <a:r>
                <a:rPr lang="en-US" sz="1600" dirty="0">
                  <a:solidFill>
                    <a:schemeClr val="bg1"/>
                  </a:solidFill>
                  <a:ea typeface="+mn-lt"/>
                  <a:cs typeface="+mn-lt"/>
                </a:rPr>
                <a:t>Setting up deferred revenue schedules using Advanced Revenue &amp; Expense Deferrals (ARED).</a:t>
              </a:r>
            </a:p>
            <a:p>
              <a:pPr marL="285750" indent="-285750">
                <a:buFont typeface="Arial" panose="020B0604020202020204" pitchFamily="34" charset="0"/>
                <a:buChar char="•"/>
              </a:pPr>
              <a:r>
                <a:rPr lang="en-US" sz="1600" dirty="0">
                  <a:solidFill>
                    <a:schemeClr val="bg1"/>
                  </a:solidFill>
                  <a:ea typeface="+mn-lt"/>
                  <a:cs typeface="+mn-lt"/>
                </a:rPr>
                <a:t>Automating revenue recognition over the contract duration</a:t>
              </a:r>
            </a:p>
          </p:txBody>
        </p:sp>
        <p:sp>
          <p:nvSpPr>
            <p:cNvPr id="3" name="Freeform 5">
              <a:extLst>
                <a:ext uri="{FF2B5EF4-FFF2-40B4-BE49-F238E27FC236}">
                  <a16:creationId xmlns:a16="http://schemas.microsoft.com/office/drawing/2014/main" id="{962C5B6B-5889-28AE-4B0A-93262C631CA3}"/>
                </a:ext>
                <a:ext uri="{C183D7F6-B498-43B3-948B-1728B52AA6E4}">
                  <adec:decorative xmlns:adec="http://schemas.microsoft.com/office/drawing/2017/decorative" val="1"/>
                </a:ext>
              </a:extLst>
            </p:cNvPr>
            <p:cNvSpPr>
              <a:spLocks/>
            </p:cNvSpPr>
            <p:nvPr/>
          </p:nvSpPr>
          <p:spPr bwMode="auto">
            <a:xfrm>
              <a:off x="4491856" y="2654984"/>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latin typeface="Manrope SemiBold" pitchFamily="2" charset="0"/>
              </a:endParaRPr>
            </a:p>
          </p:txBody>
        </p:sp>
      </p:grpSp>
      <p:grpSp>
        <p:nvGrpSpPr>
          <p:cNvPr id="11" name="Group 10">
            <a:extLst>
              <a:ext uri="{FF2B5EF4-FFF2-40B4-BE49-F238E27FC236}">
                <a16:creationId xmlns:a16="http://schemas.microsoft.com/office/drawing/2014/main" id="{D3329627-3B9C-B1E0-7F0A-37CE742CEF99}"/>
              </a:ext>
            </a:extLst>
          </p:cNvPr>
          <p:cNvGrpSpPr/>
          <p:nvPr/>
        </p:nvGrpSpPr>
        <p:grpSpPr>
          <a:xfrm>
            <a:off x="4491856" y="3759029"/>
            <a:ext cx="6716918" cy="1785104"/>
            <a:chOff x="4491856" y="3706896"/>
            <a:chExt cx="6716918" cy="1785104"/>
          </a:xfrm>
        </p:grpSpPr>
        <p:sp>
          <p:nvSpPr>
            <p:cNvPr id="119" name="TextBox 118">
              <a:extLst>
                <a:ext uri="{FF2B5EF4-FFF2-40B4-BE49-F238E27FC236}">
                  <a16:creationId xmlns:a16="http://schemas.microsoft.com/office/drawing/2014/main" id="{B71DAAD9-910C-A0D8-811F-933AD4A1779E}"/>
                </a:ext>
              </a:extLst>
            </p:cNvPr>
            <p:cNvSpPr txBox="1"/>
            <p:nvPr/>
          </p:nvSpPr>
          <p:spPr>
            <a:xfrm>
              <a:off x="5201722" y="3706896"/>
              <a:ext cx="6007052" cy="1785104"/>
            </a:xfrm>
            <a:prstGeom prst="rect">
              <a:avLst/>
            </a:prstGeom>
            <a:noFill/>
          </p:spPr>
          <p:txBody>
            <a:bodyPr wrap="square" lIns="0" tIns="0" rIns="0" bIns="0" anchor="t">
              <a:spAutoFit/>
            </a:bodyPr>
            <a:lstStyle/>
            <a:p>
              <a:r>
                <a:rPr lang="en-US" sz="1600" b="1">
                  <a:solidFill>
                    <a:schemeClr val="bg1"/>
                  </a:solidFill>
                  <a:latin typeface="Manrope" pitchFamily="2" charset="0"/>
                </a:rPr>
                <a:t>Twin Rivers Contract Details:</a:t>
              </a:r>
              <a:endParaRPr lang="en-US" sz="1600">
                <a:solidFill>
                  <a:schemeClr val="bg1"/>
                </a:solidFill>
                <a:latin typeface="Manrope" pitchFamily="2" charset="0"/>
              </a:endParaRPr>
            </a:p>
            <a:p>
              <a:pPr marL="285750" indent="-285750">
                <a:buFont typeface="Arial" panose="020B0604020202020204" pitchFamily="34" charset="0"/>
                <a:buChar char="•"/>
              </a:pPr>
              <a:r>
                <a:rPr lang="en-US" sz="1600">
                  <a:solidFill>
                    <a:schemeClr val="bg1"/>
                  </a:solidFill>
                  <a:latin typeface="Manrope" pitchFamily="2" charset="0"/>
                </a:rPr>
                <a:t>Provides a data storage subscription for their customer.</a:t>
              </a:r>
            </a:p>
            <a:p>
              <a:pPr marL="285750" indent="-285750">
                <a:buFont typeface="Arial" panose="020B0604020202020204" pitchFamily="34" charset="0"/>
                <a:buChar char="•"/>
              </a:pPr>
              <a:r>
                <a:rPr lang="en-US" sz="1600">
                  <a:solidFill>
                    <a:schemeClr val="bg1"/>
                  </a:solidFill>
                  <a:latin typeface="Manrope" pitchFamily="2" charset="0"/>
                </a:rPr>
                <a:t>Key contract requirements:</a:t>
              </a:r>
            </a:p>
            <a:p>
              <a:pPr marL="742950" lvl="1" indent="-285750">
                <a:buFont typeface="Arial" panose="020B0604020202020204" pitchFamily="34" charset="0"/>
                <a:buChar char="•"/>
              </a:pPr>
              <a:r>
                <a:rPr lang="en-US" sz="1600">
                  <a:solidFill>
                    <a:schemeClr val="bg1"/>
                  </a:solidFill>
                  <a:latin typeface="Manrope" pitchFamily="2" charset="0"/>
                </a:rPr>
                <a:t>Store industry-specific information.</a:t>
              </a:r>
            </a:p>
            <a:p>
              <a:pPr marL="742950" lvl="1" indent="-285750">
                <a:buFont typeface="Arial" panose="020B0604020202020204" pitchFamily="34" charset="0"/>
                <a:buChar char="•"/>
              </a:pPr>
              <a:r>
                <a:rPr lang="en-US" sz="1600">
                  <a:solidFill>
                    <a:schemeClr val="bg1"/>
                  </a:solidFill>
                  <a:latin typeface="Manrope" pitchFamily="2" charset="0"/>
                </a:rPr>
                <a:t>Issue invoices 5 days before the service period begins.</a:t>
              </a:r>
            </a:p>
            <a:p>
              <a:pPr marL="742950" lvl="1" indent="-285750">
                <a:buFont typeface="Arial" panose="020B0604020202020204" pitchFamily="34" charset="0"/>
                <a:buChar char="•"/>
              </a:pPr>
              <a:r>
                <a:rPr lang="en-US" sz="1600">
                  <a:solidFill>
                    <a:schemeClr val="bg1"/>
                  </a:solidFill>
                  <a:latin typeface="Manrope" pitchFamily="2" charset="0"/>
                </a:rPr>
                <a:t>Enable customers to pay their invoices through a self-serve portal.</a:t>
              </a:r>
            </a:p>
          </p:txBody>
        </p:sp>
        <p:sp>
          <p:nvSpPr>
            <p:cNvPr id="4" name="Freeform 5">
              <a:extLst>
                <a:ext uri="{FF2B5EF4-FFF2-40B4-BE49-F238E27FC236}">
                  <a16:creationId xmlns:a16="http://schemas.microsoft.com/office/drawing/2014/main" id="{5C82B566-EB12-62D3-55B4-79B57B311ABE}"/>
                </a:ext>
                <a:ext uri="{C183D7F6-B498-43B3-948B-1728B52AA6E4}">
                  <adec:decorative xmlns:adec="http://schemas.microsoft.com/office/drawing/2017/decorative" val="1"/>
                </a:ext>
              </a:extLst>
            </p:cNvPr>
            <p:cNvSpPr>
              <a:spLocks/>
            </p:cNvSpPr>
            <p:nvPr/>
          </p:nvSpPr>
          <p:spPr bwMode="auto">
            <a:xfrm>
              <a:off x="4491856" y="3725451"/>
              <a:ext cx="288463" cy="424554"/>
            </a:xfrm>
            <a:custGeom>
              <a:avLst/>
              <a:gdLst>
                <a:gd name="T0" fmla="*/ 40 w 208"/>
                <a:gd name="T1" fmla="*/ 336 h 336"/>
                <a:gd name="T2" fmla="*/ 40 w 208"/>
                <a:gd name="T3" fmla="*/ 336 h 336"/>
                <a:gd name="T4" fmla="*/ 208 w 208"/>
                <a:gd name="T5" fmla="*/ 168 h 336"/>
                <a:gd name="T6" fmla="*/ 40 w 208"/>
                <a:gd name="T7" fmla="*/ 0 h 336"/>
                <a:gd name="T8" fmla="*/ 0 w 208"/>
                <a:gd name="T9" fmla="*/ 40 h 336"/>
                <a:gd name="T10" fmla="*/ 128 w 208"/>
                <a:gd name="T11" fmla="*/ 168 h 336"/>
                <a:gd name="T12" fmla="*/ 0 w 208"/>
                <a:gd name="T13" fmla="*/ 296 h 336"/>
                <a:gd name="T14" fmla="*/ 40 w 208"/>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36">
                  <a:moveTo>
                    <a:pt x="40" y="336"/>
                  </a:moveTo>
                  <a:lnTo>
                    <a:pt x="40" y="336"/>
                  </a:lnTo>
                  <a:lnTo>
                    <a:pt x="208" y="168"/>
                  </a:lnTo>
                  <a:lnTo>
                    <a:pt x="40" y="0"/>
                  </a:lnTo>
                  <a:lnTo>
                    <a:pt x="0" y="40"/>
                  </a:lnTo>
                  <a:lnTo>
                    <a:pt x="128" y="168"/>
                  </a:lnTo>
                  <a:lnTo>
                    <a:pt x="0" y="296"/>
                  </a:lnTo>
                  <a:lnTo>
                    <a:pt x="40" y="336"/>
                  </a:lnTo>
                  <a:close/>
                </a:path>
              </a:pathLst>
            </a:custGeom>
            <a:gradFill>
              <a:gsLst>
                <a:gs pos="100000">
                  <a:schemeClr val="accent2"/>
                </a:gs>
                <a:gs pos="0">
                  <a:schemeClr val="accent5"/>
                </a:gs>
              </a:gsLst>
              <a:lin ang="27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anrope ExtraBold" pitchFamily="2" charset="0"/>
              </a:endParaRPr>
            </a:p>
          </p:txBody>
        </p:sp>
      </p:grpSp>
    </p:spTree>
    <p:extLst>
      <p:ext uri="{BB962C8B-B14F-4D97-AF65-F5344CB8AC3E}">
        <p14:creationId xmlns:p14="http://schemas.microsoft.com/office/powerpoint/2010/main" val="3437660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B2CD-5BAA-76E6-AAF7-69F329F15EAD}"/>
              </a:ext>
            </a:extLst>
          </p:cNvPr>
          <p:cNvSpPr>
            <a:spLocks noGrp="1"/>
          </p:cNvSpPr>
          <p:nvPr>
            <p:ph type="ctrTitle"/>
          </p:nvPr>
        </p:nvSpPr>
        <p:spPr/>
        <p:txBody>
          <a:bodyPr/>
          <a:lstStyle/>
          <a:p>
            <a:r>
              <a:rPr lang="en-CA">
                <a:latin typeface="Manrope ExtraBold"/>
              </a:rPr>
              <a:t>Wrap Up</a:t>
            </a:r>
            <a:endParaRPr lang="en-US"/>
          </a:p>
        </p:txBody>
      </p:sp>
      <p:sp>
        <p:nvSpPr>
          <p:cNvPr id="3" name="Subtitle 2">
            <a:extLst>
              <a:ext uri="{FF2B5EF4-FFF2-40B4-BE49-F238E27FC236}">
                <a16:creationId xmlns:a16="http://schemas.microsoft.com/office/drawing/2014/main" id="{519C15C2-4ED1-EEE3-4A92-3EABAFF044F6}"/>
              </a:ext>
            </a:extLst>
          </p:cNvPr>
          <p:cNvSpPr>
            <a:spLocks noGrp="1"/>
          </p:cNvSpPr>
          <p:nvPr>
            <p:ph type="subTitle" idx="1"/>
          </p:nvPr>
        </p:nvSpPr>
        <p:spPr/>
        <p:txBody>
          <a:bodyPr vert="horz" lIns="91440" tIns="45720" rIns="91440" bIns="45720" rtlCol="0" anchor="t">
            <a:normAutofit lnSpcReduction="10000"/>
          </a:bodyPr>
          <a:lstStyle/>
          <a:p>
            <a:r>
              <a:rPr lang="en-CA">
                <a:latin typeface="Manrope SemiBold"/>
              </a:rPr>
              <a:t>Have an amazing start to 2025!</a:t>
            </a:r>
          </a:p>
          <a:p>
            <a:endParaRPr lang="en-CA"/>
          </a:p>
          <a:p>
            <a:r>
              <a:rPr lang="en-CA">
                <a:latin typeface="Manrope SemiBold"/>
              </a:rPr>
              <a:t>Connect with your account manager or email </a:t>
            </a:r>
            <a:r>
              <a:rPr lang="en-CA">
                <a:latin typeface="Manrope SemiBold"/>
                <a:hlinkClick r:id="rId2"/>
              </a:rPr>
              <a:t>sales@binarystream.com</a:t>
            </a:r>
            <a:r>
              <a:rPr lang="en-CA">
                <a:latin typeface="Manrope SemiBold"/>
              </a:rPr>
              <a:t> to continue the conversation. </a:t>
            </a:r>
            <a:endParaRPr lang="en-CA"/>
          </a:p>
        </p:txBody>
      </p:sp>
    </p:spTree>
    <p:extLst>
      <p:ext uri="{BB962C8B-B14F-4D97-AF65-F5344CB8AC3E}">
        <p14:creationId xmlns:p14="http://schemas.microsoft.com/office/powerpoint/2010/main" val="261554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51856C0-5EA4-E7CB-274C-707DBB06235F}"/>
              </a:ext>
            </a:extLst>
          </p:cNvPr>
          <p:cNvSpPr/>
          <p:nvPr/>
        </p:nvSpPr>
        <p:spPr>
          <a:xfrm>
            <a:off x="1137336" y="4050890"/>
            <a:ext cx="10146890" cy="1710813"/>
          </a:xfrm>
          <a:prstGeom prst="roundRect">
            <a:avLst/>
          </a:prstGeom>
          <a:gradFill>
            <a:gsLst>
              <a:gs pos="0">
                <a:srgbClr val="F1FDFD"/>
              </a:gs>
              <a:gs pos="100000">
                <a:srgbClr val="F1F4FD"/>
              </a:gs>
            </a:gsLst>
            <a:lin ang="5400000" scaled="1"/>
          </a:gradFill>
          <a:ln>
            <a:gradFill>
              <a:gsLst>
                <a:gs pos="0">
                  <a:srgbClr val="6AE6ED"/>
                </a:gs>
                <a:gs pos="100000">
                  <a:schemeClr val="accent2"/>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descr="5 Chevron arrows denoting an order of the MCEM stages">
            <a:extLst>
              <a:ext uri="{FF2B5EF4-FFF2-40B4-BE49-F238E27FC236}">
                <a16:creationId xmlns:a16="http://schemas.microsoft.com/office/drawing/2014/main" id="{E70611B2-B6B5-8524-788B-D83C5A1FFFDE}"/>
              </a:ext>
            </a:extLst>
          </p:cNvPr>
          <p:cNvGraphicFramePr/>
          <p:nvPr/>
        </p:nvGraphicFramePr>
        <p:xfrm>
          <a:off x="1359177" y="3339302"/>
          <a:ext cx="9952037" cy="642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7">
            <a:extLst>
              <a:ext uri="{FF2B5EF4-FFF2-40B4-BE49-F238E27FC236}">
                <a16:creationId xmlns:a16="http://schemas.microsoft.com/office/drawing/2014/main" id="{066400DB-95D1-ED50-91C0-C7B725580604}"/>
              </a:ext>
            </a:extLst>
          </p:cNvPr>
          <p:cNvGraphicFramePr>
            <a:graphicFrameLocks noGrp="1"/>
          </p:cNvGraphicFramePr>
          <p:nvPr/>
        </p:nvGraphicFramePr>
        <p:xfrm>
          <a:off x="276194" y="4274895"/>
          <a:ext cx="11177913" cy="1371600"/>
        </p:xfrm>
        <a:graphic>
          <a:graphicData uri="http://schemas.openxmlformats.org/drawingml/2006/table">
            <a:tbl>
              <a:tblPr firstRow="1" bandRow="1">
                <a:tableStyleId>{5C22544A-7EE6-4342-B048-85BDC9FD1C3A}</a:tableStyleId>
              </a:tblPr>
              <a:tblGrid>
                <a:gridCol w="1074994">
                  <a:extLst>
                    <a:ext uri="{9D8B030D-6E8A-4147-A177-3AD203B41FA5}">
                      <a16:colId xmlns:a16="http://schemas.microsoft.com/office/drawing/2014/main" val="48669098"/>
                    </a:ext>
                  </a:extLst>
                </a:gridCol>
                <a:gridCol w="1821425">
                  <a:extLst>
                    <a:ext uri="{9D8B030D-6E8A-4147-A177-3AD203B41FA5}">
                      <a16:colId xmlns:a16="http://schemas.microsoft.com/office/drawing/2014/main" val="253509680"/>
                    </a:ext>
                  </a:extLst>
                </a:gridCol>
                <a:gridCol w="208280">
                  <a:extLst>
                    <a:ext uri="{9D8B030D-6E8A-4147-A177-3AD203B41FA5}">
                      <a16:colId xmlns:a16="http://schemas.microsoft.com/office/drawing/2014/main" val="1571973447"/>
                    </a:ext>
                  </a:extLst>
                </a:gridCol>
                <a:gridCol w="1996878">
                  <a:extLst>
                    <a:ext uri="{9D8B030D-6E8A-4147-A177-3AD203B41FA5}">
                      <a16:colId xmlns:a16="http://schemas.microsoft.com/office/drawing/2014/main" val="3183396149"/>
                    </a:ext>
                  </a:extLst>
                </a:gridCol>
                <a:gridCol w="1996878">
                  <a:extLst>
                    <a:ext uri="{9D8B030D-6E8A-4147-A177-3AD203B41FA5}">
                      <a16:colId xmlns:a16="http://schemas.microsoft.com/office/drawing/2014/main" val="2280299678"/>
                    </a:ext>
                  </a:extLst>
                </a:gridCol>
                <a:gridCol w="1874300">
                  <a:extLst>
                    <a:ext uri="{9D8B030D-6E8A-4147-A177-3AD203B41FA5}">
                      <a16:colId xmlns:a16="http://schemas.microsoft.com/office/drawing/2014/main" val="2937679909"/>
                    </a:ext>
                  </a:extLst>
                </a:gridCol>
                <a:gridCol w="208280">
                  <a:extLst>
                    <a:ext uri="{9D8B030D-6E8A-4147-A177-3AD203B41FA5}">
                      <a16:colId xmlns:a16="http://schemas.microsoft.com/office/drawing/2014/main" val="2996604787"/>
                    </a:ext>
                  </a:extLst>
                </a:gridCol>
                <a:gridCol w="1996878">
                  <a:extLst>
                    <a:ext uri="{9D8B030D-6E8A-4147-A177-3AD203B41FA5}">
                      <a16:colId xmlns:a16="http://schemas.microsoft.com/office/drawing/2014/main" val="2422631510"/>
                    </a:ext>
                  </a:extLst>
                </a:gridCol>
              </a:tblGrid>
              <a:tr h="1091381">
                <a:tc>
                  <a:txBody>
                    <a:bodyPr/>
                    <a:lstStyle/>
                    <a:p>
                      <a:pPr marL="0" marR="0" lvl="0" indent="0" algn="l" defTabSz="932742" rtl="0" eaLnBrk="1" fontAlgn="base" latinLnBrk="0" hangingPunct="1">
                        <a:lnSpc>
                          <a:spcPct val="107000"/>
                        </a:lnSpc>
                        <a:spcBef>
                          <a:spcPts val="0"/>
                        </a:spcBef>
                        <a:spcAft>
                          <a:spcPts val="0"/>
                        </a:spcAft>
                        <a:buClrTx/>
                        <a:buSzTx/>
                        <a:buFont typeface="Arial" panose="020B0604020202020204" pitchFamily="34" charset="0"/>
                        <a:buNone/>
                        <a:tabLst/>
                        <a:defRPr/>
                      </a:pPr>
                      <a:r>
                        <a:rPr lang="en-US" sz="1400" b="0" kern="1200" noProof="0">
                          <a:solidFill>
                            <a:srgbClr val="214792"/>
                          </a:solidFill>
                          <a:effectLst/>
                          <a:latin typeface="Manrope SemiBold" pitchFamily="2" charset="0"/>
                          <a:ea typeface="+mn-ea"/>
                          <a:cs typeface="+mn-cs"/>
                        </a:rPr>
                        <a:t> </a:t>
                      </a:r>
                    </a:p>
                  </a:txBody>
                  <a:tcPr marL="182880">
                    <a:lnL w="12700" cap="flat" cmpd="sng" algn="ctr">
                      <a:noFill/>
                      <a:prstDash val="dash"/>
                      <a:round/>
                      <a:headEnd type="none" w="med" len="med"/>
                      <a:tailEnd type="none" w="med" len="med"/>
                    </a:lnL>
                    <a:lnR w="12700" cap="flat" cmpd="sng" algn="ctr">
                      <a:noFill/>
                      <a:prstDash val="dash"/>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90000"/>
                        </a:lnSpc>
                        <a:spcBef>
                          <a:spcPct val="0"/>
                        </a:spcBef>
                        <a:spcAft>
                          <a:spcPts val="0"/>
                        </a:spcAft>
                        <a:buClr>
                          <a:srgbClr val="0070C0"/>
                        </a:buClr>
                        <a:buSzTx/>
                        <a:buFontTx/>
                        <a:buNone/>
                        <a:tabLst/>
                        <a:defRPr/>
                      </a:pPr>
                      <a:r>
                        <a:rPr lang="en-US" sz="1400">
                          <a:solidFill>
                            <a:srgbClr val="214792"/>
                          </a:solidFill>
                          <a:latin typeface="Manrope SemiBold" pitchFamily="2" charset="0"/>
                        </a:rPr>
                        <a:t>Binary Stream launches a solution for subscription management.</a:t>
                      </a:r>
                      <a:endParaRPr lang="en-US" sz="1400" b="1" i="0" u="none" strike="noStrike" kern="1200" cap="none" spc="0" normalizeH="0" baseline="0" noProof="0">
                        <a:ln>
                          <a:noFill/>
                        </a:ln>
                        <a:solidFill>
                          <a:srgbClr val="214792"/>
                        </a:solidFill>
                        <a:effectLst/>
                        <a:uLnTx/>
                        <a:uFillTx/>
                        <a:latin typeface="Manrope SemiBold" pitchFamily="2" charset="0"/>
                        <a:ea typeface="+mn-ea"/>
                        <a:cs typeface="Segoe UI"/>
                      </a:endParaRPr>
                    </a:p>
                  </a:txBody>
                  <a:tcPr>
                    <a:lnL w="12700" cap="flat" cmpd="sng" algn="ctr">
                      <a:noFill/>
                      <a:prstDash val="dash"/>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90000"/>
                        </a:lnSpc>
                        <a:spcBef>
                          <a:spcPct val="0"/>
                        </a:spcBef>
                        <a:spcAft>
                          <a:spcPts val="0"/>
                        </a:spcAft>
                        <a:buClr>
                          <a:srgbClr val="0070C0"/>
                        </a:buClr>
                        <a:buSzTx/>
                        <a:buFontTx/>
                        <a:buNone/>
                        <a:tabLst/>
                        <a:defRPr/>
                      </a:pPr>
                      <a:endParaRPr lang="en-US" sz="1400" b="1" i="0" u="none" strike="noStrike" kern="1200" cap="none" spc="0" normalizeH="0" baseline="0" noProof="0">
                        <a:ln>
                          <a:noFill/>
                        </a:ln>
                        <a:solidFill>
                          <a:srgbClr val="214792"/>
                        </a:solidFill>
                        <a:effectLst/>
                        <a:uLnTx/>
                        <a:uFillTx/>
                        <a:latin typeface="Manrope SemiBold" pitchFamily="2" charset="0"/>
                        <a:ea typeface="+mn-ea"/>
                        <a:cs typeface="Segoe UI"/>
                      </a:endParaRPr>
                    </a:p>
                  </a:txBody>
                  <a:tcPr>
                    <a:lnL w="12700" cap="flat" cmpd="sng" algn="ctr">
                      <a:solidFill>
                        <a:schemeClr val="accent2"/>
                      </a:solidFill>
                      <a:prstDash val="solid"/>
                      <a:round/>
                      <a:headEnd type="none" w="med" len="med"/>
                      <a:tailEnd type="none" w="med" len="med"/>
                    </a:lnL>
                    <a:lnR w="12700" cap="flat" cmpd="sng" algn="ctr">
                      <a:noFill/>
                      <a:prstDash val="dash"/>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ct val="0"/>
                        </a:spcBef>
                        <a:spcAft>
                          <a:spcPct val="0"/>
                        </a:spcAft>
                        <a:buClrTx/>
                        <a:buSzTx/>
                        <a:buFont typeface="Arial" panose="020B0604020202020204" pitchFamily="34" charset="0"/>
                        <a:buNone/>
                        <a:tabLst/>
                        <a:defRPr/>
                      </a:pPr>
                      <a:r>
                        <a:rPr lang="en-US" sz="1400">
                          <a:solidFill>
                            <a:srgbClr val="214792"/>
                          </a:solidFill>
                          <a:latin typeface="Manrope SemiBold" pitchFamily="2" charset="0"/>
                        </a:rPr>
                        <a:t>Binary Stream solutions available </a:t>
                      </a:r>
                    </a:p>
                    <a:p>
                      <a:pPr marL="0" marR="0" lvl="0" indent="0" algn="l" defTabSz="932742" rtl="0" eaLnBrk="1" fontAlgn="auto" latinLnBrk="0" hangingPunct="1">
                        <a:lnSpc>
                          <a:spcPct val="100000"/>
                        </a:lnSpc>
                        <a:spcBef>
                          <a:spcPct val="0"/>
                        </a:spcBef>
                        <a:spcAft>
                          <a:spcPct val="0"/>
                        </a:spcAft>
                        <a:buClrTx/>
                        <a:buSzTx/>
                        <a:buFont typeface="Arial" panose="020B0604020202020204" pitchFamily="34" charset="0"/>
                        <a:buNone/>
                        <a:tabLst/>
                        <a:defRPr/>
                      </a:pPr>
                      <a:r>
                        <a:rPr lang="en-US" sz="1400">
                          <a:solidFill>
                            <a:srgbClr val="214792"/>
                          </a:solidFill>
                          <a:latin typeface="Manrope SemiBold" pitchFamily="2" charset="0"/>
                        </a:rPr>
                        <a:t>in Dynamics 365.</a:t>
                      </a:r>
                      <a:endParaRPr lang="en-US" sz="1400" b="1" i="0" u="none" strike="noStrike" kern="1200" cap="none" spc="0" normalizeH="0" baseline="0" noProof="0">
                        <a:ln>
                          <a:noFill/>
                        </a:ln>
                        <a:solidFill>
                          <a:srgbClr val="214792"/>
                        </a:solidFill>
                        <a:effectLst/>
                        <a:uLnTx/>
                        <a:uFillTx/>
                        <a:latin typeface="Manrope SemiBold" pitchFamily="2" charset="0"/>
                        <a:ea typeface="+mn-ea"/>
                        <a:cs typeface="Segoe UI"/>
                        <a:sym typeface="Wingdings" panose="05000000000000000000" pitchFamily="2" charset="2"/>
                      </a:endParaRPr>
                    </a:p>
                  </a:txBody>
                  <a:tcPr>
                    <a:lnL w="12700" cap="flat" cmpd="sng" algn="ctr">
                      <a:noFill/>
                      <a:prstDash val="dash"/>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214792"/>
                          </a:solidFill>
                          <a:latin typeface="Manrope SemiBold" pitchFamily="2" charset="0"/>
                        </a:rPr>
                        <a:t>Microsoft licenses Subscription Billing Suite for Dynamics 365 Finance.</a:t>
                      </a:r>
                      <a:endParaRPr lang="en-US" sz="1400" b="1" i="0" u="none" strike="noStrike" kern="1200" cap="none" spc="0" normalizeH="0" baseline="0" noProof="0">
                        <a:ln>
                          <a:noFill/>
                        </a:ln>
                        <a:solidFill>
                          <a:srgbClr val="214792"/>
                        </a:solidFill>
                        <a:effectLst/>
                        <a:uLnTx/>
                        <a:uFillTx/>
                        <a:latin typeface="Manrope SemiBold" pitchFamily="2" charset="0"/>
                        <a:ea typeface="+mn-ea"/>
                        <a:cs typeface="Segoe UI"/>
                        <a:sym typeface="Wingdings" panose="05000000000000000000" pitchFamily="2" charset="2"/>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214792"/>
                          </a:solidFill>
                          <a:latin typeface="Manrope SemiBold" pitchFamily="2" charset="0"/>
                        </a:rPr>
                        <a:t>Subscription billing is made generally available in Dynamics 365 Finance.</a:t>
                      </a:r>
                      <a:endParaRPr lang="en-US" sz="1400" b="1" i="0" kern="1200" noProof="0">
                        <a:solidFill>
                          <a:srgbClr val="214792"/>
                        </a:solidFill>
                        <a:latin typeface="Manrope SemiBold" pitchFamily="2" charset="0"/>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kern="1200" noProof="0">
                        <a:solidFill>
                          <a:srgbClr val="214792"/>
                        </a:solidFill>
                        <a:latin typeface="Manrope SemiBold" pitchFamily="2" charset="0"/>
                        <a:ea typeface="+mn-ea"/>
                        <a:cs typeface="+mn-cs"/>
                      </a:endParaRPr>
                    </a:p>
                  </a:txBody>
                  <a:tcPr>
                    <a:lnL w="12700" cap="flat" cmpd="sng" algn="ctr">
                      <a:solidFill>
                        <a:schemeClr val="accent2"/>
                      </a:solidFill>
                      <a:prstDash val="solid"/>
                      <a:round/>
                      <a:headEnd type="none" w="med" len="med"/>
                      <a:tailEnd type="none" w="med" len="med"/>
                    </a:lnL>
                    <a:lnR w="12700" cap="flat" cmpd="sng" algn="ctr">
                      <a:noFill/>
                      <a:prstDash val="dash"/>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214792"/>
                          </a:solidFill>
                          <a:latin typeface="Manrope SemiBold" pitchFamily="2" charset="0"/>
                        </a:rPr>
                        <a:t>Advanced Subscription Management launched for Dynamics 365 Finance.</a:t>
                      </a:r>
                      <a:endParaRPr lang="en-US" sz="1400" b="1" i="0" kern="1200" noProof="0">
                        <a:solidFill>
                          <a:srgbClr val="214792"/>
                        </a:solidFill>
                        <a:latin typeface="Manrope SemiBold" pitchFamily="2" charset="0"/>
                        <a:ea typeface="+mn-ea"/>
                        <a:cs typeface="+mn-cs"/>
                      </a:endParaRPr>
                    </a:p>
                  </a:txBody>
                  <a:tcPr>
                    <a:lnL w="12700" cap="flat" cmpd="sng" algn="ctr">
                      <a:noFill/>
                      <a:prstDash val="dash"/>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8368180"/>
                  </a:ext>
                </a:extLst>
              </a:tr>
            </a:tbl>
          </a:graphicData>
        </a:graphic>
      </p:graphicFrame>
      <p:sp>
        <p:nvSpPr>
          <p:cNvPr id="19" name="Title 25">
            <a:extLst>
              <a:ext uri="{FF2B5EF4-FFF2-40B4-BE49-F238E27FC236}">
                <a16:creationId xmlns:a16="http://schemas.microsoft.com/office/drawing/2014/main" id="{E3A569BD-937B-44E1-EBA6-801FA04A2A75}"/>
              </a:ext>
            </a:extLst>
          </p:cNvPr>
          <p:cNvSpPr txBox="1">
            <a:spLocks/>
          </p:cNvSpPr>
          <p:nvPr/>
        </p:nvSpPr>
        <p:spPr>
          <a:xfrm>
            <a:off x="798963" y="905354"/>
            <a:ext cx="1101852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CA" sz="4000" dirty="0">
                <a:solidFill>
                  <a:srgbClr val="214792"/>
                </a:solidFill>
                <a:latin typeface="Manrope ExtraBold" pitchFamily="2" charset="0"/>
                <a:cs typeface="Segoe UI Semibold" panose="020B0702040204020203" pitchFamily="34" charset="0"/>
              </a:rPr>
              <a:t>Subscription Billing History.</a:t>
            </a:r>
            <a:endParaRPr lang="en-CA" sz="4000" dirty="0">
              <a:solidFill>
                <a:srgbClr val="214792"/>
              </a:solidFill>
              <a:latin typeface="Manrope ExtraBold" pitchFamily="2" charset="0"/>
            </a:endParaRPr>
          </a:p>
        </p:txBody>
      </p:sp>
      <p:pic>
        <p:nvPicPr>
          <p:cNvPr id="20" name="Picture 19">
            <a:extLst>
              <a:ext uri="{FF2B5EF4-FFF2-40B4-BE49-F238E27FC236}">
                <a16:creationId xmlns:a16="http://schemas.microsoft.com/office/drawing/2014/main" id="{01B5F414-8694-ADC8-CF86-A9D8A1894FD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46495" y="2153265"/>
            <a:ext cx="2272757" cy="819731"/>
          </a:xfrm>
          <a:prstGeom prst="rect">
            <a:avLst/>
          </a:prstGeom>
        </p:spPr>
      </p:pic>
      <p:grpSp>
        <p:nvGrpSpPr>
          <p:cNvPr id="21" name="Group 20">
            <a:extLst>
              <a:ext uri="{FF2B5EF4-FFF2-40B4-BE49-F238E27FC236}">
                <a16:creationId xmlns:a16="http://schemas.microsoft.com/office/drawing/2014/main" id="{E90A4FD7-A4EA-5BB4-B6A3-0A6A77CDDFF2}"/>
              </a:ext>
            </a:extLst>
          </p:cNvPr>
          <p:cNvGrpSpPr/>
          <p:nvPr/>
        </p:nvGrpSpPr>
        <p:grpSpPr>
          <a:xfrm>
            <a:off x="6323405" y="2105308"/>
            <a:ext cx="4282395" cy="843393"/>
            <a:chOff x="4445577" y="5480050"/>
            <a:chExt cx="3060123" cy="602673"/>
          </a:xfrm>
        </p:grpSpPr>
        <p:sp>
          <p:nvSpPr>
            <p:cNvPr id="22" name="TextBox 21">
              <a:extLst>
                <a:ext uri="{FF2B5EF4-FFF2-40B4-BE49-F238E27FC236}">
                  <a16:creationId xmlns:a16="http://schemas.microsoft.com/office/drawing/2014/main" id="{5348A7AA-A463-7AEC-763A-84FCCCB17B0D}"/>
                </a:ext>
              </a:extLst>
            </p:cNvPr>
            <p:cNvSpPr txBox="1"/>
            <p:nvPr/>
          </p:nvSpPr>
          <p:spPr>
            <a:xfrm>
              <a:off x="5083491" y="5661660"/>
              <a:ext cx="2422209" cy="285912"/>
            </a:xfrm>
            <a:prstGeom prst="rect">
              <a:avLst/>
            </a:prstGeom>
            <a:noFill/>
          </p:spPr>
          <p:txBody>
            <a:bodyPr wrap="square" rtlCol="0">
              <a:spAutoFit/>
            </a:bodyPr>
            <a:lstStyle/>
            <a:p>
              <a:r>
                <a:rPr lang="en-US" sz="2000">
                  <a:solidFill>
                    <a:srgbClr val="1A3661"/>
                  </a:solidFill>
                  <a:latin typeface="Segoe UI Semibold" panose="020B0702040204020203" pitchFamily="34" charset="0"/>
                  <a:cs typeface="Segoe UI Semibold" panose="020B0702040204020203" pitchFamily="34" charset="0"/>
                </a:rPr>
                <a:t>Dynamics 365 Finance</a:t>
              </a:r>
            </a:p>
          </p:txBody>
        </p:sp>
        <p:pic>
          <p:nvPicPr>
            <p:cNvPr id="23" name="Graphic 22">
              <a:extLst>
                <a:ext uri="{FF2B5EF4-FFF2-40B4-BE49-F238E27FC236}">
                  <a16:creationId xmlns:a16="http://schemas.microsoft.com/office/drawing/2014/main" id="{6D299161-B724-2227-032C-2145CE216D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45577" y="5480050"/>
              <a:ext cx="628650" cy="602673"/>
            </a:xfrm>
            <a:prstGeom prst="rect">
              <a:avLst/>
            </a:prstGeom>
          </p:spPr>
        </p:pic>
      </p:grpSp>
      <p:sp>
        <p:nvSpPr>
          <p:cNvPr id="24" name="TextBox 23">
            <a:extLst>
              <a:ext uri="{FF2B5EF4-FFF2-40B4-BE49-F238E27FC236}">
                <a16:creationId xmlns:a16="http://schemas.microsoft.com/office/drawing/2014/main" id="{CF44287B-50BD-C452-7E96-12393A20F626}"/>
              </a:ext>
            </a:extLst>
          </p:cNvPr>
          <p:cNvSpPr txBox="1"/>
          <p:nvPr/>
        </p:nvSpPr>
        <p:spPr>
          <a:xfrm>
            <a:off x="5295981" y="2232298"/>
            <a:ext cx="1891212" cy="646331"/>
          </a:xfrm>
          <a:prstGeom prst="rect">
            <a:avLst/>
          </a:prstGeom>
          <a:noFill/>
        </p:spPr>
        <p:txBody>
          <a:bodyPr wrap="square">
            <a:spAutoFit/>
          </a:bodyPr>
          <a:lstStyle/>
          <a:p>
            <a:r>
              <a:rPr lang="en-CA" sz="3600">
                <a:solidFill>
                  <a:schemeClr val="accent1"/>
                </a:solidFill>
                <a:latin typeface="Manrope ExtraBold" pitchFamily="2" charset="0"/>
                <a:cs typeface="Segoe UI Semibold" panose="020B0702040204020203" pitchFamily="34" charset="0"/>
              </a:rPr>
              <a:t>+</a:t>
            </a:r>
          </a:p>
        </p:txBody>
      </p:sp>
    </p:spTree>
    <p:extLst>
      <p:ext uri="{BB962C8B-B14F-4D97-AF65-F5344CB8AC3E}">
        <p14:creationId xmlns:p14="http://schemas.microsoft.com/office/powerpoint/2010/main" val="3915486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24994B-A168-44D2-BAA2-123664C3AC5E}"/>
              </a:ext>
            </a:extLst>
          </p:cNvPr>
          <p:cNvSpPr>
            <a:spLocks noGrp="1"/>
          </p:cNvSpPr>
          <p:nvPr>
            <p:ph type="title"/>
          </p:nvPr>
        </p:nvSpPr>
        <p:spPr>
          <a:xfrm>
            <a:off x="574816" y="510988"/>
            <a:ext cx="11018520" cy="430887"/>
          </a:xfrm>
        </p:spPr>
        <p:txBody>
          <a:bodyPr>
            <a:normAutofit fontScale="90000"/>
          </a:bodyPr>
          <a:lstStyle/>
          <a:p>
            <a:r>
              <a:rPr lang="en-US"/>
              <a:t>About Binary Stream.</a:t>
            </a:r>
          </a:p>
        </p:txBody>
      </p:sp>
      <p:sp>
        <p:nvSpPr>
          <p:cNvPr id="19" name="Text Placeholder 3">
            <a:extLst>
              <a:ext uri="{FF2B5EF4-FFF2-40B4-BE49-F238E27FC236}">
                <a16:creationId xmlns:a16="http://schemas.microsoft.com/office/drawing/2014/main" id="{14FDF8A9-D92F-511C-0862-02EAEEE4EEDB}"/>
              </a:ext>
            </a:extLst>
          </p:cNvPr>
          <p:cNvSpPr txBox="1">
            <a:spLocks/>
          </p:cNvSpPr>
          <p:nvPr/>
        </p:nvSpPr>
        <p:spPr>
          <a:xfrm>
            <a:off x="584200" y="4998835"/>
            <a:ext cx="3383280" cy="677108"/>
          </a:xfrm>
          <a:prstGeom prst="rect">
            <a:avLst/>
          </a:prstGeom>
        </p:spPr>
        <p:txBody>
          <a:bodyPr vert="horz" wrap="square" lIns="18288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US" sz="1600" b="1">
                <a:solidFill>
                  <a:schemeClr val="accent1"/>
                </a:solidFill>
                <a:latin typeface="Manrope"/>
                <a:cs typeface="Segoe UI"/>
              </a:rPr>
              <a:t>Fully embedded Solutions in Dynamics 365 F &amp; O</a:t>
            </a:r>
            <a:br>
              <a:rPr lang="en-US" sz="1600">
                <a:latin typeface="Manrope" pitchFamily="2" charset="0"/>
              </a:rPr>
            </a:br>
            <a:endParaRPr lang="en-US" sz="1200">
              <a:solidFill>
                <a:schemeClr val="accent1"/>
              </a:solidFill>
              <a:latin typeface="Manrope" pitchFamily="2" charset="0"/>
            </a:endParaRPr>
          </a:p>
        </p:txBody>
      </p:sp>
      <p:sp>
        <p:nvSpPr>
          <p:cNvPr id="20" name="Text Placeholder 3">
            <a:extLst>
              <a:ext uri="{FF2B5EF4-FFF2-40B4-BE49-F238E27FC236}">
                <a16:creationId xmlns:a16="http://schemas.microsoft.com/office/drawing/2014/main" id="{583F36A5-32D6-7B12-98AB-0ECD3A70CF10}"/>
              </a:ext>
            </a:extLst>
          </p:cNvPr>
          <p:cNvSpPr txBox="1">
            <a:spLocks/>
          </p:cNvSpPr>
          <p:nvPr/>
        </p:nvSpPr>
        <p:spPr>
          <a:xfrm>
            <a:off x="4364038" y="4998835"/>
            <a:ext cx="3383280" cy="430887"/>
          </a:xfrm>
          <a:prstGeom prst="rect">
            <a:avLst/>
          </a:prstGeom>
        </p:spPr>
        <p:txBody>
          <a:bodyPr vert="horz" wrap="square" lIns="18288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US" sz="1600" b="1">
                <a:solidFill>
                  <a:schemeClr val="accent1"/>
                </a:solidFill>
                <a:latin typeface="Manrope"/>
                <a:cs typeface="Segoe UI"/>
              </a:rPr>
              <a:t>25 years of industry innovation.</a:t>
            </a:r>
            <a:br>
              <a:rPr lang="en-US" sz="1600">
                <a:latin typeface="Manrope" pitchFamily="2" charset="0"/>
              </a:rPr>
            </a:br>
            <a:endParaRPr lang="en-US" sz="1200">
              <a:solidFill>
                <a:schemeClr val="accent1"/>
              </a:solidFill>
              <a:latin typeface="Manrope" pitchFamily="2" charset="0"/>
            </a:endParaRPr>
          </a:p>
        </p:txBody>
      </p:sp>
      <p:sp>
        <p:nvSpPr>
          <p:cNvPr id="21" name="Text Placeholder 3">
            <a:extLst>
              <a:ext uri="{FF2B5EF4-FFF2-40B4-BE49-F238E27FC236}">
                <a16:creationId xmlns:a16="http://schemas.microsoft.com/office/drawing/2014/main" id="{39939519-4F52-7B2B-7BF8-E60AC513EC22}"/>
              </a:ext>
            </a:extLst>
          </p:cNvPr>
          <p:cNvSpPr txBox="1">
            <a:spLocks/>
          </p:cNvSpPr>
          <p:nvPr/>
        </p:nvSpPr>
        <p:spPr>
          <a:xfrm>
            <a:off x="8143875" y="4998835"/>
            <a:ext cx="3383280" cy="446276"/>
          </a:xfrm>
          <a:prstGeom prst="rect">
            <a:avLst/>
          </a:prstGeom>
        </p:spPr>
        <p:txBody>
          <a:bodyPr vert="horz" wrap="square" lIns="18288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US" sz="1600" b="1">
                <a:solidFill>
                  <a:schemeClr val="accent1"/>
                </a:solidFill>
                <a:latin typeface="Manrope"/>
                <a:cs typeface="Segoe UI"/>
              </a:rPr>
              <a:t>Global recognition and reach.</a:t>
            </a:r>
            <a:br>
              <a:rPr lang="en-US" sz="1600">
                <a:latin typeface="Manrope" pitchFamily="2" charset="0"/>
              </a:rPr>
            </a:br>
            <a:endParaRPr lang="en-US" sz="1300">
              <a:solidFill>
                <a:schemeClr val="accent1"/>
              </a:solidFill>
              <a:latin typeface="Manrope" pitchFamily="2" charset="0"/>
            </a:endParaRPr>
          </a:p>
        </p:txBody>
      </p:sp>
      <p:pic>
        <p:nvPicPr>
          <p:cNvPr id="23" name="Picture Placeholder 44">
            <a:extLst>
              <a:ext uri="{FF2B5EF4-FFF2-40B4-BE49-F238E27FC236}">
                <a16:creationId xmlns:a16="http://schemas.microsoft.com/office/drawing/2014/main" id="{81362A87-95E5-D969-691A-333D6FAA42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5221" b="5221"/>
          <a:stretch/>
        </p:blipFill>
        <p:spPr>
          <a:xfrm>
            <a:off x="584200" y="1676400"/>
            <a:ext cx="3463925" cy="3098800"/>
          </a:xfrm>
          <a:prstGeom prst="roundRect">
            <a:avLst/>
          </a:prstGeom>
        </p:spPr>
      </p:pic>
      <p:pic>
        <p:nvPicPr>
          <p:cNvPr id="24" name="Picture Placeholder 46">
            <a:extLst>
              <a:ext uri="{FF2B5EF4-FFF2-40B4-BE49-F238E27FC236}">
                <a16:creationId xmlns:a16="http://schemas.microsoft.com/office/drawing/2014/main" id="{9100A58A-8A38-8A78-F2AB-9C6514BE229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36959" r="163"/>
          <a:stretch/>
        </p:blipFill>
        <p:spPr>
          <a:xfrm>
            <a:off x="4364038" y="1676400"/>
            <a:ext cx="3463925" cy="3098800"/>
          </a:xfrm>
          <a:prstGeom prst="roundRect">
            <a:avLst/>
          </a:prstGeom>
        </p:spPr>
      </p:pic>
      <p:pic>
        <p:nvPicPr>
          <p:cNvPr id="25" name="Content Placeholder 32">
            <a:extLst>
              <a:ext uri="{FF2B5EF4-FFF2-40B4-BE49-F238E27FC236}">
                <a16:creationId xmlns:a16="http://schemas.microsoft.com/office/drawing/2014/main" id="{273B2B2C-A698-439F-EC49-7F802FA62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8561" r="18561"/>
          <a:stretch/>
        </p:blipFill>
        <p:spPr>
          <a:xfrm>
            <a:off x="8143875" y="1676400"/>
            <a:ext cx="3463925" cy="3098800"/>
          </a:xfrm>
          <a:prstGeom prst="roundRect">
            <a:avLst/>
          </a:prstGeom>
        </p:spPr>
      </p:pic>
      <p:sp>
        <p:nvSpPr>
          <p:cNvPr id="6" name="Text Placeholder 3">
            <a:extLst>
              <a:ext uri="{FF2B5EF4-FFF2-40B4-BE49-F238E27FC236}">
                <a16:creationId xmlns:a16="http://schemas.microsoft.com/office/drawing/2014/main" id="{EE3AB6F1-B87C-D664-DE7A-BB5331E37581}"/>
              </a:ext>
            </a:extLst>
          </p:cNvPr>
          <p:cNvSpPr txBox="1">
            <a:spLocks/>
          </p:cNvSpPr>
          <p:nvPr/>
        </p:nvSpPr>
        <p:spPr>
          <a:xfrm>
            <a:off x="584200" y="5702300"/>
            <a:ext cx="3383280" cy="600164"/>
          </a:xfrm>
          <a:prstGeom prst="rect">
            <a:avLst/>
          </a:prstGeom>
        </p:spPr>
        <p:txBody>
          <a:bodyPr vert="horz" wrap="square" lIns="18288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US" sz="1300">
                <a:latin typeface="Manrope" pitchFamily="2" charset="0"/>
              </a:rPr>
              <a:t>Built to reduce the cost of ownership by leveraging existing strengths in the Dynamics Finance platform.</a:t>
            </a:r>
          </a:p>
        </p:txBody>
      </p:sp>
      <p:sp>
        <p:nvSpPr>
          <p:cNvPr id="7" name="Text Placeholder 3">
            <a:extLst>
              <a:ext uri="{FF2B5EF4-FFF2-40B4-BE49-F238E27FC236}">
                <a16:creationId xmlns:a16="http://schemas.microsoft.com/office/drawing/2014/main" id="{311EBA42-3DAB-C3E3-B3D1-0352B5989D5E}"/>
              </a:ext>
            </a:extLst>
          </p:cNvPr>
          <p:cNvSpPr txBox="1">
            <a:spLocks/>
          </p:cNvSpPr>
          <p:nvPr/>
        </p:nvSpPr>
        <p:spPr>
          <a:xfrm>
            <a:off x="4364038" y="5702300"/>
            <a:ext cx="3383280" cy="600164"/>
          </a:xfrm>
          <a:prstGeom prst="rect">
            <a:avLst/>
          </a:prstGeom>
        </p:spPr>
        <p:txBody>
          <a:bodyPr vert="horz" wrap="square" lIns="18288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US" sz="1300">
                <a:latin typeface="Manrope" pitchFamily="2" charset="0"/>
              </a:rPr>
              <a:t>Providing solutions across manufacturing, financial services, SaaS, healthcare, real estate, and public sector</a:t>
            </a:r>
          </a:p>
        </p:txBody>
      </p:sp>
      <p:sp>
        <p:nvSpPr>
          <p:cNvPr id="8" name="Text Placeholder 3">
            <a:extLst>
              <a:ext uri="{FF2B5EF4-FFF2-40B4-BE49-F238E27FC236}">
                <a16:creationId xmlns:a16="http://schemas.microsoft.com/office/drawing/2014/main" id="{AA100EE5-FCF9-587C-966E-DA786368CB1E}"/>
              </a:ext>
            </a:extLst>
          </p:cNvPr>
          <p:cNvSpPr txBox="1">
            <a:spLocks/>
          </p:cNvSpPr>
          <p:nvPr/>
        </p:nvSpPr>
        <p:spPr>
          <a:xfrm>
            <a:off x="8143875" y="5702300"/>
            <a:ext cx="3383280" cy="400110"/>
          </a:xfrm>
          <a:prstGeom prst="rect">
            <a:avLst/>
          </a:prstGeom>
        </p:spPr>
        <p:txBody>
          <a:bodyPr vert="horz" wrap="square" lIns="18288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US" sz="1300">
                <a:latin typeface="Manrope" pitchFamily="2" charset="0"/>
              </a:rPr>
              <a:t>A trusted provider to 3,000+ customers across 25 countries.</a:t>
            </a:r>
          </a:p>
        </p:txBody>
      </p:sp>
    </p:spTree>
    <p:extLst>
      <p:ext uri="{BB962C8B-B14F-4D97-AF65-F5344CB8AC3E}">
        <p14:creationId xmlns:p14="http://schemas.microsoft.com/office/powerpoint/2010/main" val="1180823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6B7EE8-33E1-742E-6671-55A543382606}"/>
              </a:ext>
              <a:ext uri="{C183D7F6-B498-43B3-948B-1728B52AA6E4}">
                <adec:decorative xmlns:adec="http://schemas.microsoft.com/office/drawing/2017/decorative" val="1"/>
              </a:ext>
            </a:extLst>
          </p:cNvPr>
          <p:cNvSpPr/>
          <p:nvPr/>
        </p:nvSpPr>
        <p:spPr bwMode="auto">
          <a:xfrm>
            <a:off x="0" y="3930977"/>
            <a:ext cx="12192000" cy="2927023"/>
          </a:xfrm>
          <a:prstGeom prst="rect">
            <a:avLst/>
          </a:prstGeom>
          <a:gradFill>
            <a:gsLst>
              <a:gs pos="0">
                <a:srgbClr val="6D8BED"/>
              </a:gs>
              <a:gs pos="100000">
                <a:srgbClr val="214792"/>
              </a:gs>
            </a:gsLst>
            <a:lin ang="2700000" scaled="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fontAlgn="base">
              <a:spcBef>
                <a:spcPct val="0"/>
              </a:spcBef>
              <a:spcAft>
                <a:spcPct val="0"/>
              </a:spcAft>
            </a:pPr>
            <a:endParaRPr lang="en-US" sz="1100" err="1">
              <a:gradFill>
                <a:gsLst>
                  <a:gs pos="3909">
                    <a:srgbClr val="FFFFFF"/>
                  </a:gs>
                  <a:gs pos="17264">
                    <a:srgbClr val="FFFFFF"/>
                  </a:gs>
                </a:gsLst>
                <a:lin ang="2700000" scaled="0"/>
              </a:gradFill>
              <a:latin typeface="Segoe Sans Text Semibold" pitchFamily="2" charset="0"/>
            </a:endParaRPr>
          </a:p>
        </p:txBody>
      </p:sp>
      <p:pic>
        <p:nvPicPr>
          <p:cNvPr id="3" name="Picture 2">
            <a:extLst>
              <a:ext uri="{FF2B5EF4-FFF2-40B4-BE49-F238E27FC236}">
                <a16:creationId xmlns:a16="http://schemas.microsoft.com/office/drawing/2014/main" id="{D1C45CB8-F6A0-4DE5-B21B-0F7BEB0405C9}"/>
              </a:ext>
            </a:extLst>
          </p:cNvPr>
          <p:cNvPicPr>
            <a:picLocks noChangeAspect="1"/>
          </p:cNvPicPr>
          <p:nvPr/>
        </p:nvPicPr>
        <p:blipFill rotWithShape="1">
          <a:blip r:embed="rId3">
            <a:extLst>
              <a:ext uri="{28A0092B-C50C-407E-A947-70E740481C1C}">
                <a14:useLocalDpi xmlns:a14="http://schemas.microsoft.com/office/drawing/2010/main" val="0"/>
              </a:ext>
            </a:extLst>
          </a:blip>
          <a:srcRect l="1644" r="1644"/>
          <a:stretch/>
        </p:blipFill>
        <p:spPr>
          <a:xfrm>
            <a:off x="588263" y="1610417"/>
            <a:ext cx="2039141" cy="2108477"/>
          </a:xfrm>
          <a:prstGeom prst="roundRect">
            <a:avLst/>
          </a:prstGeom>
        </p:spPr>
      </p:pic>
      <p:pic>
        <p:nvPicPr>
          <p:cNvPr id="5" name="Picture 4">
            <a:extLst>
              <a:ext uri="{FF2B5EF4-FFF2-40B4-BE49-F238E27FC236}">
                <a16:creationId xmlns:a16="http://schemas.microsoft.com/office/drawing/2014/main" id="{D03EEAAE-05CD-B109-B881-D3DD145CE5D8}"/>
              </a:ext>
            </a:extLst>
          </p:cNvPr>
          <p:cNvPicPr>
            <a:picLocks noChangeAspect="1"/>
          </p:cNvPicPr>
          <p:nvPr/>
        </p:nvPicPr>
        <p:blipFill rotWithShape="1">
          <a:blip r:embed="rId4">
            <a:extLst>
              <a:ext uri="{28A0092B-C50C-407E-A947-70E740481C1C}">
                <a14:useLocalDpi xmlns:a14="http://schemas.microsoft.com/office/drawing/2010/main" val="0"/>
              </a:ext>
            </a:extLst>
          </a:blip>
          <a:srcRect l="50514" r="20546"/>
          <a:stretch/>
        </p:blipFill>
        <p:spPr>
          <a:xfrm>
            <a:off x="2833107" y="1610417"/>
            <a:ext cx="2039141" cy="2108477"/>
          </a:xfrm>
          <a:prstGeom prst="roundRect">
            <a:avLst/>
          </a:prstGeom>
        </p:spPr>
      </p:pic>
      <p:pic>
        <p:nvPicPr>
          <p:cNvPr id="7" name="Picture 6">
            <a:extLst>
              <a:ext uri="{FF2B5EF4-FFF2-40B4-BE49-F238E27FC236}">
                <a16:creationId xmlns:a16="http://schemas.microsoft.com/office/drawing/2014/main" id="{E3385FBC-D838-C495-B2C2-BB959CFC6F1E}"/>
              </a:ext>
            </a:extLst>
          </p:cNvPr>
          <p:cNvPicPr>
            <a:picLocks noChangeAspect="1"/>
          </p:cNvPicPr>
          <p:nvPr/>
        </p:nvPicPr>
        <p:blipFill rotWithShape="1">
          <a:blip r:embed="rId5">
            <a:extLst>
              <a:ext uri="{28A0092B-C50C-407E-A947-70E740481C1C}">
                <a14:useLocalDpi xmlns:a14="http://schemas.microsoft.com/office/drawing/2010/main" val="0"/>
              </a:ext>
            </a:extLst>
          </a:blip>
          <a:srcRect l="14246" r="14246"/>
          <a:stretch/>
        </p:blipFill>
        <p:spPr>
          <a:xfrm>
            <a:off x="5077952" y="1610417"/>
            <a:ext cx="2039141" cy="2108477"/>
          </a:xfrm>
          <a:prstGeom prst="roundRect">
            <a:avLst/>
          </a:prstGeom>
        </p:spPr>
      </p:pic>
      <p:pic>
        <p:nvPicPr>
          <p:cNvPr id="9" name="Picture 8">
            <a:extLst>
              <a:ext uri="{FF2B5EF4-FFF2-40B4-BE49-F238E27FC236}">
                <a16:creationId xmlns:a16="http://schemas.microsoft.com/office/drawing/2014/main" id="{6939D8F1-92B6-276B-F7D3-C3EEC366FD71}"/>
              </a:ext>
            </a:extLst>
          </p:cNvPr>
          <p:cNvPicPr>
            <a:picLocks noChangeAspect="1"/>
          </p:cNvPicPr>
          <p:nvPr/>
        </p:nvPicPr>
        <p:blipFill rotWithShape="1">
          <a:blip r:embed="rId6">
            <a:extLst>
              <a:ext uri="{28A0092B-C50C-407E-A947-70E740481C1C}">
                <a14:useLocalDpi xmlns:a14="http://schemas.microsoft.com/office/drawing/2010/main" val="0"/>
              </a:ext>
            </a:extLst>
          </a:blip>
          <a:srcRect l="15280" t="7096" r="7607" b="3963"/>
          <a:stretch/>
        </p:blipFill>
        <p:spPr>
          <a:xfrm>
            <a:off x="7322797" y="1610417"/>
            <a:ext cx="2039141" cy="2108477"/>
          </a:xfrm>
          <a:prstGeom prst="roundRect">
            <a:avLst/>
          </a:prstGeom>
        </p:spPr>
      </p:pic>
      <p:pic>
        <p:nvPicPr>
          <p:cNvPr id="11" name="Picture 10" descr="Colleagues celebrating">
            <a:extLst>
              <a:ext uri="{FF2B5EF4-FFF2-40B4-BE49-F238E27FC236}">
                <a16:creationId xmlns:a16="http://schemas.microsoft.com/office/drawing/2014/main" id="{982692CD-1489-DB16-804B-29B5786DA480}"/>
              </a:ext>
            </a:extLst>
          </p:cNvPr>
          <p:cNvPicPr>
            <a:picLocks noChangeAspect="1"/>
          </p:cNvPicPr>
          <p:nvPr/>
        </p:nvPicPr>
        <p:blipFill>
          <a:blip r:embed="rId7">
            <a:extLst>
              <a:ext uri="{28A0092B-C50C-407E-A947-70E740481C1C}">
                <a14:useLocalDpi xmlns:a14="http://schemas.microsoft.com/office/drawing/2010/main" val="0"/>
              </a:ext>
            </a:extLst>
          </a:blip>
          <a:srcRect l="17737" r="17737"/>
          <a:stretch/>
        </p:blipFill>
        <p:spPr>
          <a:xfrm>
            <a:off x="9561600" y="1610417"/>
            <a:ext cx="2039141" cy="2108477"/>
          </a:xfrm>
          <a:prstGeom prst="roundRect">
            <a:avLst/>
          </a:prstGeom>
        </p:spPr>
      </p:pic>
      <p:sp>
        <p:nvSpPr>
          <p:cNvPr id="14" name="TextBox 13">
            <a:extLst>
              <a:ext uri="{FF2B5EF4-FFF2-40B4-BE49-F238E27FC236}">
                <a16:creationId xmlns:a16="http://schemas.microsoft.com/office/drawing/2014/main" id="{C03B9A85-CB24-2B34-22D3-3860A139B859}"/>
              </a:ext>
            </a:extLst>
          </p:cNvPr>
          <p:cNvSpPr txBox="1"/>
          <p:nvPr/>
        </p:nvSpPr>
        <p:spPr>
          <a:xfrm>
            <a:off x="723797" y="4031166"/>
            <a:ext cx="1657424" cy="523220"/>
          </a:xfrm>
          <a:prstGeom prst="rect">
            <a:avLst/>
          </a:prstGeom>
          <a:noFill/>
        </p:spPr>
        <p:txBody>
          <a:bodyPr wrap="square" lIns="0" tIns="45720" rIns="91440" bIns="45720" anchor="t">
            <a:spAutoFit/>
          </a:bodyPr>
          <a:lstStyle/>
          <a:p>
            <a:pPr lvl="0" algn="ctr"/>
            <a:r>
              <a:rPr lang="en-US" sz="1400">
                <a:solidFill>
                  <a:schemeClr val="bg1"/>
                </a:solidFill>
                <a:latin typeface="Manrope ExtraBold" pitchFamily="2" charset="0"/>
                <a:cs typeface="Segoe UI Semibold" panose="020B0702040204020203" pitchFamily="34" charset="0"/>
              </a:rPr>
              <a:t>Our knowledge of </a:t>
            </a:r>
          </a:p>
          <a:p>
            <a:pPr lvl="0" algn="ctr"/>
            <a:r>
              <a:rPr lang="en-US" sz="1400">
                <a:solidFill>
                  <a:schemeClr val="bg1"/>
                </a:solidFill>
                <a:latin typeface="Manrope ExtraBold" pitchFamily="2" charset="0"/>
                <a:cs typeface="Segoe UI Semibold" panose="020B0702040204020203" pitchFamily="34" charset="0"/>
              </a:rPr>
              <a:t>the solution. </a:t>
            </a:r>
          </a:p>
        </p:txBody>
      </p:sp>
      <p:sp>
        <p:nvSpPr>
          <p:cNvPr id="15" name="TextBox 14">
            <a:extLst>
              <a:ext uri="{FF2B5EF4-FFF2-40B4-BE49-F238E27FC236}">
                <a16:creationId xmlns:a16="http://schemas.microsoft.com/office/drawing/2014/main" id="{E91DEBEF-D103-0A14-12C8-28C2C11DBABB}"/>
              </a:ext>
            </a:extLst>
          </p:cNvPr>
          <p:cNvSpPr txBox="1"/>
          <p:nvPr/>
        </p:nvSpPr>
        <p:spPr>
          <a:xfrm>
            <a:off x="2831016" y="4031166"/>
            <a:ext cx="2015118" cy="738664"/>
          </a:xfrm>
          <a:prstGeom prst="rect">
            <a:avLst/>
          </a:prstGeom>
          <a:noFill/>
        </p:spPr>
        <p:txBody>
          <a:bodyPr wrap="square" lIns="0" tIns="45720" rIns="91440" bIns="45720" anchor="t">
            <a:spAutoFit/>
          </a:bodyPr>
          <a:lstStyle/>
          <a:p>
            <a:pPr lvl="0" algn="ctr"/>
            <a:r>
              <a:rPr lang="en-US" sz="1400">
                <a:solidFill>
                  <a:schemeClr val="bg1"/>
                </a:solidFill>
                <a:latin typeface="Manrope ExtraBold" pitchFamily="2" charset="0"/>
                <a:cs typeface="Segoe UI Semibold" panose="020B0702040204020203" pitchFamily="34" charset="0"/>
              </a:rPr>
              <a:t>Our knowledge of industry best practices.</a:t>
            </a:r>
          </a:p>
        </p:txBody>
      </p:sp>
      <p:sp>
        <p:nvSpPr>
          <p:cNvPr id="16" name="TextBox 15">
            <a:extLst>
              <a:ext uri="{FF2B5EF4-FFF2-40B4-BE49-F238E27FC236}">
                <a16:creationId xmlns:a16="http://schemas.microsoft.com/office/drawing/2014/main" id="{CB11A6D3-5647-5B51-9D14-D15CFD79BE0B}"/>
              </a:ext>
            </a:extLst>
          </p:cNvPr>
          <p:cNvSpPr txBox="1"/>
          <p:nvPr/>
        </p:nvSpPr>
        <p:spPr>
          <a:xfrm>
            <a:off x="5209589" y="4031166"/>
            <a:ext cx="1506123" cy="523220"/>
          </a:xfrm>
          <a:prstGeom prst="rect">
            <a:avLst/>
          </a:prstGeom>
          <a:noFill/>
        </p:spPr>
        <p:txBody>
          <a:bodyPr wrap="square" lIns="0" tIns="45720" rIns="91440" bIns="45720" anchor="t">
            <a:spAutoFit/>
          </a:bodyPr>
          <a:lstStyle/>
          <a:p>
            <a:pPr lvl="0" algn="ctr"/>
            <a:r>
              <a:rPr lang="en-US" sz="1400">
                <a:solidFill>
                  <a:schemeClr val="bg1"/>
                </a:solidFill>
                <a:latin typeface="Manrope ExtraBold" pitchFamily="2" charset="0"/>
                <a:cs typeface="Segoe UI Semibold" panose="020B0702040204020203" pitchFamily="34" charset="0"/>
              </a:rPr>
              <a:t>Additional resources.</a:t>
            </a:r>
          </a:p>
        </p:txBody>
      </p:sp>
      <p:sp>
        <p:nvSpPr>
          <p:cNvPr id="17" name="TextBox 16">
            <a:extLst>
              <a:ext uri="{FF2B5EF4-FFF2-40B4-BE49-F238E27FC236}">
                <a16:creationId xmlns:a16="http://schemas.microsoft.com/office/drawing/2014/main" id="{A764F0DC-D76C-36A2-A06E-DDBFA63EAB6D}"/>
              </a:ext>
            </a:extLst>
          </p:cNvPr>
          <p:cNvSpPr txBox="1"/>
          <p:nvPr/>
        </p:nvSpPr>
        <p:spPr>
          <a:xfrm>
            <a:off x="7363365" y="4031166"/>
            <a:ext cx="1810590" cy="307777"/>
          </a:xfrm>
          <a:prstGeom prst="rect">
            <a:avLst/>
          </a:prstGeom>
          <a:noFill/>
        </p:spPr>
        <p:txBody>
          <a:bodyPr wrap="square" lIns="0" tIns="45720" rIns="91440" bIns="45720" anchor="t">
            <a:spAutoFit/>
          </a:bodyPr>
          <a:lstStyle/>
          <a:p>
            <a:pPr lvl="0" algn="ctr"/>
            <a:r>
              <a:rPr lang="en-US" sz="1400" dirty="0">
                <a:solidFill>
                  <a:schemeClr val="bg1"/>
                </a:solidFill>
                <a:latin typeface="Manrope ExtraBold"/>
                <a:cs typeface="Segoe UI Semibold"/>
              </a:rPr>
              <a:t>The end result.</a:t>
            </a:r>
          </a:p>
        </p:txBody>
      </p:sp>
      <p:sp>
        <p:nvSpPr>
          <p:cNvPr id="18" name="TextBox 17">
            <a:extLst>
              <a:ext uri="{FF2B5EF4-FFF2-40B4-BE49-F238E27FC236}">
                <a16:creationId xmlns:a16="http://schemas.microsoft.com/office/drawing/2014/main" id="{C450F4F2-D0E4-A0E9-EAD7-9965B7F13EC7}"/>
              </a:ext>
            </a:extLst>
          </p:cNvPr>
          <p:cNvSpPr txBox="1"/>
          <p:nvPr/>
        </p:nvSpPr>
        <p:spPr>
          <a:xfrm>
            <a:off x="2902454" y="4887212"/>
            <a:ext cx="1872243" cy="1754326"/>
          </a:xfrm>
          <a:prstGeom prst="rect">
            <a:avLst/>
          </a:prstGeom>
          <a:noFill/>
        </p:spPr>
        <p:txBody>
          <a:bodyPr wrap="square" lIns="0">
            <a:spAutoFit/>
          </a:bodyPr>
          <a:lstStyle/>
          <a:p>
            <a:pPr lvl="0" algn="ctr"/>
            <a:r>
              <a:rPr lang="en-US" sz="1200">
                <a:solidFill>
                  <a:schemeClr val="bg1"/>
                </a:solidFill>
                <a:latin typeface="Manrope" pitchFamily="2" charset="0"/>
              </a:rPr>
              <a:t>Binary Stream has </a:t>
            </a:r>
          </a:p>
          <a:p>
            <a:pPr lvl="0" algn="ctr"/>
            <a:r>
              <a:rPr lang="en-US" sz="1200">
                <a:solidFill>
                  <a:schemeClr val="bg1"/>
                </a:solidFill>
                <a:latin typeface="Manrope" pitchFamily="2" charset="0"/>
              </a:rPr>
              <a:t>in-depth knowledge of billing and revenue recognition practices. Prospects and clients value this knowledge when undergoing Subscription Billing business transformation. </a:t>
            </a:r>
          </a:p>
        </p:txBody>
      </p:sp>
      <p:sp>
        <p:nvSpPr>
          <p:cNvPr id="19" name="TextBox 18">
            <a:extLst>
              <a:ext uri="{FF2B5EF4-FFF2-40B4-BE49-F238E27FC236}">
                <a16:creationId xmlns:a16="http://schemas.microsoft.com/office/drawing/2014/main" id="{70534656-760F-5052-3836-97DE5C171F61}"/>
              </a:ext>
            </a:extLst>
          </p:cNvPr>
          <p:cNvSpPr txBox="1"/>
          <p:nvPr/>
        </p:nvSpPr>
        <p:spPr>
          <a:xfrm>
            <a:off x="5083859" y="4887212"/>
            <a:ext cx="1757583" cy="1384995"/>
          </a:xfrm>
          <a:prstGeom prst="rect">
            <a:avLst/>
          </a:prstGeom>
          <a:noFill/>
        </p:spPr>
        <p:txBody>
          <a:bodyPr wrap="square" lIns="0">
            <a:spAutoFit/>
          </a:bodyPr>
          <a:lstStyle/>
          <a:p>
            <a:pPr lvl="0" algn="ctr"/>
            <a:r>
              <a:rPr lang="en-US" sz="1200" b="0" i="0">
                <a:solidFill>
                  <a:schemeClr val="bg1"/>
                </a:solidFill>
                <a:latin typeface="Manrope" pitchFamily="2" charset="0"/>
              </a:rPr>
              <a:t>Adding additional specialized resources to your sales purists  provides you additional time to focus on other aspects of the sales engagement.</a:t>
            </a:r>
            <a:endParaRPr lang="en-US" sz="1200" u="sng">
              <a:solidFill>
                <a:schemeClr val="bg1"/>
              </a:solidFill>
              <a:latin typeface="Manrope" pitchFamily="2" charset="0"/>
            </a:endParaRPr>
          </a:p>
        </p:txBody>
      </p:sp>
      <p:sp>
        <p:nvSpPr>
          <p:cNvPr id="20" name="TextBox 19">
            <a:extLst>
              <a:ext uri="{FF2B5EF4-FFF2-40B4-BE49-F238E27FC236}">
                <a16:creationId xmlns:a16="http://schemas.microsoft.com/office/drawing/2014/main" id="{E4AFBDB9-FBEE-E153-7604-6F1ACF5720F9}"/>
              </a:ext>
            </a:extLst>
          </p:cNvPr>
          <p:cNvSpPr txBox="1"/>
          <p:nvPr/>
        </p:nvSpPr>
        <p:spPr>
          <a:xfrm>
            <a:off x="7322797" y="4887212"/>
            <a:ext cx="1891726" cy="1754326"/>
          </a:xfrm>
          <a:prstGeom prst="rect">
            <a:avLst/>
          </a:prstGeom>
          <a:noFill/>
        </p:spPr>
        <p:txBody>
          <a:bodyPr wrap="square" lIns="0">
            <a:spAutoFit/>
          </a:bodyPr>
          <a:lstStyle/>
          <a:p>
            <a:pPr lvl="0" algn="ctr"/>
            <a:r>
              <a:rPr lang="en-US" sz="1200" b="0" i="0">
                <a:solidFill>
                  <a:schemeClr val="bg1"/>
                </a:solidFill>
                <a:latin typeface="Manrope" pitchFamily="2" charset="0"/>
              </a:rPr>
              <a:t>Binary Stream has had over 60 won Dynamics Finance engagements as the SB SME. </a:t>
            </a:r>
          </a:p>
          <a:p>
            <a:pPr lvl="0" algn="ctr"/>
            <a:r>
              <a:rPr lang="en-US" sz="1200" b="0" i="0">
                <a:solidFill>
                  <a:schemeClr val="bg1"/>
                </a:solidFill>
                <a:latin typeface="Manrope" pitchFamily="2" charset="0"/>
              </a:rPr>
              <a:t>This consistent win record helps you win in compete scenarios with competitors like NetSuite. </a:t>
            </a:r>
            <a:endParaRPr lang="en-US" sz="1200" u="sng">
              <a:solidFill>
                <a:schemeClr val="bg1"/>
              </a:solidFill>
              <a:latin typeface="Manrope" pitchFamily="2" charset="0"/>
            </a:endParaRPr>
          </a:p>
        </p:txBody>
      </p:sp>
      <p:sp>
        <p:nvSpPr>
          <p:cNvPr id="21" name="TextBox 20">
            <a:extLst>
              <a:ext uri="{FF2B5EF4-FFF2-40B4-BE49-F238E27FC236}">
                <a16:creationId xmlns:a16="http://schemas.microsoft.com/office/drawing/2014/main" id="{45272D4E-0D03-7D0D-943B-BA5D2445B4D2}"/>
              </a:ext>
            </a:extLst>
          </p:cNvPr>
          <p:cNvSpPr txBox="1"/>
          <p:nvPr/>
        </p:nvSpPr>
        <p:spPr>
          <a:xfrm>
            <a:off x="621288" y="4887212"/>
            <a:ext cx="1862443" cy="1200329"/>
          </a:xfrm>
          <a:prstGeom prst="rect">
            <a:avLst/>
          </a:prstGeom>
          <a:noFill/>
        </p:spPr>
        <p:txBody>
          <a:bodyPr wrap="square" lIns="0">
            <a:spAutoFit/>
          </a:bodyPr>
          <a:lstStyle/>
          <a:p>
            <a:pPr lvl="0" algn="ctr"/>
            <a:r>
              <a:rPr lang="en-US" sz="1200">
                <a:solidFill>
                  <a:schemeClr val="bg1"/>
                </a:solidFill>
                <a:latin typeface="Manrope" pitchFamily="2" charset="0"/>
              </a:rPr>
              <a:t>As the original authors of the module </a:t>
            </a:r>
            <a:r>
              <a:rPr lang="en-US" sz="1200" b="0" i="0">
                <a:solidFill>
                  <a:schemeClr val="bg1"/>
                </a:solidFill>
                <a:latin typeface="Manrope" pitchFamily="2" charset="0"/>
              </a:rPr>
              <a:t>Binary Stream understands the features, functions, and workarounds available in the solution. </a:t>
            </a:r>
            <a:endParaRPr lang="en-US" sz="1200">
              <a:solidFill>
                <a:schemeClr val="bg1"/>
              </a:solidFill>
              <a:latin typeface="Manrope" pitchFamily="2" charset="0"/>
            </a:endParaRPr>
          </a:p>
        </p:txBody>
      </p:sp>
      <p:sp>
        <p:nvSpPr>
          <p:cNvPr id="22" name="TextBox 21">
            <a:extLst>
              <a:ext uri="{FF2B5EF4-FFF2-40B4-BE49-F238E27FC236}">
                <a16:creationId xmlns:a16="http://schemas.microsoft.com/office/drawing/2014/main" id="{1EB80195-0A77-C17A-E109-303E25F62409}"/>
              </a:ext>
            </a:extLst>
          </p:cNvPr>
          <p:cNvSpPr txBox="1"/>
          <p:nvPr/>
        </p:nvSpPr>
        <p:spPr>
          <a:xfrm>
            <a:off x="9578747" y="4031166"/>
            <a:ext cx="1857433" cy="523220"/>
          </a:xfrm>
          <a:prstGeom prst="rect">
            <a:avLst/>
          </a:prstGeom>
          <a:noFill/>
        </p:spPr>
        <p:txBody>
          <a:bodyPr wrap="square" lIns="0" tIns="45720" rIns="91440" bIns="45720" anchor="t">
            <a:spAutoFit/>
          </a:bodyPr>
          <a:lstStyle/>
          <a:p>
            <a:pPr lvl="0" algn="ctr"/>
            <a:r>
              <a:rPr lang="en-US" sz="1400">
                <a:solidFill>
                  <a:schemeClr val="bg1"/>
                </a:solidFill>
                <a:latin typeface="Manrope ExtraBold" pitchFamily="2" charset="0"/>
                <a:cs typeface="Segoe UI Semibold" panose="020B0702040204020203" pitchFamily="34" charset="0"/>
              </a:rPr>
              <a:t>How Binary Stream benefits.</a:t>
            </a:r>
          </a:p>
        </p:txBody>
      </p:sp>
      <p:sp>
        <p:nvSpPr>
          <p:cNvPr id="23" name="TextBox 22">
            <a:extLst>
              <a:ext uri="{FF2B5EF4-FFF2-40B4-BE49-F238E27FC236}">
                <a16:creationId xmlns:a16="http://schemas.microsoft.com/office/drawing/2014/main" id="{A00A6DC2-97D7-E03B-5762-226FDA376691}"/>
              </a:ext>
            </a:extLst>
          </p:cNvPr>
          <p:cNvSpPr txBox="1"/>
          <p:nvPr/>
        </p:nvSpPr>
        <p:spPr>
          <a:xfrm>
            <a:off x="9561600" y="4887212"/>
            <a:ext cx="1891726" cy="1200329"/>
          </a:xfrm>
          <a:prstGeom prst="rect">
            <a:avLst/>
          </a:prstGeom>
          <a:noFill/>
        </p:spPr>
        <p:txBody>
          <a:bodyPr wrap="square" lIns="0">
            <a:spAutoFit/>
          </a:bodyPr>
          <a:lstStyle/>
          <a:p>
            <a:pPr lvl="0" algn="ctr"/>
            <a:r>
              <a:rPr lang="en-US" sz="1200">
                <a:solidFill>
                  <a:schemeClr val="bg1"/>
                </a:solidFill>
                <a:latin typeface="Manrope" pitchFamily="2" charset="0"/>
              </a:rPr>
              <a:t>In successful purists Binary Stream will implement the Subscription Billing module for the client. </a:t>
            </a:r>
          </a:p>
          <a:p>
            <a:pPr lvl="0" algn="ctr"/>
            <a:r>
              <a:rPr lang="en-US" sz="1200">
                <a:solidFill>
                  <a:schemeClr val="bg1"/>
                </a:solidFill>
                <a:latin typeface="Manrope" pitchFamily="2" charset="0"/>
              </a:rPr>
              <a:t>So we only win if you win.</a:t>
            </a:r>
          </a:p>
        </p:txBody>
      </p:sp>
      <p:sp>
        <p:nvSpPr>
          <p:cNvPr id="24" name="Title 1">
            <a:extLst>
              <a:ext uri="{FF2B5EF4-FFF2-40B4-BE49-F238E27FC236}">
                <a16:creationId xmlns:a16="http://schemas.microsoft.com/office/drawing/2014/main" id="{2814118E-559C-F3DE-834E-B3C492C4F3EB}"/>
              </a:ext>
            </a:extLst>
          </p:cNvPr>
          <p:cNvSpPr txBox="1">
            <a:spLocks/>
          </p:cNvSpPr>
          <p:nvPr/>
        </p:nvSpPr>
        <p:spPr>
          <a:xfrm>
            <a:off x="588263" y="613930"/>
            <a:ext cx="11018520" cy="553998"/>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Char char="​"/>
              <a:defRPr sz="4400" b="1" i="0" kern="1200">
                <a:solidFill>
                  <a:srgbClr val="1B75BC"/>
                </a:solidFill>
                <a:latin typeface="Montserrat" pitchFamily="2" charset="77"/>
                <a:ea typeface="+mj-ea"/>
                <a:cs typeface="+mj-cs"/>
              </a:defRPr>
            </a:lvl1pPr>
          </a:lstStyle>
          <a:p>
            <a:pPr>
              <a:buNone/>
            </a:pPr>
            <a:r>
              <a:rPr lang="en-CA" sz="3800">
                <a:solidFill>
                  <a:srgbClr val="214792"/>
                </a:solidFill>
                <a:latin typeface="Manrope ExtraBold" pitchFamily="2" charset="0"/>
              </a:rPr>
              <a:t>Why include Binary Stream?</a:t>
            </a:r>
            <a:endParaRPr lang="en-US" sz="3800">
              <a:solidFill>
                <a:srgbClr val="214792"/>
              </a:solidFill>
              <a:latin typeface="Manrope ExtraBold" pitchFamily="2" charset="0"/>
            </a:endParaRPr>
          </a:p>
        </p:txBody>
      </p:sp>
      <p:cxnSp>
        <p:nvCxnSpPr>
          <p:cNvPr id="27" name="Straight Connector 26">
            <a:extLst>
              <a:ext uri="{FF2B5EF4-FFF2-40B4-BE49-F238E27FC236}">
                <a16:creationId xmlns:a16="http://schemas.microsoft.com/office/drawing/2014/main" id="{A289F172-8F1E-DF5F-60C8-10EBA40AE6C2}"/>
              </a:ext>
            </a:extLst>
          </p:cNvPr>
          <p:cNvCxnSpPr>
            <a:cxnSpLocks/>
          </p:cNvCxnSpPr>
          <p:nvPr/>
        </p:nvCxnSpPr>
        <p:spPr>
          <a:xfrm>
            <a:off x="666684" y="4819650"/>
            <a:ext cx="1771650" cy="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8" name="Straight Connector 27">
            <a:extLst>
              <a:ext uri="{FF2B5EF4-FFF2-40B4-BE49-F238E27FC236}">
                <a16:creationId xmlns:a16="http://schemas.microsoft.com/office/drawing/2014/main" id="{3E533287-EB6F-2C41-F03C-E6E32E4D5972}"/>
              </a:ext>
            </a:extLst>
          </p:cNvPr>
          <p:cNvCxnSpPr>
            <a:cxnSpLocks/>
          </p:cNvCxnSpPr>
          <p:nvPr/>
        </p:nvCxnSpPr>
        <p:spPr>
          <a:xfrm>
            <a:off x="2952750" y="4819650"/>
            <a:ext cx="1771650" cy="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9" name="Straight Connector 28">
            <a:extLst>
              <a:ext uri="{FF2B5EF4-FFF2-40B4-BE49-F238E27FC236}">
                <a16:creationId xmlns:a16="http://schemas.microsoft.com/office/drawing/2014/main" id="{C7D6C474-B868-5AD9-4D9C-1C63DC1A54F4}"/>
              </a:ext>
            </a:extLst>
          </p:cNvPr>
          <p:cNvCxnSpPr>
            <a:cxnSpLocks/>
          </p:cNvCxnSpPr>
          <p:nvPr/>
        </p:nvCxnSpPr>
        <p:spPr>
          <a:xfrm>
            <a:off x="5076825" y="4819650"/>
            <a:ext cx="1771650" cy="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0" name="Straight Connector 29">
            <a:extLst>
              <a:ext uri="{FF2B5EF4-FFF2-40B4-BE49-F238E27FC236}">
                <a16:creationId xmlns:a16="http://schemas.microsoft.com/office/drawing/2014/main" id="{2BDE04BC-2D1C-6EA5-8C1E-1E9602226BF2}"/>
              </a:ext>
            </a:extLst>
          </p:cNvPr>
          <p:cNvCxnSpPr>
            <a:cxnSpLocks/>
          </p:cNvCxnSpPr>
          <p:nvPr/>
        </p:nvCxnSpPr>
        <p:spPr>
          <a:xfrm>
            <a:off x="7382835" y="4819650"/>
            <a:ext cx="1771650" cy="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1" name="Straight Connector 30">
            <a:extLst>
              <a:ext uri="{FF2B5EF4-FFF2-40B4-BE49-F238E27FC236}">
                <a16:creationId xmlns:a16="http://schemas.microsoft.com/office/drawing/2014/main" id="{A01B241E-7267-3E4C-5911-7859E959618F}"/>
              </a:ext>
            </a:extLst>
          </p:cNvPr>
          <p:cNvCxnSpPr>
            <a:cxnSpLocks/>
          </p:cNvCxnSpPr>
          <p:nvPr/>
        </p:nvCxnSpPr>
        <p:spPr>
          <a:xfrm>
            <a:off x="9621638" y="4819650"/>
            <a:ext cx="1771650" cy="0"/>
          </a:xfrm>
          <a:prstGeom prst="line">
            <a:avLst/>
          </a:prstGeom>
          <a:solidFill>
            <a:schemeClr val="bg1">
              <a:alpha val="80000"/>
            </a:schemeClr>
          </a:solidFill>
          <a:ln w="15875">
            <a:gradFill flip="none" rotWithShape="1">
              <a:gsLst>
                <a:gs pos="0">
                  <a:srgbClr val="6D8BED"/>
                </a:gs>
                <a:gs pos="100000">
                  <a:srgbClr val="82EAF0"/>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4115394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DFF2-8A4B-5141-7E04-5D5472ED6C1C}"/>
            </a:ext>
          </a:extLst>
        </p:cNvPr>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88CCE5B0-B826-80C4-776C-4B0DD6D487EE}"/>
              </a:ext>
            </a:extLst>
          </p:cNvPr>
          <p:cNvSpPr>
            <a:spLocks noGrp="1" noRot="1" noMove="1" noResize="1" noEditPoints="1" noAdjustHandles="1" noChangeArrowheads="1" noChangeShapeType="1"/>
          </p:cNvSpPr>
          <p:nvPr/>
        </p:nvSpPr>
        <p:spPr>
          <a:xfrm>
            <a:off x="714413" y="1883229"/>
            <a:ext cx="10933301" cy="4238172"/>
          </a:xfrm>
          <a:prstGeom prst="roundRect">
            <a:avLst>
              <a:gd name="adj" fmla="val 7051"/>
            </a:avLst>
          </a:prstGeom>
          <a:gradFill>
            <a:gsLst>
              <a:gs pos="1000">
                <a:srgbClr val="F1FDFD"/>
              </a:gs>
              <a:gs pos="100000">
                <a:srgbClr val="F1F4FD"/>
              </a:gs>
            </a:gsLst>
            <a:lin ang="2700000" scaled="1"/>
          </a:gradFill>
          <a:ln w="38100">
            <a:gradFill flip="none" rotWithShape="1">
              <a:gsLst>
                <a:gs pos="100000">
                  <a:srgbClr val="6D8BED"/>
                </a:gs>
                <a:gs pos="7000">
                  <a:srgbClr val="214792"/>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BA54BA4-F3C6-D49E-88F7-B8D8A92B6851}"/>
              </a:ext>
            </a:extLst>
          </p:cNvPr>
          <p:cNvSpPr>
            <a:spLocks noGrp="1"/>
          </p:cNvSpPr>
          <p:nvPr>
            <p:ph type="title"/>
          </p:nvPr>
        </p:nvSpPr>
        <p:spPr>
          <a:xfrm>
            <a:off x="564476" y="365125"/>
            <a:ext cx="11373524" cy="1325563"/>
          </a:xfrm>
        </p:spPr>
        <p:txBody>
          <a:bodyPr/>
          <a:lstStyle/>
          <a:p>
            <a:r>
              <a:rPr lang="en-US"/>
              <a:t>Benefits of Subscription Billing.</a:t>
            </a:r>
          </a:p>
        </p:txBody>
      </p:sp>
      <p:cxnSp>
        <p:nvCxnSpPr>
          <p:cNvPr id="20" name="Straight Connector 19">
            <a:extLst>
              <a:ext uri="{FF2B5EF4-FFF2-40B4-BE49-F238E27FC236}">
                <a16:creationId xmlns:a16="http://schemas.microsoft.com/office/drawing/2014/main" id="{D265FB38-0D6F-4EC7-3420-CA79732DCFBC}"/>
              </a:ext>
              <a:ext uri="{C183D7F6-B498-43B3-948B-1728B52AA6E4}">
                <adec:decorative xmlns:adec="http://schemas.microsoft.com/office/drawing/2017/decorative" val="1"/>
              </a:ext>
            </a:extLst>
          </p:cNvPr>
          <p:cNvCxnSpPr>
            <a:cxnSpLocks/>
          </p:cNvCxnSpPr>
          <p:nvPr/>
        </p:nvCxnSpPr>
        <p:spPr>
          <a:xfrm>
            <a:off x="4201272" y="2117271"/>
            <a:ext cx="0" cy="3501234"/>
          </a:xfrm>
          <a:prstGeom prst="line">
            <a:avLst/>
          </a:prstGeom>
          <a:ln w="19050">
            <a:gradFill flip="none" rotWithShape="1">
              <a:gsLst>
                <a:gs pos="0">
                  <a:srgbClr val="82EAF0"/>
                </a:gs>
                <a:gs pos="100000">
                  <a:srgbClr val="6D8BED"/>
                </a:gs>
              </a:gsLst>
              <a:lin ang="27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6B4D8B3-BA8F-CDFE-2EFC-8FB0398E1482}"/>
              </a:ext>
              <a:ext uri="{C183D7F6-B498-43B3-948B-1728B52AA6E4}">
                <adec:decorative xmlns:adec="http://schemas.microsoft.com/office/drawing/2017/decorative" val="1"/>
              </a:ext>
            </a:extLst>
          </p:cNvPr>
          <p:cNvCxnSpPr>
            <a:cxnSpLocks/>
          </p:cNvCxnSpPr>
          <p:nvPr/>
        </p:nvCxnSpPr>
        <p:spPr>
          <a:xfrm>
            <a:off x="7928365" y="2117271"/>
            <a:ext cx="0" cy="3501234"/>
          </a:xfrm>
          <a:prstGeom prst="line">
            <a:avLst/>
          </a:prstGeom>
          <a:ln w="19050">
            <a:gradFill flip="none" rotWithShape="1">
              <a:gsLst>
                <a:gs pos="0">
                  <a:srgbClr val="82EAF0"/>
                </a:gs>
                <a:gs pos="100000">
                  <a:srgbClr val="6D8BED"/>
                </a:gs>
              </a:gsLst>
              <a:lin ang="27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A4DF721E-3870-3A1A-70F8-1F92368B2819}"/>
              </a:ext>
            </a:extLst>
          </p:cNvPr>
          <p:cNvGrpSpPr/>
          <p:nvPr/>
        </p:nvGrpSpPr>
        <p:grpSpPr>
          <a:xfrm>
            <a:off x="8772410" y="2231707"/>
            <a:ext cx="2039003" cy="3620665"/>
            <a:chOff x="8505710" y="2231707"/>
            <a:chExt cx="2039003" cy="3620665"/>
          </a:xfrm>
        </p:grpSpPr>
        <p:grpSp>
          <p:nvGrpSpPr>
            <p:cNvPr id="9" name="Group 8">
              <a:extLst>
                <a:ext uri="{FF2B5EF4-FFF2-40B4-BE49-F238E27FC236}">
                  <a16:creationId xmlns:a16="http://schemas.microsoft.com/office/drawing/2014/main" id="{EA1B08BB-566A-DD9A-C39E-15DCA577CEAB}"/>
                </a:ext>
              </a:extLst>
            </p:cNvPr>
            <p:cNvGrpSpPr/>
            <p:nvPr/>
          </p:nvGrpSpPr>
          <p:grpSpPr>
            <a:xfrm>
              <a:off x="8505710" y="2486025"/>
              <a:ext cx="2039003" cy="3366347"/>
              <a:chOff x="7924838" y="2486025"/>
              <a:chExt cx="2039003" cy="3366347"/>
            </a:xfrm>
          </p:grpSpPr>
          <p:sp>
            <p:nvSpPr>
              <p:cNvPr id="6" name="TextBox 5">
                <a:extLst>
                  <a:ext uri="{FF2B5EF4-FFF2-40B4-BE49-F238E27FC236}">
                    <a16:creationId xmlns:a16="http://schemas.microsoft.com/office/drawing/2014/main" id="{BF119661-2D04-BF19-518E-438ABA172AA9}"/>
                  </a:ext>
                </a:extLst>
              </p:cNvPr>
              <p:cNvSpPr txBox="1"/>
              <p:nvPr/>
            </p:nvSpPr>
            <p:spPr>
              <a:xfrm>
                <a:off x="7924838" y="2486025"/>
                <a:ext cx="2039003" cy="176971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a:ln>
                    <a:noFill/>
                  </a:ln>
                  <a:solidFill>
                    <a:schemeClr val="accent1"/>
                  </a:solidFill>
                  <a:effectLst/>
                  <a:uLnTx/>
                  <a:uFillTx/>
                  <a:latin typeface="Manrope"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anrope" pitchFamily="2" charset="0"/>
                  </a:rPr>
                  <a:t>Seamless scalability.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chemeClr val="accent1"/>
                  </a:solidFill>
                  <a:effectLst/>
                  <a:uLnTx/>
                  <a:uFillTx/>
                  <a:latin typeface="Manrope"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a:solidFill>
                      <a:srgbClr val="00214F"/>
                    </a:solidFill>
                    <a:effectLst/>
                    <a:latin typeface="Manrope" pitchFamily="2" charset="0"/>
                  </a:rPr>
                  <a:t>Tailor your billing processes to fit your company’s needs and effortlessly scale as your business grows.</a:t>
                </a:r>
                <a:endParaRPr kumimoji="0" lang="en-US" sz="1200" b="0" i="0" u="none" strike="noStrike" kern="1200" cap="none" spc="0" normalizeH="0" baseline="0" noProof="0">
                  <a:ln>
                    <a:noFill/>
                  </a:ln>
                  <a:effectLst/>
                  <a:uLnTx/>
                  <a:uFillTx/>
                  <a:latin typeface="Manrope" pitchFamily="2" charset="0"/>
                </a:endParaRPr>
              </a:p>
            </p:txBody>
          </p:sp>
          <p:pic>
            <p:nvPicPr>
              <p:cNvPr id="7" name="Picture 6" descr="Businesswoman brainstorming at board in office">
                <a:extLst>
                  <a:ext uri="{FF2B5EF4-FFF2-40B4-BE49-F238E27FC236}">
                    <a16:creationId xmlns:a16="http://schemas.microsoft.com/office/drawing/2014/main" id="{CEC2CF59-AEFF-C982-1C79-8AE26DFB1E5F}"/>
                  </a:ext>
                </a:extLst>
              </p:cNvPr>
              <p:cNvPicPr>
                <a:picLocks noChangeAspect="1"/>
              </p:cNvPicPr>
              <p:nvPr/>
            </p:nvPicPr>
            <p:blipFill>
              <a:blip r:embed="rId3">
                <a:extLst>
                  <a:ext uri="{28A0092B-C50C-407E-A947-70E740481C1C}">
                    <a14:useLocalDpi xmlns:a14="http://schemas.microsoft.com/office/drawing/2010/main" val="0"/>
                  </a:ext>
                </a:extLst>
              </a:blip>
              <a:srcRect t="5288" b="5288"/>
              <a:stretch/>
            </p:blipFill>
            <p:spPr>
              <a:xfrm>
                <a:off x="7924838" y="4991618"/>
                <a:ext cx="1444190" cy="860754"/>
              </a:xfrm>
              <a:prstGeom prst="rect">
                <a:avLst/>
              </a:prstGeom>
              <a:solidFill>
                <a:schemeClr val="bg1"/>
              </a:solidFill>
              <a:ln w="25400" cap="flat" cmpd="sng" algn="ctr">
                <a:gradFill>
                  <a:gsLst>
                    <a:gs pos="0">
                      <a:srgbClr val="214792"/>
                    </a:gs>
                    <a:gs pos="100000">
                      <a:srgbClr val="6D8BED"/>
                    </a:gs>
                  </a:gsLst>
                  <a:lin ang="2700000" scaled="0"/>
                </a:gradFill>
                <a:prstDash val="solid"/>
                <a:headEnd type="none" w="med" len="med"/>
                <a:tailEnd type="none" w="med" len="med"/>
              </a:ln>
              <a:effectLst/>
            </p:spPr>
          </p:pic>
        </p:grpSp>
        <p:sp>
          <p:nvSpPr>
            <p:cNvPr id="30" name="Graphic 16">
              <a:extLst>
                <a:ext uri="{FF2B5EF4-FFF2-40B4-BE49-F238E27FC236}">
                  <a16:creationId xmlns:a16="http://schemas.microsoft.com/office/drawing/2014/main" id="{6DAA5630-D01C-127D-B97E-0041F2FAED0B}"/>
                </a:ext>
              </a:extLst>
            </p:cNvPr>
            <p:cNvSpPr/>
            <p:nvPr/>
          </p:nvSpPr>
          <p:spPr>
            <a:xfrm>
              <a:off x="8505710" y="2231707"/>
              <a:ext cx="504938" cy="454204"/>
            </a:xfrm>
            <a:custGeom>
              <a:avLst/>
              <a:gdLst>
                <a:gd name="connsiteX0" fmla="*/ 353491 w 504938"/>
                <a:gd name="connsiteY0" fmla="*/ 75724 h 454204"/>
                <a:gd name="connsiteX1" fmla="*/ 429215 w 504938"/>
                <a:gd name="connsiteY1" fmla="*/ 0 h 454204"/>
                <a:gd name="connsiteX2" fmla="*/ 504939 w 504938"/>
                <a:gd name="connsiteY2" fmla="*/ 75724 h 454204"/>
                <a:gd name="connsiteX3" fmla="*/ 429215 w 504938"/>
                <a:gd name="connsiteY3" fmla="*/ 151448 h 454204"/>
                <a:gd name="connsiteX4" fmla="*/ 417099 w 504938"/>
                <a:gd name="connsiteY4" fmla="*/ 150438 h 454204"/>
                <a:gd name="connsiteX5" fmla="*/ 365607 w 504938"/>
                <a:gd name="connsiteY5" fmla="*/ 235249 h 454204"/>
                <a:gd name="connsiteX6" fmla="*/ 345414 w 504938"/>
                <a:gd name="connsiteY6" fmla="*/ 340505 h 454204"/>
                <a:gd name="connsiteX7" fmla="*/ 245711 w 504938"/>
                <a:gd name="connsiteY7" fmla="*/ 327379 h 454204"/>
                <a:gd name="connsiteX8" fmla="*/ 151309 w 504938"/>
                <a:gd name="connsiteY8" fmla="*/ 374581 h 454204"/>
                <a:gd name="connsiteX9" fmla="*/ 79624 w 504938"/>
                <a:gd name="connsiteY9" fmla="*/ 454091 h 454204"/>
                <a:gd name="connsiteX10" fmla="*/ 114 w 504938"/>
                <a:gd name="connsiteY10" fmla="*/ 382405 h 454204"/>
                <a:gd name="connsiteX11" fmla="*/ 71799 w 504938"/>
                <a:gd name="connsiteY11" fmla="*/ 302895 h 454204"/>
                <a:gd name="connsiteX12" fmla="*/ 139698 w 504938"/>
                <a:gd name="connsiteY12" fmla="*/ 337981 h 454204"/>
                <a:gd name="connsiteX13" fmla="*/ 228799 w 504938"/>
                <a:gd name="connsiteY13" fmla="*/ 293304 h 454204"/>
                <a:gd name="connsiteX14" fmla="*/ 286854 w 504938"/>
                <a:gd name="connsiteY14" fmla="*/ 203445 h 454204"/>
                <a:gd name="connsiteX15" fmla="*/ 336580 w 504938"/>
                <a:gd name="connsiteY15" fmla="*/ 209755 h 454204"/>
                <a:gd name="connsiteX16" fmla="*/ 382014 w 504938"/>
                <a:gd name="connsiteY16" fmla="*/ 135041 h 454204"/>
                <a:gd name="connsiteX17" fmla="*/ 353239 w 504938"/>
                <a:gd name="connsiteY17" fmla="*/ 75724 h 45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938" h="454204">
                  <a:moveTo>
                    <a:pt x="353491" y="75724"/>
                  </a:moveTo>
                  <a:cubicBezTo>
                    <a:pt x="353491" y="33823"/>
                    <a:pt x="387314" y="0"/>
                    <a:pt x="429215" y="0"/>
                  </a:cubicBezTo>
                  <a:cubicBezTo>
                    <a:pt x="471115" y="0"/>
                    <a:pt x="504939" y="33823"/>
                    <a:pt x="504939" y="75724"/>
                  </a:cubicBezTo>
                  <a:cubicBezTo>
                    <a:pt x="504939" y="117624"/>
                    <a:pt x="471115" y="151448"/>
                    <a:pt x="429215" y="151448"/>
                  </a:cubicBezTo>
                  <a:cubicBezTo>
                    <a:pt x="425176" y="151448"/>
                    <a:pt x="421138" y="151195"/>
                    <a:pt x="417099" y="150438"/>
                  </a:cubicBezTo>
                  <a:lnTo>
                    <a:pt x="365607" y="235249"/>
                  </a:lnTo>
                  <a:cubicBezTo>
                    <a:pt x="389081" y="269829"/>
                    <a:pt x="379994" y="317030"/>
                    <a:pt x="345414" y="340505"/>
                  </a:cubicBezTo>
                  <a:cubicBezTo>
                    <a:pt x="313610" y="361960"/>
                    <a:pt x="270700" y="356407"/>
                    <a:pt x="245711" y="327379"/>
                  </a:cubicBezTo>
                  <a:lnTo>
                    <a:pt x="151309" y="374581"/>
                  </a:lnTo>
                  <a:cubicBezTo>
                    <a:pt x="153580" y="416229"/>
                    <a:pt x="121524" y="452071"/>
                    <a:pt x="79624" y="454091"/>
                  </a:cubicBezTo>
                  <a:cubicBezTo>
                    <a:pt x="37976" y="456362"/>
                    <a:pt x="2133" y="424306"/>
                    <a:pt x="114" y="382405"/>
                  </a:cubicBezTo>
                  <a:cubicBezTo>
                    <a:pt x="-2158" y="340757"/>
                    <a:pt x="29898" y="304915"/>
                    <a:pt x="71799" y="302895"/>
                  </a:cubicBezTo>
                  <a:cubicBezTo>
                    <a:pt x="99059" y="301381"/>
                    <a:pt x="125058" y="314759"/>
                    <a:pt x="139698" y="337981"/>
                  </a:cubicBezTo>
                  <a:lnTo>
                    <a:pt x="228799" y="293304"/>
                  </a:lnTo>
                  <a:cubicBezTo>
                    <a:pt x="219965" y="252413"/>
                    <a:pt x="245963" y="212027"/>
                    <a:pt x="286854" y="203445"/>
                  </a:cubicBezTo>
                  <a:cubicBezTo>
                    <a:pt x="303766" y="199911"/>
                    <a:pt x="321182" y="202183"/>
                    <a:pt x="336580" y="209755"/>
                  </a:cubicBezTo>
                  <a:lnTo>
                    <a:pt x="382014" y="135041"/>
                  </a:lnTo>
                  <a:cubicBezTo>
                    <a:pt x="363840" y="120653"/>
                    <a:pt x="353239" y="98693"/>
                    <a:pt x="353239" y="75724"/>
                  </a:cubicBezTo>
                  <a:close/>
                </a:path>
              </a:pathLst>
            </a:custGeom>
            <a:gradFill>
              <a:gsLst>
                <a:gs pos="100000">
                  <a:srgbClr val="6D8BED"/>
                </a:gs>
                <a:gs pos="0">
                  <a:srgbClr val="6AE6ED"/>
                </a:gs>
              </a:gsLst>
              <a:lin ang="2700000" scaled="0"/>
            </a:gradFill>
            <a:ln w="25241"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8C581559-5291-A36C-FC1C-94D08B8A200D}"/>
              </a:ext>
            </a:extLst>
          </p:cNvPr>
          <p:cNvGrpSpPr/>
          <p:nvPr/>
        </p:nvGrpSpPr>
        <p:grpSpPr>
          <a:xfrm>
            <a:off x="5045317" y="2486025"/>
            <a:ext cx="2039003" cy="3366347"/>
            <a:chOff x="4486313" y="2486025"/>
            <a:chExt cx="2039003" cy="3366347"/>
          </a:xfrm>
        </p:grpSpPr>
        <p:pic>
          <p:nvPicPr>
            <p:cNvPr id="3" name="Picture 2" descr="Exchanging ideas in the boardroom">
              <a:extLst>
                <a:ext uri="{FF2B5EF4-FFF2-40B4-BE49-F238E27FC236}">
                  <a16:creationId xmlns:a16="http://schemas.microsoft.com/office/drawing/2014/main" id="{0A310A5C-67F2-6E8B-B2DA-AB3884892F2E}"/>
                </a:ext>
              </a:extLst>
            </p:cNvPr>
            <p:cNvPicPr>
              <a:picLocks noChangeAspect="1"/>
            </p:cNvPicPr>
            <p:nvPr/>
          </p:nvPicPr>
          <p:blipFill>
            <a:blip r:embed="rId4">
              <a:extLst>
                <a:ext uri="{28A0092B-C50C-407E-A947-70E740481C1C}">
                  <a14:useLocalDpi xmlns:a14="http://schemas.microsoft.com/office/drawing/2010/main" val="0"/>
                </a:ext>
              </a:extLst>
            </a:blip>
            <a:srcRect t="5354" b="5354"/>
            <a:stretch/>
          </p:blipFill>
          <p:spPr>
            <a:xfrm>
              <a:off x="4486313" y="4991618"/>
              <a:ext cx="1444190" cy="860754"/>
            </a:xfrm>
            <a:prstGeom prst="rect">
              <a:avLst/>
            </a:prstGeom>
            <a:solidFill>
              <a:schemeClr val="bg1"/>
            </a:solidFill>
            <a:ln w="25400" cap="flat" cmpd="sng" algn="ctr">
              <a:gradFill>
                <a:gsLst>
                  <a:gs pos="0">
                    <a:srgbClr val="214792"/>
                  </a:gs>
                  <a:gs pos="100000">
                    <a:srgbClr val="6D8BED"/>
                  </a:gs>
                </a:gsLst>
                <a:lin ang="2700000" scaled="0"/>
              </a:gradFill>
              <a:prstDash val="solid"/>
              <a:headEnd type="none" w="med" len="med"/>
              <a:tailEnd type="none" w="med" len="med"/>
            </a:ln>
            <a:effectLst/>
          </p:spPr>
        </p:pic>
        <p:sp>
          <p:nvSpPr>
            <p:cNvPr id="2" name="TextBox 1">
              <a:extLst>
                <a:ext uri="{FF2B5EF4-FFF2-40B4-BE49-F238E27FC236}">
                  <a16:creationId xmlns:a16="http://schemas.microsoft.com/office/drawing/2014/main" id="{F530806F-46E0-CE2D-5D9A-A07A2FC5AAC1}"/>
                </a:ext>
              </a:extLst>
            </p:cNvPr>
            <p:cNvSpPr txBox="1"/>
            <p:nvPr/>
          </p:nvSpPr>
          <p:spPr>
            <a:xfrm>
              <a:off x="4486313" y="2486025"/>
              <a:ext cx="2039003" cy="19851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a:ln>
                  <a:noFill/>
                </a:ln>
                <a:solidFill>
                  <a:schemeClr val="accent1"/>
                </a:solidFill>
                <a:effectLst/>
                <a:uLnTx/>
                <a:uFillTx/>
                <a:latin typeface="Manrope"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anrope" pitchFamily="2" charset="0"/>
                </a:rPr>
                <a:t>Automated compliance &amp; collections.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chemeClr val="accent1"/>
                </a:solidFill>
                <a:effectLst/>
                <a:uLnTx/>
                <a:uFillTx/>
                <a:latin typeface="Manrope"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a:solidFill>
                    <a:srgbClr val="00214F"/>
                  </a:solidFill>
                  <a:effectLst/>
                  <a:latin typeface="Manrope" pitchFamily="2" charset="0"/>
                </a:rPr>
                <a:t>Ensure compliance with ASC 606 and IFRS 15 through automated processes and accurate financial reporting.</a:t>
              </a:r>
              <a:endParaRPr kumimoji="0" lang="en-US" sz="1200" b="0" i="0" u="none" strike="noStrike" kern="1200" cap="none" spc="0" normalizeH="0" baseline="0" noProof="0">
                <a:ln>
                  <a:noFill/>
                </a:ln>
                <a:effectLst/>
                <a:uLnTx/>
                <a:uFillTx/>
                <a:latin typeface="Manrope" pitchFamily="2" charset="0"/>
              </a:endParaRPr>
            </a:p>
          </p:txBody>
        </p:sp>
      </p:grpSp>
      <p:grpSp>
        <p:nvGrpSpPr>
          <p:cNvPr id="53" name="Group 52">
            <a:extLst>
              <a:ext uri="{FF2B5EF4-FFF2-40B4-BE49-F238E27FC236}">
                <a16:creationId xmlns:a16="http://schemas.microsoft.com/office/drawing/2014/main" id="{B5B2C45D-3E43-D0E2-D756-34253CBED71E}"/>
              </a:ext>
            </a:extLst>
          </p:cNvPr>
          <p:cNvGrpSpPr/>
          <p:nvPr/>
        </p:nvGrpSpPr>
        <p:grpSpPr>
          <a:xfrm>
            <a:off x="5153024" y="2256948"/>
            <a:ext cx="503457" cy="403859"/>
            <a:chOff x="5153024" y="2256948"/>
            <a:chExt cx="503457" cy="403859"/>
          </a:xfrm>
        </p:grpSpPr>
        <p:sp>
          <p:nvSpPr>
            <p:cNvPr id="28" name="Freeform: Shape 27">
              <a:extLst>
                <a:ext uri="{FF2B5EF4-FFF2-40B4-BE49-F238E27FC236}">
                  <a16:creationId xmlns:a16="http://schemas.microsoft.com/office/drawing/2014/main" id="{315F7A1B-ADCD-ED88-3C03-76D51C3FA6E7}"/>
                </a:ext>
              </a:extLst>
            </p:cNvPr>
            <p:cNvSpPr/>
            <p:nvPr/>
          </p:nvSpPr>
          <p:spPr>
            <a:xfrm>
              <a:off x="5153024" y="2256948"/>
              <a:ext cx="454594" cy="376347"/>
            </a:xfrm>
            <a:custGeom>
              <a:avLst/>
              <a:gdLst>
                <a:gd name="connsiteX0" fmla="*/ 0 w 454594"/>
                <a:gd name="connsiteY0" fmla="*/ 56793 h 376347"/>
                <a:gd name="connsiteX1" fmla="*/ 56793 w 454594"/>
                <a:gd name="connsiteY1" fmla="*/ 0 h 376347"/>
                <a:gd name="connsiteX2" fmla="*/ 156748 w 454594"/>
                <a:gd name="connsiteY2" fmla="*/ 0 h 376347"/>
                <a:gd name="connsiteX3" fmla="*/ 193096 w 454594"/>
                <a:gd name="connsiteY3" fmla="*/ 13125 h 376347"/>
                <a:gd name="connsiteX4" fmla="*/ 253170 w 454594"/>
                <a:gd name="connsiteY4" fmla="*/ 63103 h 376347"/>
                <a:gd name="connsiteX5" fmla="*/ 397802 w 454594"/>
                <a:gd name="connsiteY5" fmla="*/ 63103 h 376347"/>
                <a:gd name="connsiteX6" fmla="*/ 454595 w 454594"/>
                <a:gd name="connsiteY6" fmla="*/ 119896 h 376347"/>
                <a:gd name="connsiteX7" fmla="*/ 454595 w 454594"/>
                <a:gd name="connsiteY7" fmla="*/ 138827 h 376347"/>
                <a:gd name="connsiteX8" fmla="*/ 111819 w 454594"/>
                <a:gd name="connsiteY8" fmla="*/ 138827 h 376347"/>
                <a:gd name="connsiteX9" fmla="*/ 56793 w 454594"/>
                <a:gd name="connsiteY9" fmla="*/ 181737 h 376347"/>
                <a:gd name="connsiteX10" fmla="*/ 8077 w 454594"/>
                <a:gd name="connsiteY10" fmla="*/ 376347 h 376347"/>
                <a:gd name="connsiteX11" fmla="*/ 8077 w 454594"/>
                <a:gd name="connsiteY11" fmla="*/ 376347 h 376347"/>
                <a:gd name="connsiteX12" fmla="*/ 0 w 454594"/>
                <a:gd name="connsiteY12" fmla="*/ 347067 h 376347"/>
                <a:gd name="connsiteX13" fmla="*/ 0 w 454594"/>
                <a:gd name="connsiteY13" fmla="*/ 56793 h 37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4594" h="376347">
                  <a:moveTo>
                    <a:pt x="0" y="56793"/>
                  </a:moveTo>
                  <a:cubicBezTo>
                    <a:pt x="0" y="25494"/>
                    <a:pt x="25494" y="0"/>
                    <a:pt x="56793" y="0"/>
                  </a:cubicBezTo>
                  <a:lnTo>
                    <a:pt x="156748" y="0"/>
                  </a:lnTo>
                  <a:cubicBezTo>
                    <a:pt x="170126" y="0"/>
                    <a:pt x="182747" y="4543"/>
                    <a:pt x="193096" y="13125"/>
                  </a:cubicBezTo>
                  <a:lnTo>
                    <a:pt x="253170" y="63103"/>
                  </a:lnTo>
                  <a:lnTo>
                    <a:pt x="397802" y="63103"/>
                  </a:lnTo>
                  <a:cubicBezTo>
                    <a:pt x="429101" y="63103"/>
                    <a:pt x="454595" y="88597"/>
                    <a:pt x="454595" y="119896"/>
                  </a:cubicBezTo>
                  <a:lnTo>
                    <a:pt x="454595" y="138827"/>
                  </a:lnTo>
                  <a:lnTo>
                    <a:pt x="111819" y="138827"/>
                  </a:lnTo>
                  <a:cubicBezTo>
                    <a:pt x="85820" y="138827"/>
                    <a:pt x="63103" y="156496"/>
                    <a:pt x="56793" y="181737"/>
                  </a:cubicBezTo>
                  <a:lnTo>
                    <a:pt x="8077" y="376347"/>
                  </a:lnTo>
                  <a:cubicBezTo>
                    <a:pt x="9087" y="372056"/>
                    <a:pt x="8077" y="376347"/>
                    <a:pt x="8077" y="376347"/>
                  </a:cubicBezTo>
                  <a:cubicBezTo>
                    <a:pt x="2777" y="367513"/>
                    <a:pt x="0" y="357416"/>
                    <a:pt x="0" y="347067"/>
                  </a:cubicBezTo>
                  <a:lnTo>
                    <a:pt x="0" y="56793"/>
                  </a:lnTo>
                  <a:close/>
                </a:path>
              </a:pathLst>
            </a:custGeom>
            <a:gradFill>
              <a:gsLst>
                <a:gs pos="100000">
                  <a:srgbClr val="6D8BED"/>
                </a:gs>
                <a:gs pos="0">
                  <a:srgbClr val="6AE6ED"/>
                </a:gs>
              </a:gsLst>
              <a:lin ang="2700000" scaled="0"/>
            </a:gradFill>
            <a:ln w="252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E3D3807-4002-75F1-B31E-CBAF6C0879BE}"/>
                </a:ext>
              </a:extLst>
            </p:cNvPr>
            <p:cNvSpPr/>
            <p:nvPr/>
          </p:nvSpPr>
          <p:spPr>
            <a:xfrm>
              <a:off x="5196797" y="2433384"/>
              <a:ext cx="459684" cy="227423"/>
            </a:xfrm>
            <a:custGeom>
              <a:avLst/>
              <a:gdLst>
                <a:gd name="connsiteX0" fmla="*/ 399 w 459684"/>
                <a:gd name="connsiteY0" fmla="*/ 211774 h 227423"/>
                <a:gd name="connsiteX1" fmla="*/ 9486 w 459684"/>
                <a:gd name="connsiteY1" fmla="*/ 227171 h 227423"/>
                <a:gd name="connsiteX2" fmla="*/ 12515 w 459684"/>
                <a:gd name="connsiteY2" fmla="*/ 227424 h 227423"/>
                <a:gd name="connsiteX3" fmla="*/ 371950 w 459684"/>
                <a:gd name="connsiteY3" fmla="*/ 227424 h 227423"/>
                <a:gd name="connsiteX4" fmla="*/ 414860 w 459684"/>
                <a:gd name="connsiteY4" fmla="*/ 193853 h 227423"/>
                <a:gd name="connsiteX5" fmla="*/ 459285 w 459684"/>
                <a:gd name="connsiteY5" fmla="*/ 15902 h 227423"/>
                <a:gd name="connsiteX6" fmla="*/ 450198 w 459684"/>
                <a:gd name="connsiteY6" fmla="*/ 505 h 227423"/>
                <a:gd name="connsiteX7" fmla="*/ 447169 w 459684"/>
                <a:gd name="connsiteY7" fmla="*/ 0 h 227423"/>
                <a:gd name="connsiteX8" fmla="*/ 68046 w 459684"/>
                <a:gd name="connsiteY8" fmla="*/ 0 h 227423"/>
                <a:gd name="connsiteX9" fmla="*/ 49620 w 459684"/>
                <a:gd name="connsiteY9" fmla="*/ 14388 h 227423"/>
                <a:gd name="connsiteX10" fmla="*/ 399 w 459684"/>
                <a:gd name="connsiteY10" fmla="*/ 211522 h 227423"/>
                <a:gd name="connsiteX11" fmla="*/ 399 w 459684"/>
                <a:gd name="connsiteY11" fmla="*/ 211522 h 22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684" h="227423">
                  <a:moveTo>
                    <a:pt x="399" y="211774"/>
                  </a:moveTo>
                  <a:cubicBezTo>
                    <a:pt x="-1368" y="218589"/>
                    <a:pt x="2923" y="225404"/>
                    <a:pt x="9486" y="227171"/>
                  </a:cubicBezTo>
                  <a:cubicBezTo>
                    <a:pt x="10496" y="227171"/>
                    <a:pt x="11505" y="227424"/>
                    <a:pt x="12515" y="227424"/>
                  </a:cubicBezTo>
                  <a:lnTo>
                    <a:pt x="371950" y="227424"/>
                  </a:lnTo>
                  <a:cubicBezTo>
                    <a:pt x="392143" y="227424"/>
                    <a:pt x="409812" y="213541"/>
                    <a:pt x="414860" y="193853"/>
                  </a:cubicBezTo>
                  <a:lnTo>
                    <a:pt x="459285" y="15902"/>
                  </a:lnTo>
                  <a:cubicBezTo>
                    <a:pt x="461052" y="9087"/>
                    <a:pt x="456761" y="2272"/>
                    <a:pt x="450198" y="505"/>
                  </a:cubicBezTo>
                  <a:cubicBezTo>
                    <a:pt x="449189" y="252"/>
                    <a:pt x="448179" y="0"/>
                    <a:pt x="447169" y="0"/>
                  </a:cubicBezTo>
                  <a:lnTo>
                    <a:pt x="68046" y="0"/>
                  </a:lnTo>
                  <a:cubicBezTo>
                    <a:pt x="59464" y="0"/>
                    <a:pt x="51891" y="5805"/>
                    <a:pt x="49620" y="14388"/>
                  </a:cubicBezTo>
                  <a:lnTo>
                    <a:pt x="399" y="211522"/>
                  </a:lnTo>
                  <a:lnTo>
                    <a:pt x="399" y="211522"/>
                  </a:lnTo>
                  <a:close/>
                </a:path>
              </a:pathLst>
            </a:custGeom>
            <a:gradFill>
              <a:gsLst>
                <a:gs pos="100000">
                  <a:srgbClr val="6D8BED"/>
                </a:gs>
                <a:gs pos="0">
                  <a:srgbClr val="6AE6ED"/>
                </a:gs>
              </a:gsLst>
              <a:lin ang="2700000" scaled="0"/>
            </a:gradFill>
            <a:ln w="25241" cap="flat">
              <a:noFill/>
              <a:prstDash val="solid"/>
              <a:miter/>
            </a:ln>
          </p:spPr>
          <p:txBody>
            <a:bodyPr rtlCol="0" anchor="ctr"/>
            <a:lstStyle/>
            <a:p>
              <a:endParaRPr lang="en-US"/>
            </a:p>
          </p:txBody>
        </p:sp>
      </p:grpSp>
      <p:grpSp>
        <p:nvGrpSpPr>
          <p:cNvPr id="31" name="Group 30">
            <a:extLst>
              <a:ext uri="{FF2B5EF4-FFF2-40B4-BE49-F238E27FC236}">
                <a16:creationId xmlns:a16="http://schemas.microsoft.com/office/drawing/2014/main" id="{993F2801-0C5C-F8F9-4D71-FD17302FC88A}"/>
              </a:ext>
            </a:extLst>
          </p:cNvPr>
          <p:cNvGrpSpPr/>
          <p:nvPr/>
        </p:nvGrpSpPr>
        <p:grpSpPr>
          <a:xfrm>
            <a:off x="1318224" y="2231707"/>
            <a:ext cx="2039003" cy="3620665"/>
            <a:chOff x="1318224" y="2231707"/>
            <a:chExt cx="2039003" cy="3620665"/>
          </a:xfrm>
        </p:grpSpPr>
        <p:grpSp>
          <p:nvGrpSpPr>
            <p:cNvPr id="14" name="Group 13">
              <a:extLst>
                <a:ext uri="{FF2B5EF4-FFF2-40B4-BE49-F238E27FC236}">
                  <a16:creationId xmlns:a16="http://schemas.microsoft.com/office/drawing/2014/main" id="{B350A0C8-2B91-9897-009C-4A37A2ACFD8F}"/>
                </a:ext>
              </a:extLst>
            </p:cNvPr>
            <p:cNvGrpSpPr/>
            <p:nvPr/>
          </p:nvGrpSpPr>
          <p:grpSpPr>
            <a:xfrm>
              <a:off x="1318224" y="2486025"/>
              <a:ext cx="2039003" cy="3366347"/>
              <a:chOff x="1114463" y="2486025"/>
              <a:chExt cx="2039003" cy="3366347"/>
            </a:xfrm>
          </p:grpSpPr>
          <p:sp>
            <p:nvSpPr>
              <p:cNvPr id="23" name="TextBox 22">
                <a:extLst>
                  <a:ext uri="{FF2B5EF4-FFF2-40B4-BE49-F238E27FC236}">
                    <a16:creationId xmlns:a16="http://schemas.microsoft.com/office/drawing/2014/main" id="{A1E9A993-0DE4-F8A1-353A-C81447FE7525}"/>
                  </a:ext>
                </a:extLst>
              </p:cNvPr>
              <p:cNvSpPr txBox="1"/>
              <p:nvPr/>
            </p:nvSpPr>
            <p:spPr>
              <a:xfrm>
                <a:off x="1114463" y="2486025"/>
                <a:ext cx="2039003" cy="19851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a:ln>
                    <a:noFill/>
                  </a:ln>
                  <a:solidFill>
                    <a:schemeClr val="accent1"/>
                  </a:solidFill>
                  <a:effectLst/>
                  <a:uLnTx/>
                  <a:uFillTx/>
                  <a:latin typeface="Manrope"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anrope" pitchFamily="2" charset="0"/>
                  </a:rPr>
                  <a:t>Comprehensive financial reporting.</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chemeClr val="accent1"/>
                  </a:solidFill>
                  <a:effectLst/>
                  <a:uLnTx/>
                  <a:uFillTx/>
                  <a:latin typeface="Manrope"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a:solidFill>
                      <a:srgbClr val="00214F"/>
                    </a:solidFill>
                    <a:effectLst/>
                    <a:latin typeface="Manrope" pitchFamily="2" charset="0"/>
                  </a:rPr>
                  <a:t>Advanced financial reporting offers deep insights into revenue KPIs and the entire subscription lifecycle.</a:t>
                </a:r>
                <a:endParaRPr kumimoji="0" lang="en-US" sz="1200" b="0" i="0" u="none" strike="noStrike" kern="1200" cap="none" spc="0" normalizeH="0" baseline="0" noProof="0">
                  <a:ln>
                    <a:noFill/>
                  </a:ln>
                  <a:effectLst/>
                  <a:uLnTx/>
                  <a:uFillTx/>
                  <a:latin typeface="Manrope" pitchFamily="2" charset="0"/>
                </a:endParaRPr>
              </a:p>
            </p:txBody>
          </p:sp>
          <p:pic>
            <p:nvPicPr>
              <p:cNvPr id="34" name="Picture 33" descr="Smiling man in conference room">
                <a:extLst>
                  <a:ext uri="{FF2B5EF4-FFF2-40B4-BE49-F238E27FC236}">
                    <a16:creationId xmlns:a16="http://schemas.microsoft.com/office/drawing/2014/main" id="{346FD95F-D301-5C0F-66FA-05731E962A91}"/>
                  </a:ext>
                </a:extLst>
              </p:cNvPr>
              <p:cNvPicPr>
                <a:picLocks noChangeAspect="1"/>
              </p:cNvPicPr>
              <p:nvPr/>
            </p:nvPicPr>
            <p:blipFill>
              <a:blip r:embed="rId5">
                <a:extLst>
                  <a:ext uri="{28A0092B-C50C-407E-A947-70E740481C1C}">
                    <a14:useLocalDpi xmlns:a14="http://schemas.microsoft.com/office/drawing/2010/main" val="0"/>
                  </a:ext>
                </a:extLst>
              </a:blip>
              <a:srcRect t="5324" b="5324"/>
              <a:stretch/>
            </p:blipFill>
            <p:spPr>
              <a:xfrm>
                <a:off x="1114463" y="4991618"/>
                <a:ext cx="1444190" cy="860754"/>
              </a:xfrm>
              <a:prstGeom prst="rect">
                <a:avLst/>
              </a:prstGeom>
              <a:solidFill>
                <a:schemeClr val="bg1"/>
              </a:solidFill>
              <a:ln w="25400" cap="flat" cmpd="sng" algn="ctr">
                <a:gradFill>
                  <a:gsLst>
                    <a:gs pos="0">
                      <a:srgbClr val="214792"/>
                    </a:gs>
                    <a:gs pos="100000">
                      <a:srgbClr val="6D8BED"/>
                    </a:gs>
                  </a:gsLst>
                  <a:lin ang="2700000" scaled="0"/>
                </a:gradFill>
                <a:prstDash val="solid"/>
                <a:headEnd type="none" w="med" len="med"/>
                <a:tailEnd type="none" w="med" len="med"/>
              </a:ln>
              <a:effectLst/>
            </p:spPr>
          </p:pic>
        </p:grpSp>
        <p:sp>
          <p:nvSpPr>
            <p:cNvPr id="22" name="Freeform: Shape 21">
              <a:extLst>
                <a:ext uri="{FF2B5EF4-FFF2-40B4-BE49-F238E27FC236}">
                  <a16:creationId xmlns:a16="http://schemas.microsoft.com/office/drawing/2014/main" id="{FC572737-3C7A-E4E3-44E6-3B343AE16241}"/>
                </a:ext>
              </a:extLst>
            </p:cNvPr>
            <p:cNvSpPr/>
            <p:nvPr/>
          </p:nvSpPr>
          <p:spPr>
            <a:xfrm>
              <a:off x="1349215" y="2231707"/>
              <a:ext cx="454343" cy="454343"/>
            </a:xfrm>
            <a:custGeom>
              <a:avLst/>
              <a:gdLst>
                <a:gd name="connsiteX0" fmla="*/ 0 w 454343"/>
                <a:gd name="connsiteY0" fmla="*/ 18931 h 454343"/>
                <a:gd name="connsiteX1" fmla="*/ 18931 w 454343"/>
                <a:gd name="connsiteY1" fmla="*/ 0 h 454343"/>
                <a:gd name="connsiteX2" fmla="*/ 37862 w 454343"/>
                <a:gd name="connsiteY2" fmla="*/ 18931 h 454343"/>
                <a:gd name="connsiteX3" fmla="*/ 37862 w 454343"/>
                <a:gd name="connsiteY3" fmla="*/ 416481 h 454343"/>
                <a:gd name="connsiteX4" fmla="*/ 435412 w 454343"/>
                <a:gd name="connsiteY4" fmla="*/ 416481 h 454343"/>
                <a:gd name="connsiteX5" fmla="*/ 454343 w 454343"/>
                <a:gd name="connsiteY5" fmla="*/ 435412 h 454343"/>
                <a:gd name="connsiteX6" fmla="*/ 435412 w 454343"/>
                <a:gd name="connsiteY6" fmla="*/ 454343 h 454343"/>
                <a:gd name="connsiteX7" fmla="*/ 18931 w 454343"/>
                <a:gd name="connsiteY7" fmla="*/ 454343 h 454343"/>
                <a:gd name="connsiteX8" fmla="*/ 0 w 454343"/>
                <a:gd name="connsiteY8" fmla="*/ 435412 h 454343"/>
                <a:gd name="connsiteX9" fmla="*/ 0 w 454343"/>
                <a:gd name="connsiteY9" fmla="*/ 18931 h 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43" h="454343">
                  <a:moveTo>
                    <a:pt x="0" y="18931"/>
                  </a:moveTo>
                  <a:cubicBezTo>
                    <a:pt x="0" y="8582"/>
                    <a:pt x="8582" y="0"/>
                    <a:pt x="18931" y="0"/>
                  </a:cubicBezTo>
                  <a:cubicBezTo>
                    <a:pt x="29280" y="0"/>
                    <a:pt x="37862" y="8582"/>
                    <a:pt x="37862" y="18931"/>
                  </a:cubicBezTo>
                  <a:lnTo>
                    <a:pt x="37862" y="416481"/>
                  </a:lnTo>
                  <a:lnTo>
                    <a:pt x="435412" y="416481"/>
                  </a:lnTo>
                  <a:cubicBezTo>
                    <a:pt x="445761" y="416481"/>
                    <a:pt x="454343" y="425063"/>
                    <a:pt x="454343" y="435412"/>
                  </a:cubicBezTo>
                  <a:cubicBezTo>
                    <a:pt x="454343" y="445761"/>
                    <a:pt x="445761" y="454343"/>
                    <a:pt x="435412" y="454343"/>
                  </a:cubicBezTo>
                  <a:lnTo>
                    <a:pt x="18931" y="454343"/>
                  </a:lnTo>
                  <a:cubicBezTo>
                    <a:pt x="8582" y="454343"/>
                    <a:pt x="0" y="445761"/>
                    <a:pt x="0" y="435412"/>
                  </a:cubicBezTo>
                  <a:lnTo>
                    <a:pt x="0" y="18931"/>
                  </a:lnTo>
                  <a:close/>
                </a:path>
              </a:pathLst>
            </a:custGeom>
            <a:gradFill>
              <a:gsLst>
                <a:gs pos="100000">
                  <a:srgbClr val="6D8BED"/>
                </a:gs>
                <a:gs pos="0">
                  <a:srgbClr val="6AE6ED"/>
                </a:gs>
              </a:gsLst>
              <a:lin ang="2700000" scaled="0"/>
            </a:gradFill>
            <a:ln w="248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8C7A8A-F4CD-D980-476C-3E98385B7058}"/>
                </a:ext>
              </a:extLst>
            </p:cNvPr>
            <p:cNvSpPr/>
            <p:nvPr/>
          </p:nvSpPr>
          <p:spPr>
            <a:xfrm>
              <a:off x="1412318" y="2307430"/>
              <a:ext cx="353377" cy="315515"/>
            </a:xfrm>
            <a:custGeom>
              <a:avLst/>
              <a:gdLst>
                <a:gd name="connsiteX0" fmla="*/ 353378 w 353377"/>
                <a:gd name="connsiteY0" fmla="*/ 18931 h 315515"/>
                <a:gd name="connsiteX1" fmla="*/ 334447 w 353377"/>
                <a:gd name="connsiteY1" fmla="*/ 0 h 315515"/>
                <a:gd name="connsiteX2" fmla="*/ 323088 w 353377"/>
                <a:gd name="connsiteY2" fmla="*/ 3786 h 315515"/>
                <a:gd name="connsiteX3" fmla="*/ 181737 w 353377"/>
                <a:gd name="connsiteY3" fmla="*/ 109800 h 315515"/>
                <a:gd name="connsiteX4" fmla="*/ 85316 w 353377"/>
                <a:gd name="connsiteY4" fmla="*/ 53007 h 315515"/>
                <a:gd name="connsiteX5" fmla="*/ 67142 w 353377"/>
                <a:gd name="connsiteY5" fmla="*/ 52502 h 315515"/>
                <a:gd name="connsiteX6" fmla="*/ 0 w 353377"/>
                <a:gd name="connsiteY6" fmla="*/ 86073 h 315515"/>
                <a:gd name="connsiteX7" fmla="*/ 0 w 353377"/>
                <a:gd name="connsiteY7" fmla="*/ 315516 h 315515"/>
                <a:gd name="connsiteX8" fmla="*/ 353378 w 353377"/>
                <a:gd name="connsiteY8" fmla="*/ 315516 h 315515"/>
                <a:gd name="connsiteX9" fmla="*/ 353378 w 353377"/>
                <a:gd name="connsiteY9" fmla="*/ 18931 h 3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377" h="315515">
                  <a:moveTo>
                    <a:pt x="353378" y="18931"/>
                  </a:moveTo>
                  <a:cubicBezTo>
                    <a:pt x="353378" y="8582"/>
                    <a:pt x="344796" y="0"/>
                    <a:pt x="334447" y="0"/>
                  </a:cubicBezTo>
                  <a:cubicBezTo>
                    <a:pt x="330408" y="0"/>
                    <a:pt x="326370" y="1262"/>
                    <a:pt x="323088" y="3786"/>
                  </a:cubicBezTo>
                  <a:lnTo>
                    <a:pt x="181737" y="109800"/>
                  </a:lnTo>
                  <a:lnTo>
                    <a:pt x="85316" y="53007"/>
                  </a:lnTo>
                  <a:cubicBezTo>
                    <a:pt x="79762" y="49725"/>
                    <a:pt x="72947" y="49473"/>
                    <a:pt x="67142" y="52502"/>
                  </a:cubicBezTo>
                  <a:lnTo>
                    <a:pt x="0" y="86073"/>
                  </a:lnTo>
                  <a:lnTo>
                    <a:pt x="0" y="315516"/>
                  </a:lnTo>
                  <a:lnTo>
                    <a:pt x="353378" y="315516"/>
                  </a:lnTo>
                  <a:lnTo>
                    <a:pt x="353378" y="18931"/>
                  </a:lnTo>
                  <a:close/>
                </a:path>
              </a:pathLst>
            </a:custGeom>
            <a:gradFill>
              <a:gsLst>
                <a:gs pos="100000">
                  <a:srgbClr val="6D8BED"/>
                </a:gs>
                <a:gs pos="0">
                  <a:srgbClr val="6AE6ED"/>
                </a:gs>
              </a:gsLst>
              <a:lin ang="2700000" scaled="0"/>
            </a:gradFill>
            <a:ln w="24871" cap="flat">
              <a:noFill/>
              <a:prstDash val="solid"/>
              <a:miter/>
            </a:ln>
          </p:spPr>
          <p:txBody>
            <a:bodyPr rtlCol="0" anchor="ctr"/>
            <a:lstStyle/>
            <a:p>
              <a:endParaRPr lang="en-US"/>
            </a:p>
          </p:txBody>
        </p:sp>
      </p:grpSp>
    </p:spTree>
    <p:extLst>
      <p:ext uri="{BB962C8B-B14F-4D97-AF65-F5344CB8AC3E}">
        <p14:creationId xmlns:p14="http://schemas.microsoft.com/office/powerpoint/2010/main" val="223008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BA75B-8BC7-7EC9-EFE1-8291511E9A0E}"/>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4F9D4A9-2BBE-7497-6DCC-98FD15478422}"/>
              </a:ext>
            </a:extLst>
          </p:cNvPr>
          <p:cNvSpPr/>
          <p:nvPr/>
        </p:nvSpPr>
        <p:spPr>
          <a:xfrm>
            <a:off x="359228"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1B5F07D-BB1E-3090-7142-04E8621AEE76}"/>
              </a:ext>
            </a:extLst>
          </p:cNvPr>
          <p:cNvSpPr/>
          <p:nvPr/>
        </p:nvSpPr>
        <p:spPr>
          <a:xfrm>
            <a:off x="6131378"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AF3943F-2B30-0AB7-D5FE-B6932DFDD658}"/>
              </a:ext>
            </a:extLst>
          </p:cNvPr>
          <p:cNvSpPr/>
          <p:nvPr/>
        </p:nvSpPr>
        <p:spPr>
          <a:xfrm>
            <a:off x="9017453"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9C0172-B6E9-C4A6-9177-1E973D0A97CE}"/>
              </a:ext>
            </a:extLst>
          </p:cNvPr>
          <p:cNvSpPr/>
          <p:nvPr/>
        </p:nvSpPr>
        <p:spPr>
          <a:xfrm>
            <a:off x="3245303" y="2381250"/>
            <a:ext cx="2545897" cy="3381374"/>
          </a:xfrm>
          <a:prstGeom prst="roundRect">
            <a:avLst/>
          </a:prstGeom>
          <a:solidFill>
            <a:schemeClr val="bg1"/>
          </a:solidFill>
          <a:ln w="28575">
            <a:gradFill flip="none" rotWithShape="1">
              <a:gsLst>
                <a:gs pos="1000">
                  <a:srgbClr val="6D8BED"/>
                </a:gs>
                <a:gs pos="96000">
                  <a:srgbClr val="6AE6ED"/>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a:extLst>
              <a:ext uri="{FF2B5EF4-FFF2-40B4-BE49-F238E27FC236}">
                <a16:creationId xmlns:a16="http://schemas.microsoft.com/office/drawing/2014/main" id="{8379EEC9-2189-4EDE-3F15-5132622F2202}"/>
              </a:ext>
            </a:extLst>
          </p:cNvPr>
          <p:cNvSpPr txBox="1">
            <a:spLocks/>
          </p:cNvSpPr>
          <p:nvPr/>
        </p:nvSpPr>
        <p:spPr>
          <a:xfrm>
            <a:off x="725489" y="3356220"/>
            <a:ext cx="1897061" cy="1969770"/>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A comprehensive suite of solutions covering every step in the subscription billing management cycle.</a:t>
            </a:r>
          </a:p>
        </p:txBody>
      </p:sp>
      <p:sp>
        <p:nvSpPr>
          <p:cNvPr id="10" name="Content Placeholder 5">
            <a:extLst>
              <a:ext uri="{FF2B5EF4-FFF2-40B4-BE49-F238E27FC236}">
                <a16:creationId xmlns:a16="http://schemas.microsoft.com/office/drawing/2014/main" id="{E52A8D45-3A9F-120C-4CDA-754558EF4034}"/>
              </a:ext>
            </a:extLst>
          </p:cNvPr>
          <p:cNvSpPr txBox="1">
            <a:spLocks/>
          </p:cNvSpPr>
          <p:nvPr/>
        </p:nvSpPr>
        <p:spPr>
          <a:xfrm>
            <a:off x="3602039" y="3356220"/>
            <a:ext cx="1897061" cy="2215991"/>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Highly flexible and accommodates a wide range of pricing and billing structures including usage-based, tiered, milestone, and more.</a:t>
            </a:r>
          </a:p>
        </p:txBody>
      </p:sp>
      <p:sp>
        <p:nvSpPr>
          <p:cNvPr id="11" name="Content Placeholder 5">
            <a:extLst>
              <a:ext uri="{FF2B5EF4-FFF2-40B4-BE49-F238E27FC236}">
                <a16:creationId xmlns:a16="http://schemas.microsoft.com/office/drawing/2014/main" id="{A649FFC8-CD44-6800-3F26-8AB8B3C142AB}"/>
              </a:ext>
            </a:extLst>
          </p:cNvPr>
          <p:cNvSpPr txBox="1">
            <a:spLocks/>
          </p:cNvSpPr>
          <p:nvPr/>
        </p:nvSpPr>
        <p:spPr>
          <a:xfrm>
            <a:off x="6478589" y="3356220"/>
            <a:ext cx="2007000" cy="1723549"/>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Takes the hassle out of your audit process and paves  a clear path towards compliance with ASC 606 and IFRS 15.</a:t>
            </a:r>
          </a:p>
        </p:txBody>
      </p:sp>
      <p:sp>
        <p:nvSpPr>
          <p:cNvPr id="12" name="Content Placeholder 5">
            <a:extLst>
              <a:ext uri="{FF2B5EF4-FFF2-40B4-BE49-F238E27FC236}">
                <a16:creationId xmlns:a16="http://schemas.microsoft.com/office/drawing/2014/main" id="{780B9860-8B22-07A2-3A8C-B4E202F17111}"/>
              </a:ext>
            </a:extLst>
          </p:cNvPr>
          <p:cNvSpPr txBox="1">
            <a:spLocks/>
          </p:cNvSpPr>
          <p:nvPr/>
        </p:nvSpPr>
        <p:spPr>
          <a:xfrm>
            <a:off x="9355139" y="3356220"/>
            <a:ext cx="1897061" cy="1723549"/>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Includes real-time reports and forecasting tools with intelligent insights across all your revenue streams.</a:t>
            </a:r>
          </a:p>
        </p:txBody>
      </p:sp>
      <p:sp>
        <p:nvSpPr>
          <p:cNvPr id="13" name="Title 1">
            <a:extLst>
              <a:ext uri="{FF2B5EF4-FFF2-40B4-BE49-F238E27FC236}">
                <a16:creationId xmlns:a16="http://schemas.microsoft.com/office/drawing/2014/main" id="{7F8A16D5-7678-96DB-302B-684C8172CF62}"/>
              </a:ext>
            </a:extLst>
          </p:cNvPr>
          <p:cNvSpPr txBox="1">
            <a:spLocks/>
          </p:cNvSpPr>
          <p:nvPr/>
        </p:nvSpPr>
        <p:spPr>
          <a:xfrm>
            <a:off x="419481" y="714375"/>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300">
                <a:solidFill>
                  <a:srgbClr val="214792"/>
                </a:solidFill>
              </a:rPr>
              <a:t>Subscription Billing Suite features.</a:t>
            </a:r>
          </a:p>
        </p:txBody>
      </p:sp>
      <p:pic>
        <p:nvPicPr>
          <p:cNvPr id="17" name="Graphic 16">
            <a:extLst>
              <a:ext uri="{FF2B5EF4-FFF2-40B4-BE49-F238E27FC236}">
                <a16:creationId xmlns:a16="http://schemas.microsoft.com/office/drawing/2014/main" id="{94D171AB-4AA3-79AD-C44F-03EC5031BA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288" y="2578100"/>
            <a:ext cx="495300" cy="495300"/>
          </a:xfrm>
          <a:prstGeom prst="rect">
            <a:avLst/>
          </a:prstGeom>
        </p:spPr>
      </p:pic>
      <p:pic>
        <p:nvPicPr>
          <p:cNvPr id="21" name="Graphic 20">
            <a:extLst>
              <a:ext uri="{FF2B5EF4-FFF2-40B4-BE49-F238E27FC236}">
                <a16:creationId xmlns:a16="http://schemas.microsoft.com/office/drawing/2014/main" id="{CCC4AF53-106D-997E-AAB0-1D18D148D88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595688" y="2578100"/>
            <a:ext cx="495300" cy="495300"/>
          </a:xfrm>
          <a:prstGeom prst="rect">
            <a:avLst/>
          </a:prstGeom>
        </p:spPr>
      </p:pic>
      <p:pic>
        <p:nvPicPr>
          <p:cNvPr id="22" name="Graphic 21">
            <a:extLst>
              <a:ext uri="{FF2B5EF4-FFF2-40B4-BE49-F238E27FC236}">
                <a16:creationId xmlns:a16="http://schemas.microsoft.com/office/drawing/2014/main" id="{0DA449E1-0601-EB5C-15EC-8EDFD3AE046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65888" y="2578100"/>
            <a:ext cx="495300" cy="495300"/>
          </a:xfrm>
          <a:prstGeom prst="rect">
            <a:avLst/>
          </a:prstGeom>
        </p:spPr>
      </p:pic>
      <p:pic>
        <p:nvPicPr>
          <p:cNvPr id="25" name="Graphic 24">
            <a:extLst>
              <a:ext uri="{FF2B5EF4-FFF2-40B4-BE49-F238E27FC236}">
                <a16:creationId xmlns:a16="http://schemas.microsoft.com/office/drawing/2014/main" id="{19797676-606C-B291-0630-301B742A500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360581" y="2578100"/>
            <a:ext cx="471714" cy="495300"/>
          </a:xfrm>
          <a:prstGeom prst="rect">
            <a:avLst/>
          </a:prstGeom>
        </p:spPr>
      </p:pic>
    </p:spTree>
    <p:extLst>
      <p:ext uri="{BB962C8B-B14F-4D97-AF65-F5344CB8AC3E}">
        <p14:creationId xmlns:p14="http://schemas.microsoft.com/office/powerpoint/2010/main" val="1715879287"/>
      </p:ext>
    </p:extLst>
  </p:cSld>
  <p:clrMapOvr>
    <a:masterClrMapping/>
  </p:clrMapOvr>
</p:sld>
</file>

<file path=ppt/theme/theme1.xml><?xml version="1.0" encoding="utf-8"?>
<a:theme xmlns:a="http://schemas.openxmlformats.org/drawingml/2006/main" name="Feature Slides">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ondary Content">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rimary Content">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ynamics Stack">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Healthcare Materials">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ubscription Billing">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Property &amp; Lease">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ubscription Billing">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TotalTime>
  <Words>3988</Words>
  <Application>Microsoft Office PowerPoint</Application>
  <PresentationFormat>Widescreen</PresentationFormat>
  <Paragraphs>524</Paragraphs>
  <Slides>47</Slides>
  <Notes>34</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47</vt:i4>
      </vt:variant>
    </vt:vector>
  </HeadingPairs>
  <TitlesOfParts>
    <vt:vector size="67" baseType="lpstr">
      <vt:lpstr>Wingdings</vt:lpstr>
      <vt:lpstr>Segoe Sans Text</vt:lpstr>
      <vt:lpstr>Arial</vt:lpstr>
      <vt:lpstr>Manrope Light</vt:lpstr>
      <vt:lpstr>Segoe Sans Text Semibold</vt:lpstr>
      <vt:lpstr>Segoe UI Semibold</vt:lpstr>
      <vt:lpstr>Segoe UI</vt:lpstr>
      <vt:lpstr>Calibri</vt:lpstr>
      <vt:lpstr>Manrope ExtraBold</vt:lpstr>
      <vt:lpstr>Aptos</vt:lpstr>
      <vt:lpstr>Manrope SemiBold</vt:lpstr>
      <vt:lpstr>Manrope</vt:lpstr>
      <vt:lpstr>Feature Slides</vt:lpstr>
      <vt:lpstr>Secondary Content</vt:lpstr>
      <vt:lpstr>Primary Content</vt:lpstr>
      <vt:lpstr>Dynamics Stack</vt:lpstr>
      <vt:lpstr>Healthcare Materials</vt:lpstr>
      <vt:lpstr>Subscription Billing</vt:lpstr>
      <vt:lpstr>Property &amp; Lease</vt:lpstr>
      <vt:lpstr>Subscription Billing</vt:lpstr>
      <vt:lpstr>Dynamic solutions for Microsoft ERP customers.</vt:lpstr>
      <vt:lpstr>Advanced Subscription Management for Dynamics 365 Finance</vt:lpstr>
      <vt:lpstr>Transform subscription billing with Advanced Subscription Management (ASM).</vt:lpstr>
      <vt:lpstr>Key characteristics of subscription economy.</vt:lpstr>
      <vt:lpstr>PowerPoint Presentation</vt:lpstr>
      <vt:lpstr>About Binary Stream.</vt:lpstr>
      <vt:lpstr>PowerPoint Presentation</vt:lpstr>
      <vt:lpstr>Benefits of Subscription Billing.</vt:lpstr>
      <vt:lpstr>PowerPoint Presentation</vt:lpstr>
      <vt:lpstr>PowerPoint Presentation</vt:lpstr>
      <vt:lpstr>PowerPoint Presentation</vt:lpstr>
      <vt:lpstr>Verticals that can utilize Subscription Billing.</vt:lpstr>
      <vt:lpstr>When is Subscription Billing and ASM a fit in your Workflow?</vt:lpstr>
      <vt:lpstr>PowerPoint Presentation</vt:lpstr>
      <vt:lpstr>PowerPoint Presentation</vt:lpstr>
      <vt:lpstr>Binary Stream’s  ASM for Dynamics  365 F&amp;O</vt:lpstr>
      <vt:lpstr>Advanced Subscription Management for Dynamics 365 Finance.</vt:lpstr>
      <vt:lpstr>Advanced Subscription Management for Dynamics 365 Finance.</vt:lpstr>
      <vt:lpstr>Why Subscription Billing is critical in sales pursuits. </vt:lpstr>
      <vt:lpstr>Subscription Billing Suite  + Dynamics 365 Finance.</vt:lpstr>
      <vt:lpstr>Advanced Subscription Management + Dynamics 365 Finance.</vt:lpstr>
      <vt:lpstr>PowerPoint Presentation</vt:lpstr>
      <vt:lpstr>OOTB Subscription Billing process.</vt:lpstr>
      <vt:lpstr>Subscription Billing with ASM process.</vt:lpstr>
      <vt:lpstr>PowerPoint Presentation</vt:lpstr>
      <vt:lpstr>Implementation &amp; Professional Services</vt:lpstr>
      <vt:lpstr>How Binary Stream helps you  activate Subscription Billing. </vt:lpstr>
      <vt:lpstr>Discovery &amp; Fit-Gap Assessment</vt:lpstr>
      <vt:lpstr>PowerPoint Presentation</vt:lpstr>
      <vt:lpstr>Guarantee long-term success with our services.</vt:lpstr>
      <vt:lpstr>Partner for Success with Binary Stream</vt:lpstr>
      <vt:lpstr>Generating revenue and increasing user experience for your existing dynamics finance  customer base. </vt:lpstr>
      <vt:lpstr>Generating revenue and increasing user experience for your existing dynamics finance  customer base. </vt:lpstr>
      <vt:lpstr>PowerPoint Presentation</vt:lpstr>
      <vt:lpstr>ASM Demo</vt:lpstr>
      <vt:lpstr>Sample company – Factory Software Corp.</vt:lpstr>
      <vt:lpstr>Use Case – Advanced Revenue Recognition .</vt:lpstr>
      <vt:lpstr>Use Case 1- Contract Billing scenario.</vt:lpstr>
      <vt:lpstr>Use Case 2– Advanced Revenue Recognition .</vt:lpstr>
      <vt:lpstr>Use Case 3– Revenue Reallocation.</vt:lpstr>
      <vt:lpstr>Use Case 4– Advanced Subscription Management .</vt:lpstr>
      <vt:lpstr>Use Case – Advanced Subscription Management .</vt:lpstr>
      <vt:lpstr>Use Case – Sales CE Connector + Payment Portal</vt:lpstr>
      <vt:lpstr>Recurring Billing for Business Licenses &amp; Permits</vt:lpstr>
      <vt:lpstr>Utilities &amp; Public Services Billing</vt:lpstr>
      <vt:lpstr>Revenue Recognition for Grants &amp; Public Projects</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Luke Taylor, Creative Director | Loomo Marketing</dc:creator>
  <cp:lastModifiedBy>Taimoor Tariq</cp:lastModifiedBy>
  <cp:revision>2</cp:revision>
  <dcterms:created xsi:type="dcterms:W3CDTF">2024-08-09T23:12:14Z</dcterms:created>
  <dcterms:modified xsi:type="dcterms:W3CDTF">2025-02-18T05:25:34Z</dcterms:modified>
</cp:coreProperties>
</file>